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F888-EAC6-419A-BEFA-944E35BA7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3B709-B41E-49A3-B261-D918E008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AE526-27AD-4DE1-87BE-81A19C34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A95C4-8E66-4FEA-9AC3-CCBE0183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CB9AE-E0A0-4477-93A0-410E31C9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E7F1-1FE8-4E1E-9EF3-BB41B3A0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D2D08-9B84-41DC-BA4E-6DC1C2B1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72A03-CB77-4417-B4DB-0D181D56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2808F-CFE3-4EAF-92D6-D5271334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3716A-B3E2-4F77-8EB1-DC8B08A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289F8-BB3C-411B-868B-AE888C5A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75293-CDFD-467E-A12C-914973EBB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9BDE8-FAC2-4802-9BEF-CD92D0BE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CBEFB-C4DB-4A2C-B8AB-D582D8E7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9B095-E8EC-47C1-A395-8B13A0B0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62AD-AC44-41AC-A8AA-0609794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A31FF-8ED7-4C98-A523-52B58149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2C5EE-79A5-416A-B676-C313A641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9D0A0-662B-4E52-9A80-CF4934B1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97584-CCB2-4D0E-AA46-04D6774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DAA74-AAB2-4928-80A7-1BF1C75F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11A64-EF2F-4A3D-86DE-47689BAC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18684-0BE1-4B2F-8EE1-4D94E19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A9287-F610-4A05-98CD-E70412F6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051BD-4810-4BA5-9D47-2B24B17B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4E9C-DD67-4A8F-8474-48D186EF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11E81-3B18-46DF-8498-ACA8D4BEF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1F702-9E58-4A23-B3D5-F6C272730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9104E-C010-47BC-A648-B5F50E1A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0E303-2411-406C-A203-4024CDC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FC49E-72AB-4881-8D87-E05BA486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0B48-D9F2-4797-B770-A674B39A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D8B2D-1F3F-402C-A3C8-AD2FFA8A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50F6D-2412-423B-A0BD-35267407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AEAA63-2C70-4200-96FC-8566567DD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047D2-11DD-4AA7-BD5C-98E027AC3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63CE4-765E-4B84-BF54-344261D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DA7F6-3D14-4700-8F1A-A4EC3867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5CCCC-DE2D-4191-B535-4BBB0F2A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EBAD-9E09-472F-A071-9CDD85D2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F50A7A-CCBB-4C90-9EB2-303C96BC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054ADF-E6CE-46BA-A864-F23F7A7B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0FC08-BB41-458D-8E86-28AD0E2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90333-91D8-41EE-AD81-E206902B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A33F9-1DA0-4BA5-A214-A9E4BC43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4BD3B-8672-40CC-AD1E-BF622322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1DE5-1177-4FAD-AEBD-5C5EFE26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6B5F4-FAD5-4771-9342-67373A52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67BA0-28C8-4A39-B005-34AD4E88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62FE4-2C85-47DB-A70B-4A6067F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334C1-44DC-456B-9689-D6DB758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5549C-AA2B-47B8-9BB9-928AF9E7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9510-F185-4984-B343-921806FC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0C10E-7EA0-4FC5-ACB7-06423949B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0E64A-50B6-4B10-9D0B-1201E5C6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DBBD5-B7E5-4214-83E9-4D0B7FB8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8BD22-658F-4A1A-9F12-B63B1D80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AF358-81D8-4F88-A117-C51F4F14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28593C-9EDE-4017-9D84-79A46991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1FA52-D35F-4812-8ACC-2F33E4CA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3048A-C6AC-489A-AFEF-84362E9C5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89EF-1CD5-4B04-B33B-89168CE73574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B6370-E0BD-47FE-8392-BF162F38A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4A083-9C36-4881-B121-F74745D39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3C8B-C80E-4D63-AD5B-1C59933B6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36AE-DFCF-41F9-9413-D78B94112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19"/>
            <a:ext cx="9144000" cy="238760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4D98A-C5AA-426B-BF76-4E59ACF78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是目前世界上最先进的分布式版本控制系统（没有之一）。</a:t>
            </a:r>
          </a:p>
          <a:p>
            <a:endParaRPr lang="zh-CN" altLang="en-US" dirty="0"/>
          </a:p>
          <a:p>
            <a:r>
              <a:rPr lang="en-US" altLang="zh-CN" dirty="0"/>
              <a:t>Git</a:t>
            </a:r>
            <a:r>
              <a:rPr lang="zh-CN" altLang="en-US" dirty="0"/>
              <a:t>有什么特点？简单来说就是：高端大气上档次！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5D8462-E389-4AEE-80A5-2B9CEAEBF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126656"/>
            <a:ext cx="3385930" cy="3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6234-D04D-47BC-B588-B8768E37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24CF7-6640-477F-B2F1-E412566D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很多人都知道，</a:t>
            </a:r>
            <a:r>
              <a:rPr lang="en-US" altLang="zh-CN" dirty="0"/>
              <a:t>Linus</a:t>
            </a:r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年创建了开源的</a:t>
            </a:r>
            <a:r>
              <a:rPr lang="en-US" altLang="zh-CN" dirty="0"/>
              <a:t>Linux</a:t>
            </a:r>
            <a:r>
              <a:rPr lang="zh-CN" altLang="en-US" dirty="0"/>
              <a:t>，从此，</a:t>
            </a:r>
            <a:r>
              <a:rPr lang="en-US" altLang="zh-CN" dirty="0"/>
              <a:t>Linux</a:t>
            </a:r>
            <a:r>
              <a:rPr lang="zh-CN" altLang="en-US" dirty="0"/>
              <a:t>系统不断发展，已经成为最大的服务器系统软件了。</a:t>
            </a:r>
          </a:p>
          <a:p>
            <a:endParaRPr lang="zh-CN" altLang="en-US" dirty="0"/>
          </a:p>
          <a:p>
            <a:r>
              <a:rPr lang="en-US" altLang="zh-CN" dirty="0"/>
              <a:t>Linus</a:t>
            </a:r>
            <a:r>
              <a:rPr lang="zh-CN" altLang="en-US" dirty="0"/>
              <a:t>虽然创建了</a:t>
            </a:r>
            <a:r>
              <a:rPr lang="en-US" altLang="zh-CN" dirty="0"/>
              <a:t>Linux</a:t>
            </a:r>
            <a:r>
              <a:rPr lang="zh-CN" altLang="en-US" dirty="0"/>
              <a:t>，但</a:t>
            </a:r>
            <a:r>
              <a:rPr lang="en-US" altLang="zh-CN" dirty="0"/>
              <a:t>Linux</a:t>
            </a:r>
            <a:r>
              <a:rPr lang="zh-CN" altLang="en-US" dirty="0"/>
              <a:t>的壮大是靠全世界热心的志愿者参与的，这么多人在世界各地为</a:t>
            </a:r>
            <a:r>
              <a:rPr lang="en-US" altLang="zh-CN" dirty="0"/>
              <a:t>Linux</a:t>
            </a:r>
            <a:r>
              <a:rPr lang="zh-CN" altLang="en-US" dirty="0"/>
              <a:t>编写代码，那</a:t>
            </a:r>
            <a:r>
              <a:rPr lang="en-US" altLang="zh-CN" dirty="0"/>
              <a:t>Linux</a:t>
            </a:r>
            <a:r>
              <a:rPr lang="zh-CN" altLang="en-US" dirty="0"/>
              <a:t>的代码是如何管理的呢？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13343-6E6F-43F0-A85D-A9871483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354C4-1017-44BB-9D85-3C63AF8E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事实是，在</a:t>
            </a:r>
            <a:r>
              <a:rPr lang="en-US" altLang="zh-CN" dirty="0"/>
              <a:t>2002</a:t>
            </a:r>
            <a:r>
              <a:rPr lang="zh-CN" altLang="en-US" dirty="0"/>
              <a:t>年以前，世界各地的志愿者把源代码文件通过</a:t>
            </a:r>
            <a:r>
              <a:rPr lang="en-US" altLang="zh-CN" dirty="0"/>
              <a:t>diff</a:t>
            </a:r>
            <a:r>
              <a:rPr lang="zh-CN" altLang="en-US" dirty="0"/>
              <a:t>的方式发给</a:t>
            </a:r>
            <a:r>
              <a:rPr lang="en-US" altLang="zh-CN" dirty="0"/>
              <a:t>Linus</a:t>
            </a:r>
            <a:r>
              <a:rPr lang="zh-CN" altLang="en-US" dirty="0"/>
              <a:t>，然后由</a:t>
            </a:r>
            <a:r>
              <a:rPr lang="en-US" altLang="zh-CN" dirty="0"/>
              <a:t>Linus</a:t>
            </a:r>
            <a:r>
              <a:rPr lang="zh-CN" altLang="en-US" dirty="0"/>
              <a:t>本人通过手工方式合并代码！</a:t>
            </a:r>
          </a:p>
          <a:p>
            <a:endParaRPr lang="zh-CN" altLang="en-US" dirty="0"/>
          </a:p>
          <a:p>
            <a:r>
              <a:rPr lang="zh-CN" altLang="en-US" dirty="0"/>
              <a:t>你也许会想，为什么</a:t>
            </a:r>
            <a:r>
              <a:rPr lang="en-US" altLang="zh-CN" dirty="0"/>
              <a:t>Linus</a:t>
            </a:r>
            <a:r>
              <a:rPr lang="zh-CN" altLang="en-US" dirty="0"/>
              <a:t>不把</a:t>
            </a:r>
            <a:r>
              <a:rPr lang="en-US" altLang="zh-CN" dirty="0"/>
              <a:t>Linux</a:t>
            </a:r>
            <a:r>
              <a:rPr lang="zh-CN" altLang="en-US" dirty="0"/>
              <a:t>代码放到版本控制系统里呢？不是有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这些免费的版本控制系统吗？因为</a:t>
            </a:r>
            <a:r>
              <a:rPr lang="en-US" altLang="zh-CN" dirty="0"/>
              <a:t>Linus</a:t>
            </a:r>
            <a:r>
              <a:rPr lang="zh-CN" altLang="en-US" dirty="0"/>
              <a:t>坚定地反对</a:t>
            </a:r>
            <a:r>
              <a:rPr lang="en-US" altLang="zh-CN" dirty="0"/>
              <a:t>CVS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，这些集中式的版本控制系统不但速度慢，而且必须联网才能使用。有一些商用的版本控制系统，虽然比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好用，但那是付费的，和</a:t>
            </a:r>
            <a:r>
              <a:rPr lang="en-US" altLang="zh-CN" dirty="0"/>
              <a:t>Linux</a:t>
            </a:r>
            <a:r>
              <a:rPr lang="zh-CN" altLang="en-US" dirty="0"/>
              <a:t>的开源精神不符。</a:t>
            </a:r>
          </a:p>
        </p:txBody>
      </p:sp>
    </p:spTree>
    <p:extLst>
      <p:ext uri="{BB962C8B-B14F-4D97-AF65-F5344CB8AC3E}">
        <p14:creationId xmlns:p14="http://schemas.microsoft.com/office/powerpoint/2010/main" val="111887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9D9B2-45AC-4C0F-A7C5-E0B0BF0D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12E4-9DD0-4882-A8D1-7C252122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Linus</a:t>
            </a:r>
            <a:r>
              <a:rPr lang="zh-CN" altLang="en-US" dirty="0"/>
              <a:t>花了两周时间自己用</a:t>
            </a:r>
            <a:r>
              <a:rPr lang="en-US" altLang="zh-CN" dirty="0"/>
              <a:t>C</a:t>
            </a:r>
            <a:r>
              <a:rPr lang="zh-CN" altLang="en-US" dirty="0"/>
              <a:t>写了一个分布式版本控制系统，这就是</a:t>
            </a:r>
            <a:r>
              <a:rPr lang="en-US" altLang="zh-CN" dirty="0"/>
              <a:t>Git</a:t>
            </a:r>
            <a:r>
              <a:rPr lang="zh-CN" altLang="en-US" dirty="0"/>
              <a:t>！一个月之内，</a:t>
            </a:r>
            <a:r>
              <a:rPr lang="en-US" altLang="zh-CN" dirty="0"/>
              <a:t>Linux</a:t>
            </a:r>
            <a:r>
              <a:rPr lang="zh-CN" altLang="en-US" dirty="0"/>
              <a:t>系统的源码已经由</a:t>
            </a:r>
            <a:r>
              <a:rPr lang="en-US" altLang="zh-CN" dirty="0"/>
              <a:t>Git</a:t>
            </a:r>
            <a:r>
              <a:rPr lang="zh-CN" altLang="en-US" dirty="0"/>
              <a:t>管理了！牛是怎么定义的呢？大家可以体会一下。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迅速成为最流行的分布式版本控制系统，尤其是</a:t>
            </a:r>
            <a:r>
              <a:rPr lang="en-US" altLang="zh-CN" dirty="0"/>
              <a:t>2008</a:t>
            </a:r>
            <a:r>
              <a:rPr lang="zh-CN" altLang="en-US" dirty="0"/>
              <a:t>年，</a:t>
            </a:r>
            <a:r>
              <a:rPr lang="en-US" altLang="zh-CN" dirty="0"/>
              <a:t>GitHub</a:t>
            </a:r>
            <a:r>
              <a:rPr lang="zh-CN" altLang="en-US" dirty="0"/>
              <a:t>网站上线了，它为开源项目免费提供</a:t>
            </a:r>
            <a:r>
              <a:rPr lang="en-US" altLang="zh-CN" dirty="0"/>
              <a:t>Git</a:t>
            </a:r>
            <a:r>
              <a:rPr lang="zh-CN" altLang="en-US" dirty="0"/>
              <a:t>存储，无数开源项目开始迁移至</a:t>
            </a:r>
            <a:r>
              <a:rPr lang="en-US" altLang="zh-CN" dirty="0"/>
              <a:t>GitHub</a:t>
            </a:r>
            <a:r>
              <a:rPr lang="zh-CN" altLang="en-US" dirty="0"/>
              <a:t>，包括</a:t>
            </a:r>
            <a:r>
              <a:rPr lang="en-US" altLang="zh-CN" dirty="0"/>
              <a:t>jQuery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等等。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19ED-8609-4CCA-A324-65841AEA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CC85A-EEE2-43DD-834F-0AEA03A3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193F4-B01C-43CA-B3F9-135BBB9A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8588"/>
            <a:ext cx="8488061" cy="56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61BDE-37BF-4F80-B105-226E9A2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en-US" altLang="zh-CN" dirty="0"/>
              <a:t>git</a:t>
            </a:r>
            <a:r>
              <a:rPr lang="zh-CN" altLang="en-US" dirty="0"/>
              <a:t>教程可以从下面的网址获取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F55D0-A63D-42EF-8FD7-16538BC4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https://www.liaoxuefeng.com/wiki/0013739516305929606dd18361248578c67b8067c8c017b000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40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329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Git是什么?</vt:lpstr>
      <vt:lpstr>PowerPoint 演示文稿</vt:lpstr>
      <vt:lpstr>PowerPoint 演示文稿</vt:lpstr>
      <vt:lpstr>PowerPoint 演示文稿</vt:lpstr>
      <vt:lpstr>PowerPoint 演示文稿</vt:lpstr>
      <vt:lpstr>更多git教程可以从下面的网址获取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Git是什么?</dc:title>
  <dc:creator>shusi lin</dc:creator>
  <cp:lastModifiedBy>shusi lin</cp:lastModifiedBy>
  <cp:revision>5</cp:revision>
  <dcterms:created xsi:type="dcterms:W3CDTF">2017-07-24T13:30:50Z</dcterms:created>
  <dcterms:modified xsi:type="dcterms:W3CDTF">2017-07-24T14:59:43Z</dcterms:modified>
</cp:coreProperties>
</file>