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-72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宇 陳" userId="5ba833d40c6ddaf3" providerId="LiveId" clId="{292D4589-F59B-409F-8750-0AC9657C99EE}"/>
    <pc:docChg chg="modSld">
      <pc:chgData name="星宇 陳" userId="5ba833d40c6ddaf3" providerId="LiveId" clId="{292D4589-F59B-409F-8750-0AC9657C99EE}" dt="2023-11-25T15:03:22.607" v="1" actId="1076"/>
      <pc:docMkLst>
        <pc:docMk/>
      </pc:docMkLst>
      <pc:sldChg chg="modSp mod">
        <pc:chgData name="星宇 陳" userId="5ba833d40c6ddaf3" providerId="LiveId" clId="{292D4589-F59B-409F-8750-0AC9657C99EE}" dt="2023-11-25T15:03:22.607" v="1" actId="1076"/>
        <pc:sldMkLst>
          <pc:docMk/>
          <pc:sldMk cId="3985383083" sldId="264"/>
        </pc:sldMkLst>
        <pc:picChg chg="mod">
          <ac:chgData name="星宇 陳" userId="5ba833d40c6ddaf3" providerId="LiveId" clId="{292D4589-F59B-409F-8750-0AC9657C99EE}" dt="2023-11-25T15:03:22.607" v="1" actId="1076"/>
          <ac:picMkLst>
            <pc:docMk/>
            <pc:sldMk cId="3985383083" sldId="264"/>
            <ac:picMk id="4" creationId="{6A4B7FDB-AE37-DDEB-16E3-5D1FA24CA4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5E914-7114-2403-AFBA-55F156C4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B14632-7475-3941-953D-F8416D28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05CA5-3978-4A57-9A3F-3EDE1EF4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F6518-B924-01CD-1E58-1F41A9F7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6C05BC-E744-52E7-F7A8-07D75F91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9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F0415-D1CC-AC3D-C5E0-2279F908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3FD9CF-DC20-2DC5-A430-93EBCB128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8AB6C-991B-8282-77A4-DB08E3BB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0403D2-027E-F731-3C64-4806F404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A1CD6D-E7B4-4B94-0BFE-19B309EE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35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DCC9F2B-32A0-6A39-43DC-88114FFAC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244B2-628A-02E3-7ACB-F6B48352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D5380-B07F-42FE-AA59-089A383E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086DF7-AEDF-61BB-ADAC-F3F00F08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48663-959C-AAF8-3354-C801FFB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7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C9319-2E0A-6920-8B73-5997944D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0D438-E356-90E3-FD42-D3DE2EEF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497A99-0EB2-06F2-275C-174C8642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E0CF2-D687-D5D5-9E4E-5DBEE71F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E0D111-4100-F6F5-17DF-865ED6C9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69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B567E-17F2-A617-479B-6946E5AE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56DF6-80A9-D678-9331-68D9D8A5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515FC7-492F-2CD8-D19A-62BD9430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9A61F6-C486-3A34-22E0-5B8A2D56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2F56E-57CD-8B76-EF94-F9EB09FD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0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22F71-B12F-997F-51DE-B5B6E585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03889F-CB86-0E78-B60C-CD33A98A7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8BCE4F-5802-083D-072D-46812FD47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E75863-D4A2-92B9-45C4-03211068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5C4FB4-1F97-9E21-A797-F45EC68C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E9AFB-4A95-F992-9808-3DEA46C7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44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7AAEF-3FDF-57F6-A2F6-D528FECD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F470B-8B89-C560-DBED-C7C2D198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6CA920-1F2D-1D3B-69E0-EE1DDBE1E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0A477F-8255-C75E-9DAA-C2AE5BC57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D66BA-AAC8-D311-2ACB-A647903E5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F4071C-A15D-B5B9-E3A2-D283DD1E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F9B0EE-C161-63BA-A83B-6DE59F6E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7A9518-004C-883F-9A47-0BAD81A8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62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394690-BAB5-1238-6FCB-63183F19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43C7F0-5C9B-5F36-F925-6F6A8865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BC54D8-7A04-A5F3-3713-0DF32B57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2E5D7D-DB23-8ECE-55D1-B67044EE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0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C91643-B135-F62D-9413-7E9E02C5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74463C-93D8-97E4-10A9-3EB36BD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4692F3-7F09-096B-2BDA-35FCD6B3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89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16275-1F03-E62B-1775-CC0E80F7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6404D6-B05A-800A-BFBC-C117CE26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7E72F9-895F-1790-4C07-8A571DFF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1F7E0-B2FD-1CB3-A19D-06F646AE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FB6CAA-7EED-0F94-1D40-5365E410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23A17A-7DFC-0D23-4F2F-761CE478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81704-74AE-BC78-6D96-B99FFA6E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DE2587-87A4-41FE-DC67-E7E414A26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626E2D-64D4-BD15-3518-A8814DBF3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1441AC-12A3-57E7-D4FE-288BBDFE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9F2F4D-7138-378E-FAA5-35D42FFE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0327AE-C89C-22A9-A8C4-7AA1B7C3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9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A3C055-E845-3278-E431-B361D018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1547E6-B202-16AB-1D44-53057F3C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30988-2E91-F986-FCCA-EF59DEA7D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CC4E1-118E-4A5F-A93D-357085920A8F}" type="datetimeFigureOut">
              <a:rPr lang="zh-TW" altLang="en-US" smtClean="0"/>
              <a:t>2023/11/25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2343B-9A33-6E87-198E-E5299012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40499-1989-ECB8-801D-3EA2518B5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79AC-5ED4-48AC-8379-88A0666C6F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7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">
            <a:extLst>
              <a:ext uri="{FF2B5EF4-FFF2-40B4-BE49-F238E27FC236}">
                <a16:creationId xmlns:a16="http://schemas.microsoft.com/office/drawing/2014/main" id="{32A2534D-5667-F2AE-F193-96276E5C5B3D}"/>
              </a:ext>
            </a:extLst>
          </p:cNvPr>
          <p:cNvGrpSpPr/>
          <p:nvPr/>
        </p:nvGrpSpPr>
        <p:grpSpPr>
          <a:xfrm>
            <a:off x="541477" y="1323235"/>
            <a:ext cx="2112283" cy="2112283"/>
            <a:chOff x="0" y="0"/>
            <a:chExt cx="812800" cy="8128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88D8974-7D6D-EA47-A39D-282E658E5FC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3442BC9E-E292-99D7-F526-E94884B31C9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74F42B33-B276-064C-306E-F2E7F7AF4D33}"/>
              </a:ext>
            </a:extLst>
          </p:cNvPr>
          <p:cNvSpPr txBox="1"/>
          <p:nvPr/>
        </p:nvSpPr>
        <p:spPr>
          <a:xfrm>
            <a:off x="1691525" y="1768856"/>
            <a:ext cx="5399769" cy="1221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60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Practice 8</a:t>
            </a:r>
            <a:endParaRPr lang="en-US" sz="60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364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5060950" cy="360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建立一個包含三個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的資料庫：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Key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Key </a:t>
            </a:r>
          </a:p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</a:t>
            </a: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Key 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83D56317-1093-989F-4482-6AC16B4BC83F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99B25F7A-2073-A381-DE0C-6AB25DE7BA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AF60ADDF-1C17-5A93-6DA8-B5261001DE8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AE916ABC-711D-308D-7231-C9B78DED7ACF}"/>
              </a:ext>
            </a:extLst>
          </p:cNvPr>
          <p:cNvSpPr txBox="1"/>
          <p:nvPr/>
        </p:nvSpPr>
        <p:spPr>
          <a:xfrm>
            <a:off x="1297727" y="839605"/>
            <a:ext cx="3166311" cy="1158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Tables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20E552-C2A7-5D70-C25C-F27C1F9A7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591" y="2696695"/>
            <a:ext cx="4616450" cy="14646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1CC2E0-4D89-D773-F55E-D3C7B280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882" y="1133600"/>
            <a:ext cx="4647868" cy="12152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254795-1C87-B7AF-CE75-990C7349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211" y="4509157"/>
            <a:ext cx="5384210" cy="14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2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筆資料到 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 資料表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新葉喵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呆火鱷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潤水鴨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水槍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筆資料到 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 資料表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- 40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火花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- 40</a:t>
            </a: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筆資料到 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 資料表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草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草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顯示三個資料表的內容（如右圖）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INSERT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&amp;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SELECT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2215FC9-3D15-B5CB-35E5-22E20B73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802" y="1706265"/>
            <a:ext cx="372479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1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招式：將「潤水鴨」的招式改為「水流噴射」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 ：將「火花」的威力改為「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三個資料表的指定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Columns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寶可夢、招式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招式、威力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屬性、克制屬性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UPDATE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&amp;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SELECT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4C9429-1A47-0A47-7F6C-15CB1138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007" y="1336127"/>
            <a:ext cx="2638793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9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 資料表中 「潤水鴨」的資料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WHERE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三個資料表中的指定資料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寶可夢為「潤水鴨」的資料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招式為「樹葉」的資料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屬性為「水」的資料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DELETE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&amp;</a:t>
            </a: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SELECT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566114-7191-A38C-6E72-60C72959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29" y="2061971"/>
            <a:ext cx="370574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在三個資料表中建立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to 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to 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WinForm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上建立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DataGridView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依序顯示：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1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威力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Relation 2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被克制屬性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寶可夢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招式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的資料時，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另外兩個 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DataGridView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應會顯示對應資料</a:t>
            </a:r>
          </a:p>
          <a:p>
            <a:pPr marL="0" indent="0">
              <a:buNone/>
            </a:pP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RELATION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AA7AE5-F377-32F6-B3B9-2B59667C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1" y="376956"/>
            <a:ext cx="7114280" cy="18143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621D85A-4A4F-FD7F-28C2-6874E1C0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74" y="3471420"/>
            <a:ext cx="4827257" cy="32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0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請將簡報檔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並命名為 「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_Practice8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」，並包含以下截圖（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一題一頁並打上標題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&amp; SELECT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與三個資料表的結果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&amp; SELECT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與三個資料表的指定的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Columns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 &amp; SELECT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與三個資料表的指定結果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程式執行畫面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須包含三個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DataGridView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點選「新葉喵」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檔之外，也須繳交完整方案資料夾檔案（壓縮成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zip 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檔，檔名與 </a:t>
            </a:r>
            <a:r>
              <a: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 </a:t>
            </a: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檔相同）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繳交方式</a:t>
            </a:r>
            <a:endParaRPr lang="en-US" altLang="zh-TW" sz="44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14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圖片應包含下列資訊：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Commands 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Command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zh-TW" altLang="en-US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範例圖片</a:t>
            </a:r>
            <a:endParaRPr lang="en-US" altLang="zh-TW" sz="44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  <p:pic>
        <p:nvPicPr>
          <p:cNvPr id="4" name="Google Shape;138;p20">
            <a:extLst>
              <a:ext uri="{FF2B5EF4-FFF2-40B4-BE49-F238E27FC236}">
                <a16:creationId xmlns:a16="http://schemas.microsoft.com/office/drawing/2014/main" id="{6A4B7FDB-AE37-DDEB-16E3-5D1FA24CA4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416" y="2136144"/>
            <a:ext cx="10779946" cy="5235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38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78BE7-60E5-8E86-744A-E63AF1E85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271381"/>
            <a:ext cx="9880600" cy="4209663"/>
          </a:xfrm>
        </p:spPr>
        <p:txBody>
          <a:bodyPr>
            <a:no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字串請使用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框起來（例如：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' This is a string.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中文字串則需要使用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'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框起來（例如：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中文字串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請依照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&amp; SELECT, UPDATE &amp; SELECT, DELETE &amp; SELECT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的順序對資料庫進行操作，並依序截圖。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DF16190D-5F95-FFE7-4DFA-7994EA66EB2A}"/>
              </a:ext>
            </a:extLst>
          </p:cNvPr>
          <p:cNvGrpSpPr/>
          <p:nvPr/>
        </p:nvGrpSpPr>
        <p:grpSpPr>
          <a:xfrm>
            <a:off x="776175" y="620239"/>
            <a:ext cx="1431777" cy="1431777"/>
            <a:chOff x="0" y="0"/>
            <a:chExt cx="812800" cy="812800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4F07DAF-B1D0-17B4-031B-AA06EDCA75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EFED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EB5A63DD-F4AD-0BD4-78E6-638B6E6A278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B44A5A3E-C50D-FD54-2C33-7BD7579A0123}"/>
              </a:ext>
            </a:extLst>
          </p:cNvPr>
          <p:cNvSpPr txBox="1"/>
          <p:nvPr/>
        </p:nvSpPr>
        <p:spPr>
          <a:xfrm>
            <a:off x="1297727" y="839605"/>
            <a:ext cx="5704551" cy="1144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326"/>
              </a:lnSpc>
            </a:pPr>
            <a:r>
              <a:rPr lang="en-US" altLang="zh-TW" sz="4400" dirty="0">
                <a:solidFill>
                  <a:srgbClr val="000000"/>
                </a:solidFill>
                <a:latin typeface="Yu Mincho" panose="02020400000000000000" pitchFamily="18" charset="-128"/>
                <a:ea typeface="Yu Mincho" panose="02020400000000000000" pitchFamily="18" charset="-128"/>
              </a:rPr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4128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667</Words>
  <Application>Microsoft Office PowerPoint</Application>
  <PresentationFormat>寬螢幕</PresentationFormat>
  <Paragraphs>85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Yu Mincho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yuning lai</dc:creator>
  <cp:lastModifiedBy>星宇 陳</cp:lastModifiedBy>
  <cp:revision>34</cp:revision>
  <dcterms:created xsi:type="dcterms:W3CDTF">2023-11-14T12:32:33Z</dcterms:created>
  <dcterms:modified xsi:type="dcterms:W3CDTF">2023-11-25T15:03:31Z</dcterms:modified>
</cp:coreProperties>
</file>