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40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11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53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03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238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5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420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2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62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49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76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77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59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86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1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7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ED9-1AB9-407A-8AE4-D159F369C80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9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28A6-C06A-4E88-8CD3-AD26EE474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/>
              <a:t>Practice 5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1D0FAE-7F21-40F3-AA19-37A1747B4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視窗程式設計</a:t>
            </a:r>
          </a:p>
        </p:txBody>
      </p:sp>
    </p:spTree>
    <p:extLst>
      <p:ext uri="{BB962C8B-B14F-4D97-AF65-F5344CB8AC3E}">
        <p14:creationId xmlns:p14="http://schemas.microsoft.com/office/powerpoint/2010/main" val="121671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Hint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9"/>
            <a:ext cx="9276290" cy="5164136"/>
          </a:xfrm>
        </p:spPr>
        <p:txBody>
          <a:bodyPr>
            <a:normAutofit/>
          </a:bodyPr>
          <a:lstStyle/>
          <a:p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36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個按鍵可以用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Button Array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Reset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的時候可以使用</a:t>
            </a:r>
            <a:r>
              <a:rPr lang="en-US" altLang="zh-TW" sz="2400" b="1" i="0" dirty="0" err="1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Controls.Remove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來移除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字母按鍵輸入後建議轉成大寫方便後續判斷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若是使用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Form1_KeyDown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但吃不到鍵盤輸入可以嘗試將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Form1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b="1" i="0" dirty="0" err="1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KeyPreview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設為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True</a:t>
            </a:r>
          </a:p>
          <a:p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48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FAEBE-AE42-42F5-9F9D-03622F2C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7691" cy="388077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題目簡介</a:t>
            </a:r>
            <a:endParaRPr lang="en-US" altLang="zh-TW" sz="2400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小寬是個重度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玩家，因為花了好幾單還是抽不到想要的角色，於是乾脆自己來做個類似的遊戲，但技藝又不高，於是求助於各位大佬，請協助他完成這個遊戲吧。</a:t>
            </a:r>
            <a:endParaRPr lang="en-US" altLang="zh-TW" sz="2400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EC5A7E8-3AA5-48ED-A309-85FF2548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834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Practice 5-2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簡易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RPG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小遊戲</a:t>
            </a:r>
            <a:endParaRPr lang="zh-TW" altLang="en-US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1BC2CB-63C4-4800-A5FE-77ECB649B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3" y="3943350"/>
            <a:ext cx="4597401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8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7754-B82B-432E-B1F3-1D8D7BF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F35D0-B33E-46FF-8AAE-2070894E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143"/>
            <a:ext cx="9838266" cy="48162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回合制簡易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RPG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遊戲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總共三個角色，玩家只能選擇其中兩個角色上場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每個角色有不同技能、寶具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大招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、攻擊力及速度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根據角色及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的速度決定行動順序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有準備階段及戰鬥階段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有計時器紀錄遊玩時長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當自身兩個角色陣亡則失敗，若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被擊敗則勝利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58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開始遊戲</a:t>
            </a: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1D27E44-190A-493B-9B98-0DD293A2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328"/>
            <a:ext cx="9057216" cy="592136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畫面只有一個開始遊戲的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，按下後進入準備階段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F66D55-51C4-45FA-9C66-A80227B6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59" y="2062167"/>
            <a:ext cx="7277731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準備階段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8"/>
            <a:ext cx="9161990" cy="5345111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玩家有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秒決定該上場哪兩個角色，將選中的角色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變為綠色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Color.LightGreen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若想取消選擇則再點擊一次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，取消選中並將顏色變回白色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Color.White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若已選擇兩個角色，點擊剩餘角色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時，跳出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MessageBox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提示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若時間到但未選擇好則自動自左至右選擇角色，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若只選擇了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Caster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，時間到自動選擇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Berserker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若是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順序跟範例不一樣沒關係，只要自左至右選擇角色就好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97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準備階段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D840C1-8322-419A-A337-574D2376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5" y="2592522"/>
            <a:ext cx="5198751" cy="29986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945E32-2AD1-4F72-9E00-3ED7DD9F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06" y="2592522"/>
            <a:ext cx="5193319" cy="2998653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6FE024C-6A68-456F-9EE7-A408A58EB1F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47026" y="4091849"/>
            <a:ext cx="15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A9EBF9-40D3-4FF3-ACBF-0CAAEBD7E69D}"/>
              </a:ext>
            </a:extLst>
          </p:cNvPr>
          <p:cNvSpPr txBox="1"/>
          <p:nvPr/>
        </p:nvSpPr>
        <p:spPr>
          <a:xfrm>
            <a:off x="5334746" y="3691738"/>
            <a:ext cx="151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點擊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Saber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01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準備階段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44EDB12-E120-4AFC-B72F-084BCA4C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6" y="2611572"/>
            <a:ext cx="5193319" cy="299865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BCC048A-B22C-4672-A760-52804220F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629" y="2611571"/>
            <a:ext cx="5150565" cy="2998653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BBE4A2D-BFDA-443C-9B95-1B0689CAE628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5338125" y="4110898"/>
            <a:ext cx="1558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276366F-08F3-470E-B914-33A51E3BA495}"/>
              </a:ext>
            </a:extLst>
          </p:cNvPr>
          <p:cNvSpPr txBox="1"/>
          <p:nvPr/>
        </p:nvSpPr>
        <p:spPr>
          <a:xfrm>
            <a:off x="5338125" y="3403011"/>
            <a:ext cx="155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再次點擊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Saber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104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準備階段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BBE4A2D-BFDA-443C-9B95-1B0689CAE628}"/>
              </a:ext>
            </a:extLst>
          </p:cNvPr>
          <p:cNvCxnSpPr>
            <a:cxnSpLocks/>
          </p:cNvCxnSpPr>
          <p:nvPr/>
        </p:nvCxnSpPr>
        <p:spPr>
          <a:xfrm flipV="1">
            <a:off x="5338125" y="4110898"/>
            <a:ext cx="1558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276366F-08F3-470E-B914-33A51E3BA495}"/>
              </a:ext>
            </a:extLst>
          </p:cNvPr>
          <p:cNvSpPr txBox="1"/>
          <p:nvPr/>
        </p:nvSpPr>
        <p:spPr>
          <a:xfrm>
            <a:off x="5338125" y="2825558"/>
            <a:ext cx="1558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已選擇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Berserker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Saber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點擊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Caster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2AA0FA-2825-4AC1-9FCE-5D7AC090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6" y="2611571"/>
            <a:ext cx="5213629" cy="29986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D24D6D-C48D-4295-B14E-AA5F3E1E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34" y="2611571"/>
            <a:ext cx="5174570" cy="29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0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戰鬥階段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8"/>
            <a:ext cx="6790266" cy="4949387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行動順序依據各角色及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速度決定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畫面左邊為玩家的角色數值，右邊為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數值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畫面上方為計時器紀錄戰鬥時長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畫面下方顯示當前是誰的回合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91AE18-B207-415E-8610-140DD5676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60" y="2838449"/>
            <a:ext cx="65608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4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540B211-B091-49B0-949B-69E248E9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8"/>
            <a:ext cx="4428066" cy="49493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各角色初始數值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Saber:</a:t>
            </a:r>
          </a:p>
          <a:p>
            <a:pPr marL="0" indent="0">
              <a:buNone/>
            </a:pP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HP=100,Charge=0%,Attack=3,Speed=1</a:t>
            </a:r>
          </a:p>
          <a:p>
            <a:pPr marL="0" indent="0">
              <a:buNone/>
            </a:pP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Caster:</a:t>
            </a:r>
          </a:p>
          <a:p>
            <a:pPr marL="0" indent="0">
              <a:buNone/>
            </a:pP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HP=100,Charge=0%,Attack=2,Speed=2</a:t>
            </a:r>
          </a:p>
          <a:p>
            <a:pPr marL="0" indent="0">
              <a:buNone/>
            </a:pP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Berserker:</a:t>
            </a:r>
          </a:p>
          <a:p>
            <a:pPr marL="0" indent="0">
              <a:buNone/>
            </a:pP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HP=100,Charge=0%,Attack=4,Speed=4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D90BE677-28AD-471D-9CE1-CD49D0008734}"/>
              </a:ext>
            </a:extLst>
          </p:cNvPr>
          <p:cNvSpPr txBox="1">
            <a:spLocks/>
          </p:cNvSpPr>
          <p:nvPr/>
        </p:nvSpPr>
        <p:spPr>
          <a:xfrm>
            <a:off x="5105401" y="1335526"/>
            <a:ext cx="4495799" cy="494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初始數值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Beast:</a:t>
            </a:r>
          </a:p>
          <a:p>
            <a:pPr marL="0" indent="0">
              <a:buNone/>
            </a:pP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HP=500,Charge=0%,Attack=2,Speed=3</a:t>
            </a:r>
          </a:p>
          <a:p>
            <a:pPr marL="0" indent="0">
              <a:buNone/>
            </a:pP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*Speed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越小代表速度越快，優先行動</a:t>
            </a:r>
            <a:endParaRPr lang="en-US" altLang="zh-TW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EX: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玩家選擇</a:t>
            </a: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Saber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Berserker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則行動順序為</a:t>
            </a:r>
            <a:endParaRPr lang="en-US" altLang="zh-TW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Saber-&gt;Beast-&gt;Berserker-&gt;Saber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-&gt;Beast-&gt;Berserker……</a:t>
            </a: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066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FAEBE-AE42-42F5-9F9D-03622F2C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題目簡介</a:t>
            </a:r>
            <a:endParaRPr lang="en-US" altLang="zh-TW" sz="2400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Bob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是個記憶力極弱的小男孩，為了訓練記憶力，你決定幫他設計一個訓練記憶力的小遊戲。</a:t>
            </a: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EC5A7E8-3AA5-48ED-A309-85FF2548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834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Practice 5-1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記憶小遊戲</a:t>
            </a:r>
            <a:endParaRPr lang="zh-TW" altLang="en-US" sz="32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E1EEEA8-4D86-47B7-B066-85B9724B5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3429000"/>
            <a:ext cx="270456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33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1E990EB-2115-4120-986B-442BED13D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08"/>
          <a:stretch/>
        </p:blipFill>
        <p:spPr>
          <a:xfrm>
            <a:off x="5141879" y="3800475"/>
            <a:ext cx="6583395" cy="27712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角色動作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普攻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BF4217C-AA2F-412F-AE90-3E5A595B7C28}"/>
              </a:ext>
            </a:extLst>
          </p:cNvPr>
          <p:cNvSpPr txBox="1">
            <a:spLocks/>
          </p:cNvSpPr>
          <p:nvPr/>
        </p:nvSpPr>
        <p:spPr>
          <a:xfrm>
            <a:off x="677333" y="1341439"/>
            <a:ext cx="9104841" cy="494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每次皆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50%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機率暴擊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無暴擊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造成等同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當前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Attack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的傷害，並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隨機增加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20-25%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Charge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有暴擊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造成等同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當前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Attack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的傷害，並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固定增加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30%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Charge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若暴擊則跳出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MessageBox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提示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普攻後換下一個角色行動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962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角色動作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BF4217C-AA2F-412F-AE90-3E5A595B7C28}"/>
              </a:ext>
            </a:extLst>
          </p:cNvPr>
          <p:cNvSpPr txBox="1">
            <a:spLocks/>
          </p:cNvSpPr>
          <p:nvPr/>
        </p:nvSpPr>
        <p:spPr>
          <a:xfrm>
            <a:off x="677333" y="1341439"/>
            <a:ext cx="9104841" cy="544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技能冷卻回合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=2(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回合可以使用技能，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n&gt;=1)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Saber(1)-&gt;Caster(1)-&gt;Beast(1)-&gt;Saber(2)-&gt;Caster(2)-&gt;Beast(2)-&gt;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Saber(3)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Caster(3)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-&gt;Beast(3)……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Saber(3)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的回合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Saber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可以使用技能並開始技能冷卻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Caster(3)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的回合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Caster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可以使用技能並開始技能冷卻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若使用技能或技能冷卻中，跳出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MessageBox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提示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技能效果為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永久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使用技能後不消耗行動點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，可再普攻或施放寶具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106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角色動作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BF4217C-AA2F-412F-AE90-3E5A595B7C28}"/>
              </a:ext>
            </a:extLst>
          </p:cNvPr>
          <p:cNvSpPr txBox="1">
            <a:spLocks/>
          </p:cNvSpPr>
          <p:nvPr/>
        </p:nvSpPr>
        <p:spPr>
          <a:xfrm>
            <a:off x="677333" y="1341439"/>
            <a:ext cx="9104841" cy="494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各角色技能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Saber: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Attack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變為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當前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Attack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Caster: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HP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回復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原本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HP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1/2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Berserker: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Attack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變為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當前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Attack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倍並且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HP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減少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當前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HP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1/2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*若當前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HP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為奇數。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EX-&gt;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若當前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HP=9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，則使用技能後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HP=9-(9/2)=9-4=5</a:t>
            </a: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77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角色動作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A5028A-6934-497C-996A-167CE984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11" y="2048319"/>
            <a:ext cx="2160339" cy="1805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131783F-DF06-40E0-BAC8-92533608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33" y="4562474"/>
            <a:ext cx="1716912" cy="17367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58775AC-5131-4D33-8A54-B75182F63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181" y="4562417"/>
            <a:ext cx="1716912" cy="17368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F68BE4-1844-4E75-A66F-585E95031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900" y="2037882"/>
            <a:ext cx="2160339" cy="181593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AC8C77F-D63B-4867-9A02-2A499050A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429" y="4565051"/>
            <a:ext cx="1883621" cy="173412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C11C32-F112-4F8C-A295-933546F86785}"/>
              </a:ext>
            </a:extLst>
          </p:cNvPr>
          <p:cNvSpPr txBox="1"/>
          <p:nvPr/>
        </p:nvSpPr>
        <p:spPr>
          <a:xfrm>
            <a:off x="2798383" y="1648209"/>
            <a:ext cx="134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技能冷卻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172CCA-3ABF-450C-9493-7F2CA644C249}"/>
              </a:ext>
            </a:extLst>
          </p:cNvPr>
          <p:cNvSpPr txBox="1"/>
          <p:nvPr/>
        </p:nvSpPr>
        <p:spPr>
          <a:xfrm>
            <a:off x="5577607" y="1620912"/>
            <a:ext cx="312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技能冷卻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施放技能當回合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D0E0BF-B7BF-46FE-B96D-99FA5CEC53B6}"/>
              </a:ext>
            </a:extLst>
          </p:cNvPr>
          <p:cNvSpPr txBox="1"/>
          <p:nvPr/>
        </p:nvSpPr>
        <p:spPr>
          <a:xfrm>
            <a:off x="1409705" y="4160589"/>
            <a:ext cx="1883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Saber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使用技能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21F886-4307-405D-BCA1-2068B6501C81}"/>
              </a:ext>
            </a:extLst>
          </p:cNvPr>
          <p:cNvSpPr txBox="1"/>
          <p:nvPr/>
        </p:nvSpPr>
        <p:spPr>
          <a:xfrm>
            <a:off x="4233725" y="4174834"/>
            <a:ext cx="1995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Caster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使用技能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1AC5D37-683B-44CC-809D-9F6E9740DCEC}"/>
              </a:ext>
            </a:extLst>
          </p:cNvPr>
          <p:cNvSpPr txBox="1"/>
          <p:nvPr/>
        </p:nvSpPr>
        <p:spPr>
          <a:xfrm>
            <a:off x="7023963" y="4148316"/>
            <a:ext cx="2394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Berserker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使用技能</a:t>
            </a:r>
          </a:p>
        </p:txBody>
      </p:sp>
    </p:spTree>
    <p:extLst>
      <p:ext uri="{BB962C8B-B14F-4D97-AF65-F5344CB8AC3E}">
        <p14:creationId xmlns:p14="http://schemas.microsoft.com/office/powerpoint/2010/main" val="2757494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角色動作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寶具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大招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BF4217C-AA2F-412F-AE90-3E5A595B7C28}"/>
              </a:ext>
            </a:extLst>
          </p:cNvPr>
          <p:cNvSpPr txBox="1">
            <a:spLocks/>
          </p:cNvSpPr>
          <p:nvPr/>
        </p:nvSpPr>
        <p:spPr>
          <a:xfrm>
            <a:off x="677333" y="1341440"/>
            <a:ext cx="9104841" cy="249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若角色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Charge&gt;=100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則可以施放寶具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施放寶具消耗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100%Charge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施放寶具後換下一個角色行動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4.Charge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不足或施放寶具跳出</a:t>
            </a:r>
            <a:r>
              <a:rPr lang="en-US" altLang="zh-TW" sz="2400" b="1" dirty="0" err="1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MessageBox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提示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2958FB-2BBC-47F9-936D-A9467C0C2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0"/>
          <a:stretch/>
        </p:blipFill>
        <p:spPr>
          <a:xfrm>
            <a:off x="348543" y="4410075"/>
            <a:ext cx="2137328" cy="16573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B8BD9D8-EB0C-4A65-8EA0-71C723AC7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779" y="4410075"/>
            <a:ext cx="2434232" cy="16573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9BDE8E-85CB-40D2-BFC8-BAF43F2DA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10075"/>
            <a:ext cx="2394913" cy="16573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E2C41F4-7EAD-4F4B-8A7C-3E2D70074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002" y="4410075"/>
            <a:ext cx="1692058" cy="165734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57ECF1-575E-4378-BEA7-0318A080529A}"/>
              </a:ext>
            </a:extLst>
          </p:cNvPr>
          <p:cNvSpPr txBox="1"/>
          <p:nvPr/>
        </p:nvSpPr>
        <p:spPr>
          <a:xfrm>
            <a:off x="669494" y="4040743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Charge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622BB74-2CBA-4472-ACD3-F90EDA4ABE6D}"/>
              </a:ext>
            </a:extLst>
          </p:cNvPr>
          <p:cNvSpPr txBox="1"/>
          <p:nvPr/>
        </p:nvSpPr>
        <p:spPr>
          <a:xfrm>
            <a:off x="3334065" y="4059794"/>
            <a:ext cx="18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Saber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施放寶具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E8C841D-FA9E-4DAB-917E-7DA20736AE97}"/>
              </a:ext>
            </a:extLst>
          </p:cNvPr>
          <p:cNvSpPr txBox="1"/>
          <p:nvPr/>
        </p:nvSpPr>
        <p:spPr>
          <a:xfrm>
            <a:off x="6369797" y="4057651"/>
            <a:ext cx="18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Caster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施放寶具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23FDBE5-525D-4E72-BDD4-A31F4738EF8B}"/>
              </a:ext>
            </a:extLst>
          </p:cNvPr>
          <p:cNvSpPr txBox="1"/>
          <p:nvPr/>
        </p:nvSpPr>
        <p:spPr>
          <a:xfrm>
            <a:off x="9048468" y="4029077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Berserker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施放寶具</a:t>
            </a:r>
          </a:p>
        </p:txBody>
      </p:sp>
    </p:spTree>
    <p:extLst>
      <p:ext uri="{BB962C8B-B14F-4D97-AF65-F5344CB8AC3E}">
        <p14:creationId xmlns:p14="http://schemas.microsoft.com/office/powerpoint/2010/main" val="27092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角色動作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寶具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大招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BF4217C-AA2F-412F-AE90-3E5A595B7C28}"/>
              </a:ext>
            </a:extLst>
          </p:cNvPr>
          <p:cNvSpPr txBox="1">
            <a:spLocks/>
          </p:cNvSpPr>
          <p:nvPr/>
        </p:nvSpPr>
        <p:spPr>
          <a:xfrm>
            <a:off x="677333" y="1341439"/>
            <a:ext cx="9104841" cy="494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各角色寶具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Saber: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造成等同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當前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Attack+25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的傷害並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回復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HP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Caster: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全體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隊友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Attack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回復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HP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Berserker: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造成等同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當前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Attack+50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的傷害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166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攻擊機制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BF4217C-AA2F-412F-AE90-3E5A595B7C28}"/>
              </a:ext>
            </a:extLst>
          </p:cNvPr>
          <p:cNvSpPr txBox="1">
            <a:spLocks/>
          </p:cNvSpPr>
          <p:nvPr/>
        </p:nvSpPr>
        <p:spPr>
          <a:xfrm>
            <a:off x="677333" y="1341439"/>
            <a:ext cx="9295342" cy="494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每回合施放普攻，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普攻後換下一個角色行動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回合施放一次技能，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施放技能後還能行動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3.Charge=100%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時施放寶具並且將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Charge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歸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施放寶具後換下一個角色行動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施放寶具的回合不會普攻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普攻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對全體隊友造成等同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當前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Attack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的傷害並固定獲得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20%Charge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:Attack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變為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當前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Attack+2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寶具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對全體隊友造成等同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當前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Attack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的傷害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20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攻擊機制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51C4C5-F9B6-4C1F-9A99-AFA7DF31A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"/>
          <a:stretch/>
        </p:blipFill>
        <p:spPr>
          <a:xfrm>
            <a:off x="448759" y="2828677"/>
            <a:ext cx="3030937" cy="20540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19DF0AC-66C7-4BCE-9543-8713E773A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3" b="1"/>
          <a:stretch/>
        </p:blipFill>
        <p:spPr>
          <a:xfrm>
            <a:off x="4459413" y="2828676"/>
            <a:ext cx="1851659" cy="205409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F8D7E1A-0EA5-4F43-88B1-747E83856FC2}"/>
              </a:ext>
            </a:extLst>
          </p:cNvPr>
          <p:cNvSpPr txBox="1"/>
          <p:nvPr/>
        </p:nvSpPr>
        <p:spPr>
          <a:xfrm>
            <a:off x="1291371" y="2428566"/>
            <a:ext cx="1345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普攻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48B4DB-BE62-498C-AF91-860ABCE32C68}"/>
              </a:ext>
            </a:extLst>
          </p:cNvPr>
          <p:cNvSpPr txBox="1"/>
          <p:nvPr/>
        </p:nvSpPr>
        <p:spPr>
          <a:xfrm>
            <a:off x="4417492" y="2428257"/>
            <a:ext cx="1839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施放技能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7A812A-BECE-4DC0-B897-5F32F6F7933A}"/>
              </a:ext>
            </a:extLst>
          </p:cNvPr>
          <p:cNvSpPr txBox="1"/>
          <p:nvPr/>
        </p:nvSpPr>
        <p:spPr>
          <a:xfrm>
            <a:off x="7434994" y="2428257"/>
            <a:ext cx="19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施放寶具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144503C-876A-49B3-BA04-5A0E1B603F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01"/>
          <a:stretch/>
        </p:blipFill>
        <p:spPr>
          <a:xfrm>
            <a:off x="7236216" y="2828367"/>
            <a:ext cx="2345189" cy="2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12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硬性要求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BF4217C-AA2F-412F-AE90-3E5A595B7C28}"/>
              </a:ext>
            </a:extLst>
          </p:cNvPr>
          <p:cNvSpPr txBox="1">
            <a:spLocks/>
          </p:cNvSpPr>
          <p:nvPr/>
        </p:nvSpPr>
        <p:spPr>
          <a:xfrm>
            <a:off x="677333" y="1341439"/>
            <a:ext cx="9104841" cy="494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Saber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Caster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Berserker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Beast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要用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inheritance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寶具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大招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另外寫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5C5A0E-8C54-4B06-8852-C90882F8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98" y="2141148"/>
            <a:ext cx="5033822" cy="37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4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遊戲結束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BF4217C-AA2F-412F-AE90-3E5A595B7C28}"/>
              </a:ext>
            </a:extLst>
          </p:cNvPr>
          <p:cNvSpPr txBox="1">
            <a:spLocks/>
          </p:cNvSpPr>
          <p:nvPr/>
        </p:nvSpPr>
        <p:spPr>
          <a:xfrm>
            <a:off x="677333" y="1341439"/>
            <a:ext cx="9104841" cy="494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Timer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停止並記錄時間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結束時跳出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MessageBox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顯示結果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按下確定鍵後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Reset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到開始畫面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0EA32C-1DB5-4072-9567-51BF6DA6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5519"/>
            <a:ext cx="1807352" cy="20058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548BB0C-02D6-46F9-9633-D300588C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78" y="3816132"/>
            <a:ext cx="2005848" cy="20058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E46FAB3-9CC6-4A50-9E50-E9F0BC3D2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404" y="3816132"/>
            <a:ext cx="1971264" cy="200584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643F4A0-B820-4E9B-B7EE-AAD3F6386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656" y="3827051"/>
            <a:ext cx="1807352" cy="200700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52A13EA-A0BA-4557-AFE3-3825779BD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890" y="3816132"/>
            <a:ext cx="1971264" cy="201792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285B21-D2D5-401B-BA3B-B3C65B51B84C}"/>
              </a:ext>
            </a:extLst>
          </p:cNvPr>
          <p:cNvSpPr txBox="1"/>
          <p:nvPr/>
        </p:nvSpPr>
        <p:spPr>
          <a:xfrm>
            <a:off x="6432938" y="65461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戰鬥勝利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024B667-2E59-4105-8278-04F872C4D014}"/>
              </a:ext>
            </a:extLst>
          </p:cNvPr>
          <p:cNvSpPr txBox="1"/>
          <p:nvPr/>
        </p:nvSpPr>
        <p:spPr>
          <a:xfrm>
            <a:off x="8524594" y="3457719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戰鬥失敗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293C018-AFFC-414B-801C-7C1BC1CD6362}"/>
              </a:ext>
            </a:extLst>
          </p:cNvPr>
          <p:cNvSpPr txBox="1"/>
          <p:nvPr/>
        </p:nvSpPr>
        <p:spPr>
          <a:xfrm>
            <a:off x="758748" y="3446800"/>
            <a:ext cx="129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Saber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戰敗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4E5B8E5-2743-4AF8-858F-45CB4D75D8AD}"/>
              </a:ext>
            </a:extLst>
          </p:cNvPr>
          <p:cNvSpPr txBox="1"/>
          <p:nvPr/>
        </p:nvSpPr>
        <p:spPr>
          <a:xfrm>
            <a:off x="3289137" y="3472721"/>
            <a:ext cx="141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Caster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戰敗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F02B2C5-BA67-4B26-9ED1-7CB1AAD99086}"/>
              </a:ext>
            </a:extLst>
          </p:cNvPr>
          <p:cNvSpPr txBox="1"/>
          <p:nvPr/>
        </p:nvSpPr>
        <p:spPr>
          <a:xfrm>
            <a:off x="5715415" y="3457719"/>
            <a:ext cx="169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Berserker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戰敗</a:t>
            </a:r>
          </a:p>
        </p:txBody>
      </p:sp>
    </p:spTree>
    <p:extLst>
      <p:ext uri="{BB962C8B-B14F-4D97-AF65-F5344CB8AC3E}">
        <p14:creationId xmlns:p14="http://schemas.microsoft.com/office/powerpoint/2010/main" val="57369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82E0A-8F4B-4EEF-8FFA-D9ACE2EC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記憶小遊戲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D3DD2-9AA1-4782-9C5F-C5DC680A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4989"/>
            <a:ext cx="9962091" cy="455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按鍵包含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26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個英文字母和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0-9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數字鍵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準備階段會有隨機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個綠色按鍵，代表要記住的三個按鍵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玩家有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秒的時間去記住，之後要在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秒內打出記住的按鍵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玩家階段按下鍵盤字母鍵或數字鍵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限定字母上方的數字鍵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時，對應按鍵變為藍色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Color.LightBlue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如果猜的按鍵不是答案內則按鍵變為紅色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Color.Red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，表示錯誤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若是猜的按鍵為答案則變為綠色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Color.LightGreen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，表示正確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開始遊戲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947F0F-BBFB-4D81-A485-F4A62856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10" y="2105026"/>
            <a:ext cx="6507864" cy="4222726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B495B51-2F41-4275-A8C6-34553B61F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40"/>
            <a:ext cx="9057216" cy="592136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畫面只有一個開始遊戲的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，按下後進入準備階段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282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準備階段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40"/>
            <a:ext cx="9057216" cy="592136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Random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隨機產生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個要記住的按鍵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B2774E-CB7E-43EC-A2F6-2FBB0AAE0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75" y="1933576"/>
            <a:ext cx="7117327" cy="46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8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玩家階段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40"/>
            <a:ext cx="6123516" cy="5355796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按下按鍵，對應的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要變藍色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按下字母鍵上方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的數字鍵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及字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母鍵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B00E0B-C718-450A-9BF5-3BA22E90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97" y="2000251"/>
            <a:ext cx="6656545" cy="43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1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遊戲結束</a:t>
            </a: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8"/>
            <a:ext cx="8800041" cy="3821111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若是猜的為答案則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變綠色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若猜的不是答案則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變紅色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其他答案若沒被猜到一樣變紅色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611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遊戲結束</a:t>
            </a: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8"/>
            <a:ext cx="4018759" cy="3821111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答案為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猜測為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</a:p>
          <a:p>
            <a:pPr marL="0" indent="0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猜對為綠色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猜錯為紅色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為答案但沒被猜到也是紅色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DCF181-4482-4FED-8D63-C08784C0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93" y="1516377"/>
            <a:ext cx="7140825" cy="46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3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9"/>
            <a:ext cx="9453918" cy="534987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跳出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MessageBox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顯示結果，點擊確定後會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Reset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到開始遊戲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5CAE57-A8FD-42BF-8C75-F3BE8351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8" y="2906869"/>
            <a:ext cx="5700254" cy="3711262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41007AD-5866-440F-8467-62C2C1F1DFC3}"/>
              </a:ext>
            </a:extLst>
          </p:cNvPr>
          <p:cNvSpPr txBox="1">
            <a:spLocks/>
          </p:cNvSpPr>
          <p:nvPr/>
        </p:nvSpPr>
        <p:spPr>
          <a:xfrm>
            <a:off x="2353735" y="2295602"/>
            <a:ext cx="1294340" cy="534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猜對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A30908A-2434-474A-B25A-41C88602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98" y="2899249"/>
            <a:ext cx="5700254" cy="3718882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824DC2A-E16D-4ECA-BA3B-1040A203B8A2}"/>
              </a:ext>
            </a:extLst>
          </p:cNvPr>
          <p:cNvSpPr txBox="1">
            <a:spLocks/>
          </p:cNvSpPr>
          <p:nvPr/>
        </p:nvSpPr>
        <p:spPr>
          <a:xfrm>
            <a:off x="8626832" y="2295602"/>
            <a:ext cx="1294340" cy="534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猜錯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874967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562</TotalTime>
  <Words>1446</Words>
  <Application>Microsoft Office PowerPoint</Application>
  <PresentationFormat>寬螢幕</PresentationFormat>
  <Paragraphs>179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標楷體</vt:lpstr>
      <vt:lpstr>Arial</vt:lpstr>
      <vt:lpstr>Trebuchet MS</vt:lpstr>
      <vt:lpstr>Wingdings</vt:lpstr>
      <vt:lpstr>Wingdings 3</vt:lpstr>
      <vt:lpstr>多面向</vt:lpstr>
      <vt:lpstr>Practice 5</vt:lpstr>
      <vt:lpstr>Practice 5-1 記憶小遊戲</vt:lpstr>
      <vt:lpstr>記憶小遊戲</vt:lpstr>
      <vt:lpstr>開始遊戲</vt:lpstr>
      <vt:lpstr>準備階段 </vt:lpstr>
      <vt:lpstr>玩家階段</vt:lpstr>
      <vt:lpstr>遊戲結束</vt:lpstr>
      <vt:lpstr>遊戲結束</vt:lpstr>
      <vt:lpstr>結果</vt:lpstr>
      <vt:lpstr>Hint</vt:lpstr>
      <vt:lpstr>Practice 5-2 簡易RPG小遊戲</vt:lpstr>
      <vt:lpstr>規則</vt:lpstr>
      <vt:lpstr>開始遊戲</vt:lpstr>
      <vt:lpstr>準備階段</vt:lpstr>
      <vt:lpstr>準備階段</vt:lpstr>
      <vt:lpstr>準備階段</vt:lpstr>
      <vt:lpstr>準備階段</vt:lpstr>
      <vt:lpstr>戰鬥階段</vt:lpstr>
      <vt:lpstr>參數</vt:lpstr>
      <vt:lpstr>角色動作-普攻</vt:lpstr>
      <vt:lpstr>角色動作-技能</vt:lpstr>
      <vt:lpstr>角色動作-技能</vt:lpstr>
      <vt:lpstr>角色動作-技能</vt:lpstr>
      <vt:lpstr>角色動作-寶具(大招)</vt:lpstr>
      <vt:lpstr>角色動作-寶具(大招)</vt:lpstr>
      <vt:lpstr>Beast攻擊機制</vt:lpstr>
      <vt:lpstr>Beast攻擊機制</vt:lpstr>
      <vt:lpstr>硬性要求</vt:lpstr>
      <vt:lpstr>遊戲結束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辰凱 張</dc:creator>
  <cp:lastModifiedBy>辰凱 張</cp:lastModifiedBy>
  <cp:revision>64</cp:revision>
  <dcterms:created xsi:type="dcterms:W3CDTF">2023-09-07T14:57:21Z</dcterms:created>
  <dcterms:modified xsi:type="dcterms:W3CDTF">2023-10-11T15:15:36Z</dcterms:modified>
</cp:coreProperties>
</file>