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66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星宇 陳" userId="5ba833d40c6ddaf3" providerId="LiveId" clId="{F2661CC5-12B1-4AAA-ADF2-F12C41ACEAD2}"/>
    <pc:docChg chg="addSld">
      <pc:chgData name="星宇 陳" userId="5ba833d40c6ddaf3" providerId="LiveId" clId="{F2661CC5-12B1-4AAA-ADF2-F12C41ACEAD2}" dt="2023-11-04T08:47:47.102" v="2" actId="680"/>
      <pc:docMkLst>
        <pc:docMk/>
      </pc:docMkLst>
      <pc:sldChg chg="new">
        <pc:chgData name="星宇 陳" userId="5ba833d40c6ddaf3" providerId="LiveId" clId="{F2661CC5-12B1-4AAA-ADF2-F12C41ACEAD2}" dt="2023-11-04T08:17:23.557" v="0" actId="680"/>
        <pc:sldMkLst>
          <pc:docMk/>
          <pc:sldMk cId="2715641903" sldId="277"/>
        </pc:sldMkLst>
      </pc:sldChg>
      <pc:sldChg chg="new">
        <pc:chgData name="星宇 陳" userId="5ba833d40c6ddaf3" providerId="LiveId" clId="{F2661CC5-12B1-4AAA-ADF2-F12C41ACEAD2}" dt="2023-11-04T08:30:19.105" v="1" actId="680"/>
        <pc:sldMkLst>
          <pc:docMk/>
          <pc:sldMk cId="3109193657" sldId="278"/>
        </pc:sldMkLst>
      </pc:sldChg>
      <pc:sldChg chg="new">
        <pc:chgData name="星宇 陳" userId="5ba833d40c6ddaf3" providerId="LiveId" clId="{F2661CC5-12B1-4AAA-ADF2-F12C41ACEAD2}" dt="2023-11-04T08:47:47.102" v="2" actId="680"/>
        <pc:sldMkLst>
          <pc:docMk/>
          <pc:sldMk cId="162010644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74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60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31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09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485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31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15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64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23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92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6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84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8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5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5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ECE6-2361-4A37-9D5A-DF180A3195BA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648F9-C8BE-4EB6-A4E4-F623B7C9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40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AD3D6-D2A6-C615-A4EA-280128AA1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/>
              <a:t>Practice 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0D1893-F876-80BA-1850-8841A811C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視窗程式設計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92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4E8C4-05B7-D0D3-0415-62509B07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新增單字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3490E-D1D1-67B5-864B-CE5E8E02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單字、中文與詞性都填了案新增按鈕後才會加進單字卡</a:t>
            </a:r>
            <a:endParaRPr lang="en-US" altLang="zh-TW" dirty="0"/>
          </a:p>
          <a:p>
            <a:r>
              <a:rPr lang="zh-TW" altLang="en-US" dirty="0"/>
              <a:t>新增後清空資料輸入的欄位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3CBF5E-1D27-98A1-C246-3C91D408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11" y="3060539"/>
            <a:ext cx="4857990" cy="32833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59D108-7782-3E86-D5FC-2F5858A0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61" y="3060539"/>
            <a:ext cx="4857990" cy="32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7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0F626-8760-DAA9-C338-9FD7EAED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搜尋單字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9BCCB-9F11-6711-69F7-9A0F4D98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點一下變成</a:t>
            </a:r>
            <a:r>
              <a:rPr lang="en-US" altLang="zh-TW" dirty="0"/>
              <a:t>”</a:t>
            </a:r>
            <a:r>
              <a:rPr lang="zh-TW" altLang="en-US" dirty="0"/>
              <a:t>搜尋單字</a:t>
            </a:r>
            <a:r>
              <a:rPr lang="en-US" altLang="zh-TW" dirty="0"/>
              <a:t>(v)”</a:t>
            </a:r>
            <a:r>
              <a:rPr lang="zh-TW" altLang="en-US" dirty="0"/>
              <a:t>，代表目前在可以搜尋單字的狀態，反之亦然</a:t>
            </a:r>
            <a:endParaRPr lang="en-US" altLang="zh-TW" dirty="0"/>
          </a:p>
          <a:p>
            <a:r>
              <a:rPr lang="zh-TW" altLang="en-US" dirty="0"/>
              <a:t>頁面跟著改變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4DDAF0-3EF8-6930-16B8-195F8739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71" y="2962559"/>
            <a:ext cx="4674661" cy="31571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A89ADDA-CB33-2E93-6527-4C491ED88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8"/>
          <a:stretch/>
        </p:blipFill>
        <p:spPr>
          <a:xfrm>
            <a:off x="1182159" y="2962559"/>
            <a:ext cx="4752087" cy="31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C59C1-D854-324E-EB90-98C708AA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搜尋單字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BEE67-9F2B-62D9-89F4-8DF11F69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5915" cy="3880773"/>
          </a:xfrm>
        </p:spPr>
        <p:txBody>
          <a:bodyPr/>
          <a:lstStyle/>
          <a:p>
            <a:r>
              <a:rPr lang="zh-TW" altLang="en-US" dirty="0"/>
              <a:t>選擇要搜尋的條件，按下搜尋之後會在旁邊顯示符合的單字</a:t>
            </a:r>
            <a:endParaRPr lang="en-US" altLang="zh-TW" dirty="0"/>
          </a:p>
          <a:p>
            <a:r>
              <a:rPr lang="zh-TW" altLang="en-US" dirty="0"/>
              <a:t>條件可以不只一個，原則上有打勾的才會當成篩選條件</a:t>
            </a:r>
            <a:r>
              <a:rPr lang="en-US" altLang="zh-TW" dirty="0"/>
              <a:t>(</a:t>
            </a:r>
            <a:r>
              <a:rPr lang="zh-TW" altLang="en-US" dirty="0"/>
              <a:t>沒有符合的就都不用顯示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D2C75-90E8-4216-0E67-A45B1772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54" y="3038313"/>
            <a:ext cx="4850371" cy="32646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DF8B37-7947-58AE-C993-B82F22C4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038313"/>
            <a:ext cx="4850372" cy="32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8AB92-13EC-D2F3-219F-83D77447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DAF7C-C3B0-FE5E-15FD-68F1F7A0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新增單字與搜尋單字模式不會同時開啟，假設原本在新增模式下，直接啟動搜尋模式，那在打開搜尋模式的同時新增模式會被關閉。</a:t>
            </a:r>
            <a:endParaRPr lang="en-US" altLang="zh-TW" dirty="0"/>
          </a:p>
          <a:p>
            <a:r>
              <a:rPr lang="zh-TW" altLang="en-US" dirty="0"/>
              <a:t>關閉搜尋模式時，要記得重新把單字列出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C157B5-296F-4D8A-396A-3B764B0D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09" y="3163704"/>
            <a:ext cx="4703374" cy="31550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E3E902-99B9-6D82-FB80-03EA48B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858" y="3155221"/>
            <a:ext cx="4703374" cy="31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D5563-E261-A5DA-ECB2-E4129AF8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</a:t>
            </a:r>
            <a:r>
              <a:rPr lang="en-US" altLang="zh-TW" dirty="0"/>
              <a:t>:</a:t>
            </a:r>
            <a:r>
              <a:rPr lang="zh-TW" altLang="en-US" dirty="0"/>
              <a:t>字型大小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32A612-4438-C235-3220-57D6F977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更改單字列表中的字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6DB5C1-5731-4AD2-4EE0-C23D4047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2962558"/>
            <a:ext cx="4752087" cy="31462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6895F7-8407-84B7-545D-B20CC1C4C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02" y="2962558"/>
            <a:ext cx="4075424" cy="32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1A1C5-77EB-9681-DB44-E0B59193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標楷體" panose="03000509000000000000" pitchFamily="65" charset="-120"/>
                <a:ea typeface="標楷體" panose="03000509000000000000" pitchFamily="65" charset="-120"/>
              </a:rPr>
              <a:t>Practice 7-2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34BDF-01F2-4ECE-96B6-500CAD40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新增單字測驗頁面</a:t>
            </a:r>
            <a:r>
              <a:rPr lang="en-US" altLang="zh-TW" dirty="0"/>
              <a:t>-</a:t>
            </a:r>
            <a:r>
              <a:rPr lang="zh-TW" altLang="en-US" dirty="0"/>
              <a:t>裡面可以標記單字</a:t>
            </a:r>
            <a:endParaRPr lang="en-US" altLang="zh-TW" dirty="0"/>
          </a:p>
          <a:p>
            <a:r>
              <a:rPr lang="zh-TW" altLang="en-US" dirty="0"/>
              <a:t>只顯示標記單字的選項</a:t>
            </a:r>
            <a:endParaRPr lang="en-US" altLang="zh-TW" dirty="0"/>
          </a:p>
          <a:p>
            <a:r>
              <a:rPr lang="zh-TW" altLang="en-US" dirty="0"/>
              <a:t>清除標記</a:t>
            </a:r>
          </a:p>
        </p:txBody>
      </p:sp>
    </p:spTree>
    <p:extLst>
      <p:ext uri="{BB962C8B-B14F-4D97-AF65-F5344CB8AC3E}">
        <p14:creationId xmlns:p14="http://schemas.microsoft.com/office/powerpoint/2010/main" val="349524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1FC5D-F84F-6A87-9E8C-6F56697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單字測驗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93C52-BFFE-1B76-2B1E-4866020A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開啟新的頁面</a:t>
            </a:r>
            <a:r>
              <a:rPr lang="en-US" altLang="zh-TW" dirty="0"/>
              <a:t>(new form)</a:t>
            </a:r>
            <a:r>
              <a:rPr lang="zh-TW" altLang="en-US" dirty="0"/>
              <a:t>，需要把本來的頁面隱藏起來</a:t>
            </a:r>
            <a:endParaRPr lang="en-US" altLang="zh-TW" dirty="0"/>
          </a:p>
          <a:p>
            <a:r>
              <a:rPr lang="zh-TW" altLang="en-US" dirty="0"/>
              <a:t>開啟時會隨機從以記錄的單字中挑一個出來。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C2C28C-7694-0A99-EDDE-58D8B0BC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80" y="3106026"/>
            <a:ext cx="4726546" cy="31423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F3AB1C-A3DC-962D-FED3-6ECE0C44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106026"/>
            <a:ext cx="4726546" cy="304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7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B5F09-7B32-D38B-9D10-71B1F3A6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單字測驗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99F37-8C3C-A834-A4F4-D15FB90F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點即查看會顯示該單字的中文及詞性</a:t>
            </a:r>
            <a:endParaRPr lang="en-US" altLang="zh-TW" dirty="0"/>
          </a:p>
          <a:p>
            <a:r>
              <a:rPr lang="zh-TW" altLang="en-US" dirty="0"/>
              <a:t>換到下個單字時，會去紀錄標記的狀態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DE0D23-694D-866F-6423-C5870E96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38" y="3245447"/>
            <a:ext cx="4663688" cy="30261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2E726F-87E6-1438-3FEB-F9F329FA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45447"/>
            <a:ext cx="4660185" cy="30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9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6E8B1-C94E-3C5A-D098-5C4497CC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單字測驗</a:t>
            </a:r>
            <a:r>
              <a:rPr lang="en-US" altLang="zh-TW" dirty="0"/>
              <a:t>: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DD529-AB9B-561C-32F5-CA1182E4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下一個單字的挑選方式</a:t>
            </a:r>
            <a:r>
              <a:rPr lang="en-US" altLang="zh-TW" dirty="0"/>
              <a:t>:</a:t>
            </a:r>
            <a:r>
              <a:rPr lang="zh-TW" altLang="en-US" dirty="0"/>
              <a:t>隨機、可重複</a:t>
            </a:r>
            <a:endParaRPr lang="en-US" altLang="zh-TW" dirty="0"/>
          </a:p>
          <a:p>
            <a:r>
              <a:rPr lang="zh-TW" altLang="en-US" dirty="0"/>
              <a:t>換到下一個單字時會再把中文及詞性隱藏</a:t>
            </a:r>
            <a:endParaRPr lang="en-US" altLang="zh-TW" dirty="0"/>
          </a:p>
          <a:p>
            <a:r>
              <a:rPr lang="zh-TW" altLang="en-US" dirty="0"/>
              <a:t>標記欄位是顯示該單字的標記狀態，所以假如下一個單字已經被標記過，那換到那個單字時，標記欄位會是打勾的</a:t>
            </a:r>
            <a:endParaRPr lang="en-US" altLang="zh-TW" dirty="0"/>
          </a:p>
          <a:p>
            <a:r>
              <a:rPr lang="zh-TW" altLang="en-US" dirty="0"/>
              <a:t>右邊三個控制向都是獨立的</a:t>
            </a:r>
            <a:r>
              <a:rPr lang="en-US" altLang="zh-TW" dirty="0"/>
              <a:t>(</a:t>
            </a:r>
            <a:r>
              <a:rPr lang="zh-TW" altLang="en-US" dirty="0"/>
              <a:t>可以不查看就標記、也可以直接按到下個單字</a:t>
            </a:r>
            <a:endParaRPr lang="en-US" altLang="zh-TW" dirty="0"/>
          </a:p>
          <a:p>
            <a:r>
              <a:rPr lang="zh-TW" altLang="en-US" dirty="0"/>
              <a:t>這邊顯示的字型大小要跟單字卡中顯示的字型大小相同</a:t>
            </a:r>
          </a:p>
        </p:txBody>
      </p:sp>
    </p:spTree>
    <p:extLst>
      <p:ext uri="{BB962C8B-B14F-4D97-AF65-F5344CB8AC3E}">
        <p14:creationId xmlns:p14="http://schemas.microsoft.com/office/powerpoint/2010/main" val="371723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B446E-1243-8789-215E-122C9CD5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只顯示標記單字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14A11-F889-7136-B2F4-0111C6D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點一下變成</a:t>
            </a:r>
            <a:r>
              <a:rPr lang="en-US" altLang="zh-TW" dirty="0"/>
              <a:t>”</a:t>
            </a:r>
            <a:r>
              <a:rPr lang="zh-TW" altLang="en-US" dirty="0"/>
              <a:t>只顯示標記單字</a:t>
            </a:r>
            <a:r>
              <a:rPr lang="en-US" altLang="zh-TW" dirty="0"/>
              <a:t>(v)”</a:t>
            </a:r>
            <a:r>
              <a:rPr lang="zh-TW" altLang="en-US" dirty="0"/>
              <a:t>，代表目前的單字列表只顯示被標記的單字</a:t>
            </a:r>
            <a:endParaRPr lang="en-US" altLang="zh-TW" dirty="0"/>
          </a:p>
          <a:p>
            <a:r>
              <a:rPr lang="zh-TW" altLang="en-US" dirty="0"/>
              <a:t>單字列表要立刻更新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14ACB4-8FE7-65E6-8D0A-D7A5CB97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7" y="3149582"/>
            <a:ext cx="4868643" cy="32502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097CB6-C286-AB4E-49CB-17BF9F2A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149582"/>
            <a:ext cx="4888818" cy="32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D70BD8-E5A7-8FE5-80FF-43113AD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7</a:t>
            </a:r>
            <a:b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單字卡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0604987-9695-977D-F2CF-287294EA9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400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小宿常常因為單字忘記而考不好，為了幫助他在下次考試前能記住單字，小霧決定寫個單字卡的程式讓小宿可以更方便的背單字，請你幫忙小霧寫出這個程式。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絕對的金魚腦，由此而生的程式，教會你單字的是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4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D254D-BBEC-8FB0-1048-D22A9B6C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只顯示標記單字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2F6F3-8BD3-B5E0-E4D6-AD1D59C0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這個功能與</a:t>
            </a:r>
            <a:r>
              <a:rPr lang="en-US" altLang="zh-TW" dirty="0"/>
              <a:t>”</a:t>
            </a:r>
            <a:r>
              <a:rPr lang="zh-TW" altLang="en-US" dirty="0"/>
              <a:t>新增單字</a:t>
            </a:r>
            <a:r>
              <a:rPr lang="en-US" altLang="zh-TW" dirty="0"/>
              <a:t>”</a:t>
            </a:r>
            <a:r>
              <a:rPr lang="zh-TW" altLang="en-US" dirty="0"/>
              <a:t>與</a:t>
            </a:r>
            <a:r>
              <a:rPr lang="en-US" altLang="zh-TW" dirty="0"/>
              <a:t>”</a:t>
            </a:r>
            <a:r>
              <a:rPr lang="zh-TW" altLang="en-US" dirty="0"/>
              <a:t>搜尋單字</a:t>
            </a:r>
            <a:r>
              <a:rPr lang="en-US" altLang="zh-TW" dirty="0"/>
              <a:t>”</a:t>
            </a:r>
            <a:r>
              <a:rPr lang="zh-TW" altLang="en-US" dirty="0"/>
              <a:t>不衝突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432F30-4A5E-9044-E104-CE795F45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66" y="3069612"/>
            <a:ext cx="4648284" cy="31009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0B2C0E-019F-E0C0-8D5D-44DAFD27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9612"/>
            <a:ext cx="4648284" cy="30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9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63CF4-FA3E-327D-9233-FA71DF8C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只顯示標示單字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3A3FA-2C61-CD4D-B04C-41020145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如果在這個模式底下做寫檔，那檔案只會寫入被標記的單字</a:t>
            </a:r>
            <a:endParaRPr lang="en-US" altLang="zh-TW" dirty="0"/>
          </a:p>
          <a:p>
            <a:r>
              <a:rPr lang="zh-TW" altLang="en-US" dirty="0"/>
              <a:t>需要提醒使用者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E4BEC2-6443-F7A9-DDC0-6E0F92C4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83" y="3239117"/>
            <a:ext cx="4921517" cy="32787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3F8E34-4C43-8F5B-E88A-E62D444E0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59" b="55320"/>
          <a:stretch/>
        </p:blipFill>
        <p:spPr>
          <a:xfrm>
            <a:off x="6759577" y="3201104"/>
            <a:ext cx="4103426" cy="3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2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86505-10CB-EC09-831F-F04A594A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清除標記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ACBE3F-2639-5F69-9EAF-1066E644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清除所有單字的標記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7DFD16-1042-BCCD-B532-A92FA41A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79" y="3177578"/>
            <a:ext cx="4319442" cy="28776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0ABF83-AD27-8863-00B9-5D9962D7E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46" y="3177578"/>
            <a:ext cx="4319442" cy="28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C7D47-E856-B3C9-1CB8-28A6D502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其他注意事項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E1616-7634-0730-0035-9F33E869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單字列表要有</a:t>
            </a:r>
            <a:r>
              <a:rPr lang="en-US" altLang="zh-TW" dirty="0"/>
              <a:t>scroll bar</a:t>
            </a:r>
            <a:r>
              <a:rPr lang="zh-TW" altLang="en-US" dirty="0"/>
              <a:t>避免資料太多太長的問題</a:t>
            </a:r>
            <a:endParaRPr lang="en-US" altLang="zh-TW" dirty="0"/>
          </a:p>
          <a:p>
            <a:r>
              <a:rPr lang="zh-TW" altLang="en-US" dirty="0"/>
              <a:t>不會限制單字只能是英文的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63CDE5-216E-70A2-7A83-7BF5400B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058412"/>
            <a:ext cx="4791544" cy="31899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FFE884-5C38-A4B5-B9DE-58D5EBA1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86" y="3058412"/>
            <a:ext cx="4768538" cy="31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7C20E-49CF-506A-A84F-114FA965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A587EC-A6B9-97AC-BB94-C4462368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2790E-13AB-D483-D89A-40DD84D2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7-1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841A75-38BE-41BC-BBC0-E7D32463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做一個可以記錄單字的頁面，單字資料包含字、中文解釋、詞性</a:t>
            </a:r>
          </a:p>
          <a:p>
            <a:r>
              <a:rPr lang="zh-TW" altLang="en-US" dirty="0"/>
              <a:t>可以新增單字和搜尋單字</a:t>
            </a:r>
          </a:p>
          <a:p>
            <a:r>
              <a:rPr lang="en-US" altLang="zh-TW" dirty="0" err="1"/>
              <a:t>MenuStrip</a:t>
            </a:r>
            <a:r>
              <a:rPr lang="zh-TW" altLang="en-US" dirty="0"/>
              <a:t>有檔案、功能、檢視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C4A0F4-CB35-190E-8146-48B73EE2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18" y="2763607"/>
            <a:ext cx="553259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0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AD773-31A0-68A5-FF9A-771458BA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070F4-2318-3853-FC8A-630F6664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lvl="1"/>
            <a:r>
              <a:rPr lang="zh-TW" altLang="en-US" dirty="0"/>
              <a:t>清空之前的所有資料，以新的狀態開始程式</a:t>
            </a:r>
            <a:endParaRPr lang="en-US" altLang="zh-TW" dirty="0"/>
          </a:p>
          <a:p>
            <a:r>
              <a:rPr lang="zh-TW" altLang="en-US" dirty="0"/>
              <a:t>開啟舊檔</a:t>
            </a:r>
            <a:endParaRPr lang="en-US" altLang="zh-TW" dirty="0"/>
          </a:p>
          <a:p>
            <a:pPr lvl="1"/>
            <a:r>
              <a:rPr lang="zh-TW" altLang="en-US" dirty="0"/>
              <a:t>讀取檔案</a:t>
            </a:r>
            <a:endParaRPr lang="en-US" altLang="zh-TW" dirty="0"/>
          </a:p>
          <a:p>
            <a:r>
              <a:rPr lang="zh-TW" altLang="en-US" dirty="0"/>
              <a:t>儲存</a:t>
            </a:r>
            <a:endParaRPr lang="en-US" altLang="zh-TW" dirty="0"/>
          </a:p>
          <a:p>
            <a:pPr lvl="1"/>
            <a:r>
              <a:rPr lang="zh-TW" altLang="en-US" dirty="0"/>
              <a:t>將目前的資料存到檔案中，若原本不是使用開啟舊檔的方式，則與另存新檔相同</a:t>
            </a:r>
            <a:endParaRPr lang="en-US" altLang="zh-TW" dirty="0"/>
          </a:p>
          <a:p>
            <a:r>
              <a:rPr lang="zh-TW" altLang="en-US" dirty="0"/>
              <a:t>另存新檔</a:t>
            </a:r>
            <a:endParaRPr lang="en-US" altLang="zh-TW" dirty="0"/>
          </a:p>
          <a:p>
            <a:pPr lvl="1"/>
            <a:r>
              <a:rPr lang="zh-TW" altLang="en-US" dirty="0"/>
              <a:t>跳出檔案目錄，並讓使用者可以建立新的檔案</a:t>
            </a:r>
            <a:endParaRPr lang="en-US" altLang="zh-TW" dirty="0"/>
          </a:p>
          <a:p>
            <a:r>
              <a:rPr lang="zh-TW" altLang="en-US" dirty="0"/>
              <a:t>離開</a:t>
            </a:r>
            <a:endParaRPr lang="en-US" altLang="zh-TW" dirty="0"/>
          </a:p>
          <a:p>
            <a:pPr lvl="1"/>
            <a:r>
              <a:rPr lang="zh-TW" altLang="en-US" dirty="0"/>
              <a:t>結束程式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880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E2041-51FE-4E3E-E15D-8D5C6B2D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45C1B-1135-922D-CC52-D308F6CE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6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2579A-BF51-134D-2809-6F75A34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027256-E35E-2B3C-57D8-F4344B6E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19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FC1C7-A63B-0694-7A69-22A2B2D3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CE2E2-BB21-68AC-B687-BE219E54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10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684EB-E6D8-4B88-9AE2-E127C47F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CEBFE-1DC5-572A-F230-F84F714C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開啟檔案時不能留著上個檔案的資料</a:t>
            </a:r>
            <a:endParaRPr lang="en-US" altLang="zh-TW" dirty="0"/>
          </a:p>
          <a:p>
            <a:r>
              <a:rPr lang="zh-TW" altLang="en-US" dirty="0"/>
              <a:t>要做三個副檔名的限制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558E86-28D1-AB97-BB11-C0D5A295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47" y="1930400"/>
            <a:ext cx="717866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9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F0A11-0209-2911-61D1-3659348E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新增單字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17AAA-0E66-0707-3E03-9E2F128C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點一下變成</a:t>
            </a:r>
            <a:r>
              <a:rPr lang="en-US" altLang="zh-TW" dirty="0"/>
              <a:t>”</a:t>
            </a:r>
            <a:r>
              <a:rPr lang="zh-TW" altLang="en-US" dirty="0"/>
              <a:t>新增單字</a:t>
            </a:r>
            <a:r>
              <a:rPr lang="en-US" altLang="zh-TW" dirty="0"/>
              <a:t>(v)”</a:t>
            </a:r>
            <a:r>
              <a:rPr lang="zh-TW" altLang="en-US" dirty="0"/>
              <a:t>，代表目前在可以新增單字的狀態，反之亦然</a:t>
            </a:r>
            <a:endParaRPr lang="en-US" altLang="zh-TW" dirty="0"/>
          </a:p>
          <a:p>
            <a:r>
              <a:rPr lang="zh-TW" altLang="en-US" dirty="0"/>
              <a:t>頁面會跟著做調整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512CE8B-3FDF-4158-F2BF-B2FFCBCA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33" y="2957746"/>
            <a:ext cx="4826960" cy="32135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C1CC297-AF1C-8F0D-8606-D58B7E1F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09" y="2957746"/>
            <a:ext cx="4847372" cy="32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0744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1755</TotalTime>
  <Words>674</Words>
  <Application>Microsoft Office PowerPoint</Application>
  <PresentationFormat>寬螢幕</PresentationFormat>
  <Paragraphs>74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Trebuchet MS</vt:lpstr>
      <vt:lpstr>Wingdings 3</vt:lpstr>
      <vt:lpstr>多面向</vt:lpstr>
      <vt:lpstr>Practice 7</vt:lpstr>
      <vt:lpstr>Practice 7 單字卡</vt:lpstr>
      <vt:lpstr>Practice 7-1</vt:lpstr>
      <vt:lpstr>檔案</vt:lpstr>
      <vt:lpstr>PowerPoint 簡報</vt:lpstr>
      <vt:lpstr>PowerPoint 簡報</vt:lpstr>
      <vt:lpstr>PowerPoint 簡報</vt:lpstr>
      <vt:lpstr>檔案:注意事項</vt:lpstr>
      <vt:lpstr>功能:新增單字</vt:lpstr>
      <vt:lpstr>功能:新增單字</vt:lpstr>
      <vt:lpstr>功能:搜尋單字</vt:lpstr>
      <vt:lpstr>功能:搜尋單字</vt:lpstr>
      <vt:lpstr>功能:注意事項</vt:lpstr>
      <vt:lpstr>檢視:字型大小</vt:lpstr>
      <vt:lpstr>Practice 7-2</vt:lpstr>
      <vt:lpstr>單字測驗</vt:lpstr>
      <vt:lpstr>單字測驗</vt:lpstr>
      <vt:lpstr>單字測驗:注意事項</vt:lpstr>
      <vt:lpstr>只顯示標記單字</vt:lpstr>
      <vt:lpstr>只顯示標記單字</vt:lpstr>
      <vt:lpstr>只顯示標示單字</vt:lpstr>
      <vt:lpstr>清除標記</vt:lpstr>
      <vt:lpstr>其他注意事項:</vt:lpstr>
      <vt:lpstr>後記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7</dc:title>
  <dc:creator>hsi kevin</dc:creator>
  <cp:lastModifiedBy>星宇 陳</cp:lastModifiedBy>
  <cp:revision>2</cp:revision>
  <dcterms:created xsi:type="dcterms:W3CDTF">2023-10-26T12:31:57Z</dcterms:created>
  <dcterms:modified xsi:type="dcterms:W3CDTF">2023-11-04T08:47:57Z</dcterms:modified>
</cp:coreProperties>
</file>