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5" r:id="rId5"/>
    <p:sldId id="266" r:id="rId6"/>
    <p:sldId id="267" r:id="rId7"/>
    <p:sldId id="268" r:id="rId8"/>
    <p:sldId id="264" r:id="rId9"/>
    <p:sldId id="269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DDB"/>
    <a:srgbClr val="414143"/>
    <a:srgbClr val="F2F2F2"/>
    <a:srgbClr val="D1EDE1"/>
    <a:srgbClr val="B2D6CA"/>
    <a:srgbClr val="F2EDED"/>
    <a:srgbClr val="E2DCD9"/>
    <a:srgbClr val="E1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4D350-B461-4CC2-54B5-8117DF998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C6C8DB-8807-BC0E-74E8-7AB62FB0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AF9C34-251C-1E7A-FAB8-8ADAAD94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0779FE-FAA7-E7B6-2D47-628D1D38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A1D8C-E16D-689B-46EA-1851C60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32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03E8A-6E20-8CF7-E6DE-6B26FDAF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4A6D14-0DCC-3333-4B92-FE13CABB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2B83B-EF7B-5FE6-7514-8322AB00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B20E0-7E7F-B237-157B-73F626A4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EA978-47EE-C769-BBF7-9E99135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87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8BB28C-FD4F-E837-D9C0-578DB2D88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6CB92C-94AB-0EA3-9934-BCD5CAD5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AAE02-8768-6D02-A38D-4FD75EA8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D7E9B-0AA0-72F7-0FD1-25318525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43AA2-B564-96B2-40E3-4D5A9035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0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49BA6-480A-003B-7BFC-D880EFC7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5D24A-A79C-38D1-33F8-6D4228BB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BA5C7-4739-3039-EF61-F64BBD2D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12B29-89E8-3440-5E56-08066DA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A1A4-2869-98E1-BBC5-845330E7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7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5D4A3-02C2-D36F-3B69-46FCB1AF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E493DC-BF1D-A1CF-504E-0B6DDB94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3CAF75-BFB2-DF2D-ED55-1DFA016A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A2BEF-BF0F-14C0-6BD0-5EC15567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B97914-083B-44E7-EFE5-B2561A6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50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FF10D-4A93-5D5C-7E72-BAA5DAA3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8EAB0-4DA9-8B5F-FC48-11E899AC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807DBD-0796-14D7-85E7-F8481028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AEFFD3-A18F-D537-D36B-14F2739A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B2AC86-6A4F-0758-DBA0-C6D283F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BAF2F1-A696-2A5B-0FC5-949967BF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70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267D7-7CE9-52C9-1D63-A0CA9789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BFE59-8C22-0634-4055-EE2A2983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3B7788-9DFE-E9FE-13A4-1A2CC77C2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0D0B04-EDE8-B6B0-EAA0-03D4623A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841F87-F4B2-78E4-ABAE-E5EAD1AC8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BF3A5D-4EE2-CCBE-EA55-3FCDCFD2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F15300-333A-47F2-5CAE-60301FA9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BE7A93-7E05-F5C7-0650-C8440FD2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631CA-D68C-99CA-16D1-C58D8643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E50FF2-400B-3462-DC48-6C4A919D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F86D1B-C63E-4C26-6677-E2244878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5BDD8C-2F69-B836-410C-7E6A3852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2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A50408-CF64-FC92-17A6-B55BC846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D18B4B-9197-7CFF-CD5B-B9C1CCB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8BD4EB-FC43-D289-5A39-7FD96924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88B36-1EAD-0AFB-F5EC-DAA6104F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B7A95-5039-B954-A9E8-39F74882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319B6A-6387-B3C4-8A9C-D668056D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54A3C0-E686-6C9B-9EBC-E21B3D09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E0C0CB-1482-292B-2717-32EC350C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F72ED8-D095-DC5C-719A-107FD204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4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1B1A5-B475-A8C0-7E07-5B89C0CA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C50987-BFE6-E81E-C7FE-E8D0517C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D0F529-6589-A236-4F1C-9F0299C9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A64F72-D9AF-CCCB-8EC9-258F8A8F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A04FA4-7035-D6F0-67B8-6DF32EF2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BE40F7-5FFC-698A-3A2F-A8CDDFD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473CC7-91C6-FB58-B3D0-1FB2F713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EEC79A-20C3-47F0-E985-7207EDE5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21E05A-EE34-886E-E311-30172B954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C6E4-9597-4399-AE8F-5864B26165E8}" type="datetimeFigureOut">
              <a:rPr lang="zh-TW" altLang="en-US" smtClean="0"/>
              <a:t>2023/9/30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DE983B-8D60-60F5-4DAF-0224510B7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72B086-BAEA-A456-1DDE-4B0DB6B2A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AFC4-BC26-4ED2-A40D-31C66CE488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2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187944/how-can-i-create-a-dynamic-button-click-event-on-a-dynamic-butt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89EAA9-1589-5B6B-7F6E-3B74C55EC67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</a:t>
            </a:r>
            <a:r>
              <a:rPr lang="zh-TW" altLang="en-US" sz="80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4-1</a:t>
            </a:r>
            <a:endParaRPr lang="zh-TW" altLang="en-US" sz="80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951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620D9-6EF1-8033-912A-2B414352B19D}"/>
              </a:ext>
            </a:extLst>
          </p:cNvPr>
          <p:cNvSpPr txBox="1"/>
          <p:nvPr/>
        </p:nvSpPr>
        <p:spPr>
          <a:xfrm>
            <a:off x="297986" y="1180603"/>
            <a:ext cx="60471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工具說明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選擇澆水壺並按下田地按鈕表示澆水、選擇肥料則表示施肥。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選擇種子並按下田地則會灑種子， 田地狀態會從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泥土</a:t>
            </a:r>
            <a:r>
              <a:rPr lang="en-US" altLang="zh-TW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種子</a:t>
            </a: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若灑完種子後澆水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施肥就會讓田地的狀態從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種子</a:t>
            </a:r>
            <a:r>
              <a:rPr lang="en-US" altLang="zh-TW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作物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，再澆水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施肥則會從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作物</a:t>
            </a:r>
            <a:r>
              <a:rPr lang="en-US" altLang="zh-TW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果實</a:t>
            </a: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果實狀態下的田地可以用鐮刀收割，收割完後果實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，並且狀態從         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果實</a:t>
            </a:r>
            <a:r>
              <a:rPr lang="en-US" altLang="zh-TW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泥土</a:t>
            </a: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8947C2-9698-12A5-A0F7-24E9E53FF252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5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農場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1414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93197A-4FA9-8849-9711-A132AFAC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12" y="15368"/>
            <a:ext cx="4131106" cy="2468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4B208A-2829-EB64-14D9-320448BE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56" y="2992018"/>
            <a:ext cx="5912295" cy="3551789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1D8CF13-8C77-059D-B12C-3DB2BE18BBB7}"/>
              </a:ext>
            </a:extLst>
          </p:cNvPr>
          <p:cNvCxnSpPr>
            <a:cxnSpLocks/>
          </p:cNvCxnSpPr>
          <p:nvPr/>
        </p:nvCxnSpPr>
        <p:spPr>
          <a:xfrm flipV="1">
            <a:off x="8256984" y="2992018"/>
            <a:ext cx="0" cy="644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0D64672-BAFF-A8B8-F2A9-540028C941FB}"/>
              </a:ext>
            </a:extLst>
          </p:cNvPr>
          <p:cNvSpPr txBox="1"/>
          <p:nvPr/>
        </p:nvSpPr>
        <p:spPr>
          <a:xfrm>
            <a:off x="7313668" y="2552893"/>
            <a:ext cx="1972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種子</a:t>
            </a:r>
            <a:r>
              <a:rPr lang="en-US" altLang="zh-TW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澆水</a:t>
            </a:r>
            <a:r>
              <a:rPr lang="en-US" altLang="zh-TW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施肥</a:t>
            </a:r>
            <a:r>
              <a:rPr lang="en-US" altLang="zh-TW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0162DC-4648-9CD5-2EBB-306030383420}"/>
              </a:ext>
            </a:extLst>
          </p:cNvPr>
          <p:cNvCxnSpPr>
            <a:cxnSpLocks/>
          </p:cNvCxnSpPr>
          <p:nvPr/>
        </p:nvCxnSpPr>
        <p:spPr>
          <a:xfrm>
            <a:off x="8471168" y="4616159"/>
            <a:ext cx="5060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527039D-4EDD-2597-69FB-B7D273FB55CC}"/>
              </a:ext>
            </a:extLst>
          </p:cNvPr>
          <p:cNvSpPr txBox="1"/>
          <p:nvPr/>
        </p:nvSpPr>
        <p:spPr>
          <a:xfrm>
            <a:off x="8977183" y="4431493"/>
            <a:ext cx="2341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種子</a:t>
            </a:r>
            <a:r>
              <a:rPr lang="en-US" altLang="zh-TW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澆水</a:t>
            </a:r>
            <a:r>
              <a:rPr lang="en-US" altLang="zh-TW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施肥</a:t>
            </a:r>
            <a:r>
              <a:rPr lang="en-US" altLang="zh-TW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10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620D9-6EF1-8033-912A-2B414352B19D}"/>
              </a:ext>
            </a:extLst>
          </p:cNvPr>
          <p:cNvSpPr txBox="1"/>
          <p:nvPr/>
        </p:nvSpPr>
        <p:spPr>
          <a:xfrm>
            <a:off x="279451" y="1611896"/>
            <a:ext cx="6368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使用種子或是肥料時都會消耗擁有的  數量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Tx/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如果田地已經被施肥過了，再施肥一次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不會消耗肥料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，種子則是在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泥土狀態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時撒種子才會消耗數量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Tx/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Tx/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種子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肥料用完要跳出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顯示「種子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肥料用完了」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格式如圖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8947C2-9698-12A5-A0F7-24E9E53FF252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5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農場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1414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308AE0-58EC-C540-B7BD-BCD862D9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61" y="194542"/>
            <a:ext cx="4617459" cy="27797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57B73F8-606F-9ABE-8E13-2B759B04D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76" y="3878008"/>
            <a:ext cx="4604050" cy="27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9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E9E28C-5FC4-D6DC-70F3-685EA51886E9}"/>
              </a:ext>
            </a:extLst>
          </p:cNvPr>
          <p:cNvSpPr txBox="1"/>
          <p:nvPr/>
        </p:nvSpPr>
        <p:spPr>
          <a:xfrm>
            <a:off x="883883" y="1964804"/>
            <a:ext cx="90694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Click Event:</a:t>
            </a:r>
          </a:p>
          <a:p>
            <a:pPr lvl="2"/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https://stackoverflow.com/questions/6187944/how-can-i-create-a-dynamic-button-click-event-on-a-dynamic-button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ImageList.ImageSize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需要調至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(256,256)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圖片才會正常顯示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Button.BackgroundImage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建議設為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ImageLayout.Stretch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33C145-BFF3-3A2A-6913-FDB4983357C7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</a:p>
        </p:txBody>
      </p:sp>
    </p:spTree>
    <p:extLst>
      <p:ext uri="{BB962C8B-B14F-4D97-AF65-F5344CB8AC3E}">
        <p14:creationId xmlns:p14="http://schemas.microsoft.com/office/powerpoint/2010/main" val="13606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547D7F-2F09-29E6-713F-8C33F2240CE8}"/>
              </a:ext>
            </a:extLst>
          </p:cNvPr>
          <p:cNvSpPr txBox="1"/>
          <p:nvPr/>
        </p:nvSpPr>
        <p:spPr>
          <a:xfrm>
            <a:off x="155228" y="1914470"/>
            <a:ext cx="594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2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ImageList</a:t>
            </a:r>
            <a:r>
              <a:rPr lang="zh-TW" altLang="en-US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</a:p>
          <a:p>
            <a:pPr lvl="1">
              <a:defRPr/>
            </a:pPr>
            <a:endParaRPr lang="en-US" altLang="zh-TW" sz="32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實作一個數字密碼鎖。</a:t>
            </a:r>
            <a:endParaRPr lang="en-US" altLang="zh-TW" sz="32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D02EEB4-D0E9-65B7-1559-9697775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33" y="1914470"/>
            <a:ext cx="5032422" cy="30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620D9-6EF1-8033-912A-2B414352B19D}"/>
              </a:ext>
            </a:extLst>
          </p:cNvPr>
          <p:cNvSpPr txBox="1"/>
          <p:nvPr/>
        </p:nvSpPr>
        <p:spPr>
          <a:xfrm>
            <a:off x="0" y="2017371"/>
            <a:ext cx="7118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程式開始時，所有數字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</a:t>
            </a:r>
            <a:r>
              <a:rPr lang="en-US" altLang="zh-TW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隨機產生一組密碼</a:t>
            </a: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點按任一個按鈕時，數字會加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，若數字是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則會回到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8947C2-9698-12A5-A0F7-24E9E53FF252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流程說明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1414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9A8F17-6FBF-815C-B704-85271DA5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217" y="765610"/>
            <a:ext cx="3841241" cy="23133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FEC6DC-4856-4D94-18F1-1865B9E6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217" y="3497714"/>
            <a:ext cx="3841241" cy="2313366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A26146B-C021-4738-D73A-BB581D8A4CC6}"/>
              </a:ext>
            </a:extLst>
          </p:cNvPr>
          <p:cNvCxnSpPr/>
          <p:nvPr/>
        </p:nvCxnSpPr>
        <p:spPr>
          <a:xfrm>
            <a:off x="8334302" y="2282510"/>
            <a:ext cx="0" cy="16682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E11D63-CCB0-866B-F78C-5593161E9EBC}"/>
              </a:ext>
            </a:extLst>
          </p:cNvPr>
          <p:cNvSpPr txBox="1"/>
          <p:nvPr/>
        </p:nvSpPr>
        <p:spPr>
          <a:xfrm>
            <a:off x="8394369" y="2986867"/>
            <a:ext cx="71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71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620D9-6EF1-8033-912A-2B414352B19D}"/>
              </a:ext>
            </a:extLst>
          </p:cNvPr>
          <p:cNvSpPr txBox="1"/>
          <p:nvPr/>
        </p:nvSpPr>
        <p:spPr>
          <a:xfrm>
            <a:off x="0" y="1341525"/>
            <a:ext cx="70489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按下解鎖時，若數字與隨機產生的密碼相同則跳出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顯示「解鎖成功」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若數字錯誤，跳出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「猜對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個位置」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 startAt="5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猜錯的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按下「重試」會關閉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 startAt="5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 startAt="5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按下「取消」則會跳出另一個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顯示答案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 startAt="3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8947C2-9698-12A5-A0F7-24E9E53FF252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流程說明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1414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7B4DA0F-7433-6A9C-82BB-AA8F3EEA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097" y="2632500"/>
            <a:ext cx="4274857" cy="258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DE7CFBF-3ADE-DD58-84B3-BD49C09B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097" y="50550"/>
            <a:ext cx="4260748" cy="258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D9BBB1C-B521-934D-1B54-ED54224BB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24" y="5235416"/>
            <a:ext cx="1776201" cy="1622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BC6C5D-FDB4-E432-9B02-39AFB8152198}"/>
              </a:ext>
            </a:extLst>
          </p:cNvPr>
          <p:cNvSpPr txBox="1"/>
          <p:nvPr/>
        </p:nvSpPr>
        <p:spPr>
          <a:xfrm>
            <a:off x="8490878" y="2985878"/>
            <a:ext cx="546786" cy="37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A3E7341-12ED-D7AB-969E-711B2D6C1CD1}"/>
              </a:ext>
            </a:extLst>
          </p:cNvPr>
          <p:cNvSpPr txBox="1"/>
          <p:nvPr/>
        </p:nvSpPr>
        <p:spPr>
          <a:xfrm>
            <a:off x="7570917" y="2979171"/>
            <a:ext cx="54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D236482-5069-5B06-E4E7-747A4C20B970}"/>
              </a:ext>
            </a:extLst>
          </p:cNvPr>
          <p:cNvSpPr txBox="1"/>
          <p:nvPr/>
        </p:nvSpPr>
        <p:spPr>
          <a:xfrm>
            <a:off x="9436495" y="2985878"/>
            <a:ext cx="54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5A7B00D-96A1-5E17-98B1-542C4B53C1BE}"/>
              </a:ext>
            </a:extLst>
          </p:cNvPr>
          <p:cNvSpPr txBox="1"/>
          <p:nvPr/>
        </p:nvSpPr>
        <p:spPr>
          <a:xfrm>
            <a:off x="10382112" y="2985878"/>
            <a:ext cx="54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2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620D9-6EF1-8033-912A-2B414352B19D}"/>
              </a:ext>
            </a:extLst>
          </p:cNvPr>
          <p:cNvSpPr txBox="1"/>
          <p:nvPr/>
        </p:nvSpPr>
        <p:spPr>
          <a:xfrm>
            <a:off x="1360873" y="1237522"/>
            <a:ext cx="70865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的標題、圖示、按鈕組合需與範例相同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Clr>
                <a:schemeClr val="bg2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成功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Clr>
                <a:schemeClr val="bg2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Asterisk</a:t>
            </a:r>
          </a:p>
          <a:p>
            <a:pPr marL="1371600" lvl="2" indent="-457200">
              <a:buClr>
                <a:schemeClr val="bg2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371600" lvl="2" indent="-457200">
              <a:buClr>
                <a:schemeClr val="bg2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失敗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Clr>
                <a:schemeClr val="bg2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圖示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</a:p>
          <a:p>
            <a:pPr marL="1371600" lvl="2" indent="-457200">
              <a:buClr>
                <a:schemeClr val="bg2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 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RetryCancel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其餘格式不限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含顯示解答的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8947C2-9698-12A5-A0F7-24E9E53FF252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1414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A419CB-04A7-F524-8511-3AE87673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42" y="4105792"/>
            <a:ext cx="2276793" cy="15146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C38414-BE66-4FC7-1BA6-AE7FCE9C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670" y="2261992"/>
            <a:ext cx="143847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89EAA9-1589-5B6B-7F6E-3B74C55EC67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</a:t>
            </a:r>
            <a:r>
              <a:rPr lang="zh-TW" altLang="en-US" sz="80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4-2</a:t>
            </a:r>
            <a:endParaRPr lang="zh-TW" altLang="en-US" sz="80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50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547D7F-2F09-29E6-713F-8C33F2240CE8}"/>
              </a:ext>
            </a:extLst>
          </p:cNvPr>
          <p:cNvSpPr txBox="1"/>
          <p:nvPr/>
        </p:nvSpPr>
        <p:spPr>
          <a:xfrm>
            <a:off x="155227" y="1914470"/>
            <a:ext cx="59981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題目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2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實作種田小遊戲，並用</a:t>
            </a:r>
            <a:r>
              <a:rPr lang="en-US" altLang="zh-TW" sz="32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TabControl</a:t>
            </a:r>
            <a:r>
              <a:rPr lang="zh-TW" altLang="en-US" sz="32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切換農場與商店</a:t>
            </a:r>
            <a:endParaRPr lang="en-US" altLang="zh-TW" sz="32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4E9797-A148-FD1A-037F-04773F96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10" y="470451"/>
            <a:ext cx="4932713" cy="2983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21AA06-D115-A770-F2C5-A98492E4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59" y="3701426"/>
            <a:ext cx="4938864" cy="29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620D9-6EF1-8033-912A-2B414352B19D}"/>
              </a:ext>
            </a:extLst>
          </p:cNvPr>
          <p:cNvSpPr txBox="1"/>
          <p:nvPr/>
        </p:nvSpPr>
        <p:spPr>
          <a:xfrm>
            <a:off x="279450" y="1372134"/>
            <a:ext cx="69158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流程說明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初始金錢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元、種子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個、肥料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個、     果實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個，需要以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顯示目前擁有的數量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CheckBox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勾選要買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賣的項目，在按下下方按鈕時，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果實</a:t>
            </a:r>
            <a:r>
              <a:rPr lang="en-US" altLang="zh-TW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如果有勾選</a:t>
            </a:r>
            <a:r>
              <a:rPr lang="en-US" altLang="zh-TW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買入種子與肥料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，一次只會執行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賣出果實可以賺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元，買種子與肥料皆為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錢不夠時按下按鈕則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不會有動作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種子與肥料數量不會增加，不用跳出警告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8947C2-9698-12A5-A0F7-24E9E53FF252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7E6A6C3-4402-4C77-720B-37B7B8FD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86" y="430305"/>
            <a:ext cx="4587110" cy="276256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D017A0D-B0A2-0157-8876-A46493B3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86" y="3510092"/>
            <a:ext cx="4587110" cy="2755689"/>
          </a:xfrm>
          <a:prstGeom prst="rect">
            <a:avLst/>
          </a:prstGeom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7D3787A-5CDE-481A-B819-DBB04793D9FE}"/>
              </a:ext>
            </a:extLst>
          </p:cNvPr>
          <p:cNvCxnSpPr>
            <a:cxnSpLocks/>
          </p:cNvCxnSpPr>
          <p:nvPr/>
        </p:nvCxnSpPr>
        <p:spPr>
          <a:xfrm>
            <a:off x="10968306" y="2327893"/>
            <a:ext cx="0" cy="2319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7DB443-45CB-B425-8D21-230DCEE29EE8}"/>
              </a:ext>
            </a:extLst>
          </p:cNvPr>
          <p:cNvCxnSpPr>
            <a:cxnSpLocks/>
          </p:cNvCxnSpPr>
          <p:nvPr/>
        </p:nvCxnSpPr>
        <p:spPr>
          <a:xfrm>
            <a:off x="9520550" y="2327893"/>
            <a:ext cx="0" cy="23193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7ACF8A0-2CEC-FE0D-47B3-8FA1E16B9A98}"/>
              </a:ext>
            </a:extLst>
          </p:cNvPr>
          <p:cNvSpPr txBox="1"/>
          <p:nvPr/>
        </p:nvSpPr>
        <p:spPr>
          <a:xfrm>
            <a:off x="7884274" y="2472395"/>
            <a:ext cx="1455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次按鈕只會買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6891A62-8E0A-2AF8-50F6-72F90B4B35DB}"/>
              </a:ext>
            </a:extLst>
          </p:cNvPr>
          <p:cNvSpPr/>
          <p:nvPr/>
        </p:nvSpPr>
        <p:spPr>
          <a:xfrm>
            <a:off x="7976286" y="1581665"/>
            <a:ext cx="71051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9BB7FF0-6D1A-C247-2E41-0F2C7B87F710}"/>
              </a:ext>
            </a:extLst>
          </p:cNvPr>
          <p:cNvSpPr txBox="1"/>
          <p:nvPr/>
        </p:nvSpPr>
        <p:spPr>
          <a:xfrm>
            <a:off x="7546986" y="975240"/>
            <a:ext cx="1590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沒勾選則不會有動作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620D9-6EF1-8033-912A-2B414352B19D}"/>
              </a:ext>
            </a:extLst>
          </p:cNvPr>
          <p:cNvSpPr txBox="1"/>
          <p:nvPr/>
        </p:nvSpPr>
        <p:spPr>
          <a:xfrm>
            <a:off x="279451" y="1372133"/>
            <a:ext cx="60471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流程說明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使用程式生成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3x4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List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，大小為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50x50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，間隔、位置等格式不限</a:t>
            </a: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表示一塊田，田有四種 狀態，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泥土、種子、作物、果實</a:t>
            </a: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endParaRPr lang="en-US" altLang="zh-TW" sz="2400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AutoNum type="arabicPeriod"/>
            </a:pP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右下角用</a:t>
            </a:r>
            <a:r>
              <a:rPr lang="en-US" altLang="zh-TW" sz="2400" dirty="0" err="1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RadioButton</a:t>
            </a:r>
            <a:r>
              <a:rPr lang="zh-TW" altLang="en-US" sz="2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實作四種      工具，</a:t>
            </a:r>
            <a:r>
              <a:rPr lang="zh-TW" altLang="en-US" sz="2400" b="1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澆水壺、種子、肥料、鐮刀</a:t>
            </a:r>
            <a:endParaRPr lang="en-US" altLang="zh-TW" sz="2400" b="1" dirty="0">
              <a:solidFill>
                <a:srgbClr val="41414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8947C2-9698-12A5-A0F7-24E9E53FF252}"/>
              </a:ext>
            </a:extLst>
          </p:cNvPr>
          <p:cNvSpPr txBox="1"/>
          <p:nvPr/>
        </p:nvSpPr>
        <p:spPr>
          <a:xfrm>
            <a:off x="1360873" y="314192"/>
            <a:ext cx="1083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5400" dirty="0">
                <a:solidFill>
                  <a:srgbClr val="41414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農場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14143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72C1E3-4C83-B5DE-491F-11C07C24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92" y="215153"/>
            <a:ext cx="5589059" cy="3356226"/>
          </a:xfrm>
          <a:prstGeom prst="rect">
            <a:avLst/>
          </a:prstGeom>
        </p:spPr>
      </p:pic>
      <p:pic>
        <p:nvPicPr>
          <p:cNvPr id="7" name="圖片 6" descr="一張含有 符號 的圖片&#10;&#10;自動產生的描述">
            <a:extLst>
              <a:ext uri="{FF2B5EF4-FFF2-40B4-BE49-F238E27FC236}">
                <a16:creationId xmlns:a16="http://schemas.microsoft.com/office/drawing/2014/main" id="{22CD16C6-1597-42EC-76D7-A36B69C14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980" y="4534281"/>
            <a:ext cx="851198" cy="851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 descr="一張含有 樣式, 螢幕擷取畫面, 正方形, 米色 的圖片&#10;&#10;自動產生的描述">
            <a:extLst>
              <a:ext uri="{FF2B5EF4-FFF2-40B4-BE49-F238E27FC236}">
                <a16:creationId xmlns:a16="http://schemas.microsoft.com/office/drawing/2014/main" id="{67533CBE-AFB8-2C6D-4B81-84DF1EA43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44" y="4540121"/>
            <a:ext cx="845359" cy="845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 descr="一張含有 Rectangle, 正方形, 對稱, 設計 的圖片&#10;&#10;自動產生的描述">
            <a:extLst>
              <a:ext uri="{FF2B5EF4-FFF2-40B4-BE49-F238E27FC236}">
                <a16:creationId xmlns:a16="http://schemas.microsoft.com/office/drawing/2014/main" id="{724EF6B3-7D09-7F53-8621-47A99D501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62" y="4540120"/>
            <a:ext cx="845359" cy="845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 descr="一張含有 像素, 鮮豔 的圖片&#10;&#10;自動產生的描述">
            <a:extLst>
              <a:ext uri="{FF2B5EF4-FFF2-40B4-BE49-F238E27FC236}">
                <a16:creationId xmlns:a16="http://schemas.microsoft.com/office/drawing/2014/main" id="{7941E694-140E-2060-8CA7-E5B1DB70F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698" y="4534281"/>
            <a:ext cx="851198" cy="8511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E0C9BCA-6D70-CB11-F1A8-485AEB78F0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422903" y="4962800"/>
            <a:ext cx="53035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BEB54A-A2DE-540B-8B38-11174D1D90C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8798621" y="4959880"/>
            <a:ext cx="530359" cy="2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666FF64-7AAB-8436-16B5-99D70B8BAF3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0180178" y="4959880"/>
            <a:ext cx="5245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3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580</Words>
  <Application>Microsoft Office PowerPoint</Application>
  <PresentationFormat>寬螢幕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郭育瓛 Kuo Yu Huan</dc:creator>
  <cp:lastModifiedBy>育瓛 郭</cp:lastModifiedBy>
  <cp:revision>13</cp:revision>
  <dcterms:created xsi:type="dcterms:W3CDTF">2023-02-09T14:24:23Z</dcterms:created>
  <dcterms:modified xsi:type="dcterms:W3CDTF">2023-09-29T20:09:08Z</dcterms:modified>
</cp:coreProperties>
</file>