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7" r:id="rId3"/>
    <p:sldId id="257" r:id="rId4"/>
    <p:sldId id="264" r:id="rId5"/>
    <p:sldId id="258" r:id="rId6"/>
    <p:sldId id="269" r:id="rId7"/>
    <p:sldId id="270" r:id="rId8"/>
    <p:sldId id="263" r:id="rId9"/>
    <p:sldId id="271" r:id="rId10"/>
    <p:sldId id="265" r:id="rId11"/>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94434" autoAdjust="0"/>
  </p:normalViewPr>
  <p:slideViewPr>
    <p:cSldViewPr snapToGrid="0">
      <p:cViewPr varScale="1">
        <p:scale>
          <a:sx n="82" d="100"/>
          <a:sy n="82" d="100"/>
        </p:scale>
        <p:origin x="672"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BF009113-EE59-4995-86E5-E37CAD1FCEE6}" type="datetimeFigureOut">
              <a:rPr lang="en-US"/>
              <a:t>7/26/2017</a:t>
            </a:fld>
            <a:endParaRPr lang="en-US"/>
          </a:p>
        </p:txBody>
      </p:sp>
      <p:sp>
        <p:nvSpPr>
          <p:cNvPr id="4" name="Slide Image Placeholder 3"/>
          <p:cNvSpPr>
            <a:spLocks noGrp="1" noRot="1" noChangeAspect="1"/>
          </p:cNvSpPr>
          <p:nvPr>
            <p:ph type="sldImg" idx="2"/>
          </p:nvPr>
        </p:nvSpPr>
        <p:spPr>
          <a:xfrm>
            <a:off x="635000" y="1163638"/>
            <a:ext cx="5588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7B152BE4-A7BC-4C29-BAEE-43A278947FB6}" type="slidenum">
              <a:rPr lang="en-US"/>
              <a:t>‹#›</a:t>
            </a:fld>
            <a:endParaRPr lang="en-US"/>
          </a:p>
        </p:txBody>
      </p:sp>
    </p:spTree>
    <p:extLst>
      <p:ext uri="{BB962C8B-B14F-4D97-AF65-F5344CB8AC3E}">
        <p14:creationId xmlns:p14="http://schemas.microsoft.com/office/powerpoint/2010/main" val="1548712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152BE4-A7BC-4C29-BAEE-43A278947FB6}" type="slidenum">
              <a:rPr lang="en-US"/>
              <a:t>1</a:t>
            </a:fld>
            <a:endParaRPr lang="en-US"/>
          </a:p>
        </p:txBody>
      </p:sp>
    </p:spTree>
    <p:extLst>
      <p:ext uri="{BB962C8B-B14F-4D97-AF65-F5344CB8AC3E}">
        <p14:creationId xmlns:p14="http://schemas.microsoft.com/office/powerpoint/2010/main" val="166167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152BE4-A7BC-4C29-BAEE-43A278947FB6}" type="slidenum">
              <a:rPr lang="en-US"/>
              <a:t>3</a:t>
            </a:fld>
            <a:endParaRPr lang="en-US"/>
          </a:p>
        </p:txBody>
      </p:sp>
    </p:spTree>
    <p:extLst>
      <p:ext uri="{BB962C8B-B14F-4D97-AF65-F5344CB8AC3E}">
        <p14:creationId xmlns:p14="http://schemas.microsoft.com/office/powerpoint/2010/main" val="1611811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152BE4-A7BC-4C29-BAEE-43A278947FB6}" type="slidenum">
              <a:rPr lang="en-US"/>
              <a:t>5</a:t>
            </a:fld>
            <a:endParaRPr lang="en-US"/>
          </a:p>
        </p:txBody>
      </p:sp>
    </p:spTree>
    <p:extLst>
      <p:ext uri="{BB962C8B-B14F-4D97-AF65-F5344CB8AC3E}">
        <p14:creationId xmlns:p14="http://schemas.microsoft.com/office/powerpoint/2010/main" val="141138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152BE4-A7BC-4C29-BAEE-43A278947FB6}" type="slidenum">
              <a:rPr lang="en-US"/>
              <a:t>6</a:t>
            </a:fld>
            <a:endParaRPr lang="en-US"/>
          </a:p>
        </p:txBody>
      </p:sp>
    </p:spTree>
    <p:extLst>
      <p:ext uri="{BB962C8B-B14F-4D97-AF65-F5344CB8AC3E}">
        <p14:creationId xmlns:p14="http://schemas.microsoft.com/office/powerpoint/2010/main" val="242488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152BE4-A7BC-4C29-BAEE-43A278947FB6}" type="slidenum">
              <a:rPr lang="en-US"/>
              <a:t>7</a:t>
            </a:fld>
            <a:endParaRPr lang="en-US"/>
          </a:p>
        </p:txBody>
      </p:sp>
    </p:spTree>
    <p:extLst>
      <p:ext uri="{BB962C8B-B14F-4D97-AF65-F5344CB8AC3E}">
        <p14:creationId xmlns:p14="http://schemas.microsoft.com/office/powerpoint/2010/main" val="2016188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152BE4-A7BC-4C29-BAEE-43A278947FB6}" type="slidenum">
              <a:rPr lang="en-US"/>
              <a:t>8</a:t>
            </a:fld>
            <a:endParaRPr lang="en-US"/>
          </a:p>
        </p:txBody>
      </p:sp>
    </p:spTree>
    <p:extLst>
      <p:ext uri="{BB962C8B-B14F-4D97-AF65-F5344CB8AC3E}">
        <p14:creationId xmlns:p14="http://schemas.microsoft.com/office/powerpoint/2010/main" val="788143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152BE4-A7BC-4C29-BAEE-43A278947FB6}" type="slidenum">
              <a:rPr lang="en-US"/>
              <a:t>9</a:t>
            </a:fld>
            <a:endParaRPr lang="en-US"/>
          </a:p>
        </p:txBody>
      </p:sp>
    </p:spTree>
    <p:extLst>
      <p:ext uri="{BB962C8B-B14F-4D97-AF65-F5344CB8AC3E}">
        <p14:creationId xmlns:p14="http://schemas.microsoft.com/office/powerpoint/2010/main" val="2576837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7D6AD55-F1B9-4A1C-9425-85AE5DA26DA6}"/>
              </a:ext>
            </a:extLst>
          </p:cNvPr>
          <p:cNvSpPr txBox="1"/>
          <p:nvPr/>
        </p:nvSpPr>
        <p:spPr>
          <a:xfrm>
            <a:off x="3169328" y="2583402"/>
            <a:ext cx="7670307" cy="707886"/>
          </a:xfrm>
          <a:prstGeom prst="rect">
            <a:avLst/>
          </a:prstGeom>
          <a:noFill/>
        </p:spPr>
        <p:txBody>
          <a:bodyPr wrap="square" rtlCol="0">
            <a:spAutoFit/>
          </a:bodyPr>
          <a:lstStyle/>
          <a:p>
            <a:r>
              <a:rPr lang="en-US" sz="4000" dirty="0"/>
              <a:t>Training Partner Affiliation Form</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inus Sign 1">
            <a:extLst>
              <a:ext uri="{FF2B5EF4-FFF2-40B4-BE49-F238E27FC236}">
                <a16:creationId xmlns:a16="http://schemas.microsoft.com/office/drawing/2014/main" id="{71CE942B-6DB6-4559-9D01-442D07E8BF58}"/>
              </a:ext>
            </a:extLst>
          </p:cNvPr>
          <p:cNvSpPr/>
          <p:nvPr/>
        </p:nvSpPr>
        <p:spPr>
          <a:xfrm>
            <a:off x="245021" y="933199"/>
            <a:ext cx="2238219" cy="1510695"/>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3" name="Minus Sign 2">
            <a:extLst>
              <a:ext uri="{FF2B5EF4-FFF2-40B4-BE49-F238E27FC236}">
                <a16:creationId xmlns:a16="http://schemas.microsoft.com/office/drawing/2014/main" id="{5E8231AF-0278-41B1-A2AB-F3DF1C568E2A}"/>
              </a:ext>
            </a:extLst>
          </p:cNvPr>
          <p:cNvSpPr/>
          <p:nvPr/>
        </p:nvSpPr>
        <p:spPr>
          <a:xfrm>
            <a:off x="245020" y="2166743"/>
            <a:ext cx="2238219" cy="1510695"/>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4" name="Minus Sign 3">
            <a:extLst>
              <a:ext uri="{FF2B5EF4-FFF2-40B4-BE49-F238E27FC236}">
                <a16:creationId xmlns:a16="http://schemas.microsoft.com/office/drawing/2014/main" id="{51017C5C-9CD6-4079-BB7E-C494B2F95D9E}"/>
              </a:ext>
            </a:extLst>
          </p:cNvPr>
          <p:cNvSpPr/>
          <p:nvPr/>
        </p:nvSpPr>
        <p:spPr>
          <a:xfrm>
            <a:off x="245021" y="3400286"/>
            <a:ext cx="2238219" cy="1510695"/>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5" name="TextBox 4">
            <a:extLst>
              <a:ext uri="{FF2B5EF4-FFF2-40B4-BE49-F238E27FC236}">
                <a16:creationId xmlns:a16="http://schemas.microsoft.com/office/drawing/2014/main" id="{02D6E091-424A-4B21-BFC2-C273D8822F63}"/>
              </a:ext>
            </a:extLst>
          </p:cNvPr>
          <p:cNvSpPr txBox="1"/>
          <p:nvPr/>
        </p:nvSpPr>
        <p:spPr>
          <a:xfrm>
            <a:off x="2920126" y="1476200"/>
            <a:ext cx="3551695" cy="369332"/>
          </a:xfrm>
          <a:prstGeom prst="rect">
            <a:avLst/>
          </a:prstGeom>
          <a:noFill/>
        </p:spPr>
        <p:txBody>
          <a:bodyPr wrap="square" rtlCol="0">
            <a:spAutoFit/>
          </a:bodyPr>
          <a:lstStyle/>
          <a:p>
            <a:r>
              <a:rPr lang="en-US" dirty="0"/>
              <a:t>Upload the documents/certificates</a:t>
            </a:r>
          </a:p>
        </p:txBody>
      </p:sp>
      <p:sp>
        <p:nvSpPr>
          <p:cNvPr id="6" name="TextBox 5">
            <a:extLst>
              <a:ext uri="{FF2B5EF4-FFF2-40B4-BE49-F238E27FC236}">
                <a16:creationId xmlns:a16="http://schemas.microsoft.com/office/drawing/2014/main" id="{184CB087-5815-4801-B229-201DD8CB5C6C}"/>
              </a:ext>
            </a:extLst>
          </p:cNvPr>
          <p:cNvSpPr txBox="1"/>
          <p:nvPr/>
        </p:nvSpPr>
        <p:spPr>
          <a:xfrm>
            <a:off x="2920126" y="2764057"/>
            <a:ext cx="3161078" cy="369332"/>
          </a:xfrm>
          <a:prstGeom prst="rect">
            <a:avLst/>
          </a:prstGeom>
          <a:noFill/>
        </p:spPr>
        <p:txBody>
          <a:bodyPr wrap="square" rtlCol="0">
            <a:spAutoFit/>
          </a:bodyPr>
          <a:lstStyle/>
          <a:p>
            <a:r>
              <a:rPr lang="en-US" dirty="0"/>
              <a:t>Annexures need to be attached</a:t>
            </a:r>
          </a:p>
        </p:txBody>
      </p:sp>
      <p:sp>
        <p:nvSpPr>
          <p:cNvPr id="7" name="TextBox 6">
            <a:extLst>
              <a:ext uri="{FF2B5EF4-FFF2-40B4-BE49-F238E27FC236}">
                <a16:creationId xmlns:a16="http://schemas.microsoft.com/office/drawing/2014/main" id="{27825291-F504-43F2-89B3-BBC545243673}"/>
              </a:ext>
            </a:extLst>
          </p:cNvPr>
          <p:cNvSpPr txBox="1"/>
          <p:nvPr/>
        </p:nvSpPr>
        <p:spPr>
          <a:xfrm>
            <a:off x="2835858" y="3997600"/>
            <a:ext cx="4727917" cy="369332"/>
          </a:xfrm>
          <a:prstGeom prst="rect">
            <a:avLst/>
          </a:prstGeom>
          <a:noFill/>
        </p:spPr>
        <p:txBody>
          <a:bodyPr wrap="square" rtlCol="0">
            <a:spAutoFit/>
          </a:bodyPr>
          <a:lstStyle/>
          <a:p>
            <a:r>
              <a:rPr lang="en-US" dirty="0"/>
              <a:t>If click on yes button then  hidden field will open</a:t>
            </a:r>
          </a:p>
        </p:txBody>
      </p:sp>
      <p:cxnSp>
        <p:nvCxnSpPr>
          <p:cNvPr id="9" name="Straight Connector 8">
            <a:extLst>
              <a:ext uri="{FF2B5EF4-FFF2-40B4-BE49-F238E27FC236}">
                <a16:creationId xmlns:a16="http://schemas.microsoft.com/office/drawing/2014/main" id="{D9601484-38F6-4291-AF64-605977374DA1}"/>
              </a:ext>
            </a:extLst>
          </p:cNvPr>
          <p:cNvCxnSpPr>
            <a:cxnSpLocks/>
          </p:cNvCxnSpPr>
          <p:nvPr/>
        </p:nvCxnSpPr>
        <p:spPr>
          <a:xfrm>
            <a:off x="7643674" y="427323"/>
            <a:ext cx="0" cy="4830477"/>
          </a:xfrm>
          <a:prstGeom prst="line">
            <a:avLst/>
          </a:prstGeom>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8DC36114-A620-4A3C-BAA4-57793964BCC0}"/>
              </a:ext>
            </a:extLst>
          </p:cNvPr>
          <p:cNvSpPr txBox="1"/>
          <p:nvPr/>
        </p:nvSpPr>
        <p:spPr>
          <a:xfrm>
            <a:off x="7872984" y="1362455"/>
            <a:ext cx="3913633" cy="646331"/>
          </a:xfrm>
          <a:prstGeom prst="rect">
            <a:avLst/>
          </a:prstGeom>
          <a:noFill/>
        </p:spPr>
        <p:txBody>
          <a:bodyPr wrap="square" rtlCol="0">
            <a:spAutoFit/>
          </a:bodyPr>
          <a:lstStyle/>
          <a:p>
            <a:r>
              <a:rPr lang="en-US" dirty="0"/>
              <a:t>Provide an upload function to enable user to upload a file in a pdf Form</a:t>
            </a:r>
          </a:p>
        </p:txBody>
      </p:sp>
      <p:sp>
        <p:nvSpPr>
          <p:cNvPr id="13" name="TextBox 12">
            <a:extLst>
              <a:ext uri="{FF2B5EF4-FFF2-40B4-BE49-F238E27FC236}">
                <a16:creationId xmlns:a16="http://schemas.microsoft.com/office/drawing/2014/main" id="{DE38EAEC-C6FD-44E6-99EB-F3F6CB0C5173}"/>
              </a:ext>
            </a:extLst>
          </p:cNvPr>
          <p:cNvSpPr txBox="1"/>
          <p:nvPr/>
        </p:nvSpPr>
        <p:spPr>
          <a:xfrm>
            <a:off x="7872984" y="2625557"/>
            <a:ext cx="3822192" cy="646331"/>
          </a:xfrm>
          <a:prstGeom prst="rect">
            <a:avLst/>
          </a:prstGeom>
          <a:noFill/>
        </p:spPr>
        <p:txBody>
          <a:bodyPr wrap="square" rtlCol="0">
            <a:spAutoFit/>
          </a:bodyPr>
          <a:lstStyle/>
          <a:p>
            <a:r>
              <a:rPr lang="en-US" dirty="0"/>
              <a:t>Link of annexure corresponding to the given Field, having specified format</a:t>
            </a:r>
          </a:p>
        </p:txBody>
      </p:sp>
      <p:sp>
        <p:nvSpPr>
          <p:cNvPr id="14" name="TextBox 13">
            <a:extLst>
              <a:ext uri="{FF2B5EF4-FFF2-40B4-BE49-F238E27FC236}">
                <a16:creationId xmlns:a16="http://schemas.microsoft.com/office/drawing/2014/main" id="{D4761552-4E71-4204-992E-C5E8251FB01A}"/>
              </a:ext>
            </a:extLst>
          </p:cNvPr>
          <p:cNvSpPr txBox="1"/>
          <p:nvPr/>
        </p:nvSpPr>
        <p:spPr>
          <a:xfrm>
            <a:off x="8034291" y="3859100"/>
            <a:ext cx="3752326" cy="646331"/>
          </a:xfrm>
          <a:prstGeom prst="rect">
            <a:avLst/>
          </a:prstGeom>
          <a:noFill/>
        </p:spPr>
        <p:txBody>
          <a:bodyPr wrap="square" rtlCol="0">
            <a:spAutoFit/>
          </a:bodyPr>
          <a:lstStyle/>
          <a:p>
            <a:r>
              <a:rPr lang="en-US" dirty="0"/>
              <a:t>On click of yes, hidden field will open having more information to be filled</a:t>
            </a:r>
          </a:p>
        </p:txBody>
      </p:sp>
      <p:sp>
        <p:nvSpPr>
          <p:cNvPr id="15" name="TextBox 14">
            <a:extLst>
              <a:ext uri="{FF2B5EF4-FFF2-40B4-BE49-F238E27FC236}">
                <a16:creationId xmlns:a16="http://schemas.microsoft.com/office/drawing/2014/main" id="{70B89AA9-7C91-443A-AC61-F9D6139DC6AA}"/>
              </a:ext>
            </a:extLst>
          </p:cNvPr>
          <p:cNvSpPr txBox="1"/>
          <p:nvPr/>
        </p:nvSpPr>
        <p:spPr>
          <a:xfrm>
            <a:off x="3779291" y="427323"/>
            <a:ext cx="1716253" cy="369332"/>
          </a:xfrm>
          <a:prstGeom prst="rect">
            <a:avLst/>
          </a:prstGeom>
          <a:noFill/>
        </p:spPr>
        <p:txBody>
          <a:bodyPr wrap="square" rtlCol="0">
            <a:spAutoFit/>
          </a:bodyPr>
          <a:lstStyle/>
          <a:p>
            <a:r>
              <a:rPr lang="en-US" dirty="0">
                <a:solidFill>
                  <a:schemeClr val="accent1">
                    <a:lumMod val="50000"/>
                  </a:schemeClr>
                </a:solidFill>
              </a:rPr>
              <a:t>Business Rule</a:t>
            </a:r>
          </a:p>
        </p:txBody>
      </p:sp>
      <p:sp>
        <p:nvSpPr>
          <p:cNvPr id="16" name="TextBox 15">
            <a:extLst>
              <a:ext uri="{FF2B5EF4-FFF2-40B4-BE49-F238E27FC236}">
                <a16:creationId xmlns:a16="http://schemas.microsoft.com/office/drawing/2014/main" id="{248E69D5-1412-49C4-8BEF-3E27CD0A1495}"/>
              </a:ext>
            </a:extLst>
          </p:cNvPr>
          <p:cNvSpPr txBox="1"/>
          <p:nvPr/>
        </p:nvSpPr>
        <p:spPr>
          <a:xfrm>
            <a:off x="8649995" y="427323"/>
            <a:ext cx="1716253" cy="369332"/>
          </a:xfrm>
          <a:prstGeom prst="rect">
            <a:avLst/>
          </a:prstGeom>
          <a:noFill/>
        </p:spPr>
        <p:txBody>
          <a:bodyPr wrap="square" rtlCol="0">
            <a:spAutoFit/>
          </a:bodyPr>
          <a:lstStyle/>
          <a:p>
            <a:r>
              <a:rPr lang="en-US" dirty="0">
                <a:solidFill>
                  <a:schemeClr val="accent1">
                    <a:lumMod val="50000"/>
                  </a:schemeClr>
                </a:solidFill>
              </a:rPr>
              <a:t>Technical Rule</a:t>
            </a:r>
          </a:p>
        </p:txBody>
      </p:sp>
      <p:sp>
        <p:nvSpPr>
          <p:cNvPr id="17" name="TextBox 16">
            <a:extLst>
              <a:ext uri="{FF2B5EF4-FFF2-40B4-BE49-F238E27FC236}">
                <a16:creationId xmlns:a16="http://schemas.microsoft.com/office/drawing/2014/main" id="{AA60A891-45BC-4494-A9B7-FA1FFE0261B0}"/>
              </a:ext>
            </a:extLst>
          </p:cNvPr>
          <p:cNvSpPr txBox="1"/>
          <p:nvPr/>
        </p:nvSpPr>
        <p:spPr>
          <a:xfrm>
            <a:off x="676656" y="5405860"/>
            <a:ext cx="5548186" cy="923330"/>
          </a:xfrm>
          <a:prstGeom prst="rect">
            <a:avLst/>
          </a:prstGeom>
          <a:noFill/>
        </p:spPr>
        <p:txBody>
          <a:bodyPr wrap="none" rtlCol="0">
            <a:spAutoFit/>
          </a:bodyPr>
          <a:lstStyle/>
          <a:p>
            <a:pPr marL="285750" indent="-285750">
              <a:buFont typeface="Arial" panose="020B0604020202020204" pitchFamily="34" charset="0"/>
              <a:buChar char="•"/>
            </a:pPr>
            <a:r>
              <a:rPr lang="en-US" dirty="0"/>
              <a:t>All the Documents need to be uploaded in PDF format</a:t>
            </a:r>
          </a:p>
          <a:p>
            <a:pPr marL="285750" indent="-285750">
              <a:buFont typeface="Arial" panose="020B0604020202020204" pitchFamily="34" charset="0"/>
              <a:buChar char="•"/>
            </a:pPr>
            <a:r>
              <a:rPr lang="en-US" dirty="0"/>
              <a:t>Terms &amp; Conditions link at the field of agreement</a:t>
            </a:r>
          </a:p>
          <a:p>
            <a:pPr marL="285750" indent="-285750">
              <a:buFont typeface="Arial" panose="020B0604020202020204" pitchFamily="34" charset="0"/>
              <a:buChar char="•"/>
            </a:pPr>
            <a:r>
              <a:rPr lang="en-US" dirty="0"/>
              <a:t>Guidelines link at the top</a:t>
            </a:r>
          </a:p>
        </p:txBody>
      </p:sp>
      <p:sp>
        <p:nvSpPr>
          <p:cNvPr id="18" name="TextBox 17">
            <a:extLst>
              <a:ext uri="{FF2B5EF4-FFF2-40B4-BE49-F238E27FC236}">
                <a16:creationId xmlns:a16="http://schemas.microsoft.com/office/drawing/2014/main" id="{F8411A6B-4FD0-4FF7-B4FF-7A5E285BA46C}"/>
              </a:ext>
            </a:extLst>
          </p:cNvPr>
          <p:cNvSpPr txBox="1"/>
          <p:nvPr/>
        </p:nvSpPr>
        <p:spPr>
          <a:xfrm flipH="1">
            <a:off x="1069161" y="4699324"/>
            <a:ext cx="589936" cy="307777"/>
          </a:xfrm>
          <a:prstGeom prst="rect">
            <a:avLst/>
          </a:prstGeom>
          <a:noFill/>
        </p:spPr>
        <p:txBody>
          <a:bodyPr wrap="square" rtlCol="0">
            <a:spAutoFit/>
          </a:bodyPr>
          <a:lstStyle/>
          <a:p>
            <a:r>
              <a:rPr lang="en-US" sz="1400" dirty="0">
                <a:solidFill>
                  <a:srgbClr val="FF0000"/>
                </a:solidFill>
              </a:rPr>
              <a:t>*</a:t>
            </a:r>
          </a:p>
        </p:txBody>
      </p:sp>
      <p:sp>
        <p:nvSpPr>
          <p:cNvPr id="19" name="TextBox 18">
            <a:extLst>
              <a:ext uri="{FF2B5EF4-FFF2-40B4-BE49-F238E27FC236}">
                <a16:creationId xmlns:a16="http://schemas.microsoft.com/office/drawing/2014/main" id="{E46011AA-0FB5-4D1A-925F-CA1BA5B12503}"/>
              </a:ext>
            </a:extLst>
          </p:cNvPr>
          <p:cNvSpPr txBox="1"/>
          <p:nvPr/>
        </p:nvSpPr>
        <p:spPr>
          <a:xfrm>
            <a:off x="2851098" y="4625488"/>
            <a:ext cx="4727917" cy="369332"/>
          </a:xfrm>
          <a:prstGeom prst="rect">
            <a:avLst/>
          </a:prstGeom>
          <a:noFill/>
        </p:spPr>
        <p:txBody>
          <a:bodyPr wrap="square" rtlCol="0">
            <a:spAutoFit/>
          </a:bodyPr>
          <a:lstStyle/>
          <a:p>
            <a:r>
              <a:rPr lang="en-US" dirty="0"/>
              <a:t>Mandatory Fields</a:t>
            </a:r>
          </a:p>
        </p:txBody>
      </p:sp>
    </p:spTree>
    <p:extLst>
      <p:ext uri="{BB962C8B-B14F-4D97-AF65-F5344CB8AC3E}">
        <p14:creationId xmlns:p14="http://schemas.microsoft.com/office/powerpoint/2010/main" val="232413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EA974D6-7F19-4E09-8A19-6E27568C0252}"/>
              </a:ext>
            </a:extLst>
          </p:cNvPr>
          <p:cNvSpPr/>
          <p:nvPr>
            <p:extLst>
              <p:ext uri="{D42A27DB-BD31-4B8C-83A1-F6EECF244321}">
                <p14:modId xmlns:p14="http://schemas.microsoft.com/office/powerpoint/2010/main" val="4229759733"/>
              </p:ext>
            </p:extLst>
          </p:nvPr>
        </p:nvSpPr>
        <p:spPr>
          <a:xfrm>
            <a:off x="847725" y="1200150"/>
            <a:ext cx="10520363" cy="441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Institution Level - BASIC INFORMATION</a:t>
            </a:r>
          </a:p>
        </p:txBody>
      </p:sp>
      <p:sp>
        <p:nvSpPr>
          <p:cNvPr id="5" name="Rectangle 4">
            <a:extLst>
              <a:ext uri="{FF2B5EF4-FFF2-40B4-BE49-F238E27FC236}">
                <a16:creationId xmlns:a16="http://schemas.microsoft.com/office/drawing/2014/main" id="{69DD9C85-9471-44D2-B3C8-93B454F84BFF}"/>
              </a:ext>
            </a:extLst>
          </p:cNvPr>
          <p:cNvSpPr/>
          <p:nvPr/>
        </p:nvSpPr>
        <p:spPr>
          <a:xfrm>
            <a:off x="838200" y="1657350"/>
            <a:ext cx="10536238" cy="42925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7F838767-D4F0-424E-AC87-81048CA38308}"/>
              </a:ext>
            </a:extLst>
          </p:cNvPr>
          <p:cNvSpPr txBox="1"/>
          <p:nvPr>
            <p:extLst>
              <p:ext uri="{D42A27DB-BD31-4B8C-83A1-F6EECF244321}">
                <p14:modId xmlns:p14="http://schemas.microsoft.com/office/powerpoint/2010/main" val="3155171137"/>
              </p:ext>
            </p:extLst>
          </p:nvPr>
        </p:nvSpPr>
        <p:spPr>
          <a:xfrm>
            <a:off x="1590675" y="18954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&lt;Organization Name&gt;</a:t>
            </a:r>
          </a:p>
        </p:txBody>
      </p:sp>
      <p:sp>
        <p:nvSpPr>
          <p:cNvPr id="7" name="TextBox 6">
            <a:extLst>
              <a:ext uri="{FF2B5EF4-FFF2-40B4-BE49-F238E27FC236}">
                <a16:creationId xmlns:a16="http://schemas.microsoft.com/office/drawing/2014/main" id="{7FEB7E19-C15C-461E-AD86-D115530E851B}"/>
              </a:ext>
            </a:extLst>
          </p:cNvPr>
          <p:cNvSpPr txBox="1"/>
          <p:nvPr>
            <p:extLst>
              <p:ext uri="{D42A27DB-BD31-4B8C-83A1-F6EECF244321}">
                <p14:modId xmlns:p14="http://schemas.microsoft.com/office/powerpoint/2010/main" val="339346799"/>
              </p:ext>
            </p:extLst>
          </p:nvPr>
        </p:nvSpPr>
        <p:spPr>
          <a:xfrm>
            <a:off x="7353300" y="18954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&lt;Main POC at Org. Level&gt;</a:t>
            </a:r>
          </a:p>
        </p:txBody>
      </p:sp>
      <p:sp>
        <p:nvSpPr>
          <p:cNvPr id="8" name="TextBox 7">
            <a:extLst>
              <a:ext uri="{FF2B5EF4-FFF2-40B4-BE49-F238E27FC236}">
                <a16:creationId xmlns:a16="http://schemas.microsoft.com/office/drawing/2014/main" id="{F21ED583-B29D-4819-9EA0-7018D6CC8268}"/>
              </a:ext>
            </a:extLst>
          </p:cNvPr>
          <p:cNvSpPr txBox="1"/>
          <p:nvPr>
            <p:extLst>
              <p:ext uri="{D42A27DB-BD31-4B8C-83A1-F6EECF244321}">
                <p14:modId xmlns:p14="http://schemas.microsoft.com/office/powerpoint/2010/main" val="2416405602"/>
              </p:ext>
            </p:extLst>
          </p:nvPr>
        </p:nvSpPr>
        <p:spPr>
          <a:xfrm>
            <a:off x="847725" y="400050"/>
            <a:ext cx="285908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&lt;User Id&gt;</a:t>
            </a:r>
          </a:p>
        </p:txBody>
      </p:sp>
      <p:grpSp>
        <p:nvGrpSpPr>
          <p:cNvPr id="9" name="Group 8">
            <a:extLst>
              <a:ext uri="{FF2B5EF4-FFF2-40B4-BE49-F238E27FC236}">
                <a16:creationId xmlns:a16="http://schemas.microsoft.com/office/drawing/2014/main" id="{765917C2-508B-4B87-83CF-1898C2597EF9}"/>
              </a:ext>
            </a:extLst>
          </p:cNvPr>
          <p:cNvGrpSpPr/>
          <p:nvPr/>
        </p:nvGrpSpPr>
        <p:grpSpPr>
          <a:xfrm>
            <a:off x="891859" y="2503183"/>
            <a:ext cx="3122811" cy="307777"/>
            <a:chOff x="866775" y="2505075"/>
            <a:chExt cx="3122811" cy="307777"/>
          </a:xfrm>
        </p:grpSpPr>
        <p:sp>
          <p:nvSpPr>
            <p:cNvPr id="10" name="TextBox 9">
              <a:extLst>
                <a:ext uri="{FF2B5EF4-FFF2-40B4-BE49-F238E27FC236}">
                  <a16:creationId xmlns:a16="http://schemas.microsoft.com/office/drawing/2014/main" id="{0E2501C4-7168-4492-B6D8-9594C9D62160}"/>
                </a:ext>
              </a:extLst>
            </p:cNvPr>
            <p:cNvSpPr txBox="1"/>
            <p:nvPr>
              <p:extLst>
                <p:ext uri="{D42A27DB-BD31-4B8C-83A1-F6EECF244321}">
                  <p14:modId xmlns:p14="http://schemas.microsoft.com/office/powerpoint/2010/main" val="807922770"/>
                </p:ext>
              </p:extLst>
            </p:nvPr>
          </p:nvSpPr>
          <p:spPr>
            <a:xfrm>
              <a:off x="866775" y="2505075"/>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ADDRESS</a:t>
              </a:r>
              <a:endParaRPr lang="en-US" dirty="0"/>
            </a:p>
          </p:txBody>
        </p:sp>
        <p:cxnSp>
          <p:nvCxnSpPr>
            <p:cNvPr id="11" name="Straight Arrow Connector 10">
              <a:extLst>
                <a:ext uri="{FF2B5EF4-FFF2-40B4-BE49-F238E27FC236}">
                  <a16:creationId xmlns:a16="http://schemas.microsoft.com/office/drawing/2014/main" id="{1EC1C3E6-A878-4358-853C-27B72CDC8DE9}"/>
                </a:ext>
              </a:extLst>
            </p:cNvPr>
            <p:cNvCxnSpPr/>
            <p:nvPr/>
          </p:nvCxnSpPr>
          <p:spPr>
            <a:xfrm>
              <a:off x="2076450" y="2733675"/>
              <a:ext cx="1913136" cy="15536"/>
            </a:xfrm>
            <a:prstGeom prst="straightConnector1">
              <a:avLst/>
            </a:prstGeom>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D5E8F839-12A5-4C14-9870-853D01A98B0A}"/>
              </a:ext>
            </a:extLst>
          </p:cNvPr>
          <p:cNvGrpSpPr/>
          <p:nvPr/>
        </p:nvGrpSpPr>
        <p:grpSpPr>
          <a:xfrm>
            <a:off x="891859" y="3008509"/>
            <a:ext cx="3088638" cy="307777"/>
            <a:chOff x="6561203" y="3036489"/>
            <a:chExt cx="3088638" cy="307777"/>
          </a:xfrm>
        </p:grpSpPr>
        <p:sp>
          <p:nvSpPr>
            <p:cNvPr id="13" name="TextBox 12">
              <a:extLst>
                <a:ext uri="{FF2B5EF4-FFF2-40B4-BE49-F238E27FC236}">
                  <a16:creationId xmlns:a16="http://schemas.microsoft.com/office/drawing/2014/main" id="{66C4AB29-579F-41A3-B21E-5061CCBB8BF0}"/>
                </a:ext>
              </a:extLst>
            </p:cNvPr>
            <p:cNvSpPr txBox="1"/>
            <p:nvPr>
              <p:extLst>
                <p:ext uri="{D42A27DB-BD31-4B8C-83A1-F6EECF244321}">
                  <p14:modId xmlns:p14="http://schemas.microsoft.com/office/powerpoint/2010/main" val="3200952103"/>
                </p:ext>
              </p:extLst>
            </p:nvPr>
          </p:nvSpPr>
          <p:spPr>
            <a:xfrm>
              <a:off x="6561203" y="3036489"/>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City</a:t>
              </a:r>
            </a:p>
          </p:txBody>
        </p:sp>
        <p:cxnSp>
          <p:nvCxnSpPr>
            <p:cNvPr id="14" name="Straight Arrow Connector 13">
              <a:extLst>
                <a:ext uri="{FF2B5EF4-FFF2-40B4-BE49-F238E27FC236}">
                  <a16:creationId xmlns:a16="http://schemas.microsoft.com/office/drawing/2014/main" id="{C2F0CB07-0B9D-4BA9-B1E5-10CE59619C05}"/>
                </a:ext>
              </a:extLst>
            </p:cNvPr>
            <p:cNvCxnSpPr>
              <a:cxnSpLocks/>
            </p:cNvCxnSpPr>
            <p:nvPr/>
          </p:nvCxnSpPr>
          <p:spPr>
            <a:xfrm>
              <a:off x="7753350" y="3228975"/>
              <a:ext cx="1896491" cy="15536"/>
            </a:xfrm>
            <a:prstGeom prst="straightConnector1">
              <a:avLst/>
            </a:prstGeom>
          </p:spPr>
          <p:style>
            <a:lnRef idx="1">
              <a:schemeClr val="dk1"/>
            </a:lnRef>
            <a:fillRef idx="0">
              <a:schemeClr val="dk1"/>
            </a:fillRef>
            <a:effectRef idx="0">
              <a:schemeClr val="dk1"/>
            </a:effectRef>
            <a:fontRef idx="minor">
              <a:schemeClr val="tx1"/>
            </a:fontRef>
          </p:style>
        </p:cxnSp>
      </p:grpSp>
      <p:grpSp>
        <p:nvGrpSpPr>
          <p:cNvPr id="15" name="Group 14">
            <a:extLst>
              <a:ext uri="{FF2B5EF4-FFF2-40B4-BE49-F238E27FC236}">
                <a16:creationId xmlns:a16="http://schemas.microsoft.com/office/drawing/2014/main" id="{BFDD75B1-B6AA-4949-958A-59616D8940B7}"/>
              </a:ext>
            </a:extLst>
          </p:cNvPr>
          <p:cNvGrpSpPr/>
          <p:nvPr/>
        </p:nvGrpSpPr>
        <p:grpSpPr>
          <a:xfrm>
            <a:off x="5721635" y="2557767"/>
            <a:ext cx="3920753" cy="307777"/>
            <a:chOff x="5762625" y="2518013"/>
            <a:chExt cx="3920753" cy="307777"/>
          </a:xfrm>
        </p:grpSpPr>
        <p:sp>
          <p:nvSpPr>
            <p:cNvPr id="16" name="TextBox 15">
              <a:extLst>
                <a:ext uri="{FF2B5EF4-FFF2-40B4-BE49-F238E27FC236}">
                  <a16:creationId xmlns:a16="http://schemas.microsoft.com/office/drawing/2014/main" id="{061AED82-9A33-4943-8BB5-E387C0C212BF}"/>
                </a:ext>
              </a:extLst>
            </p:cNvPr>
            <p:cNvSpPr txBox="1"/>
            <p:nvPr>
              <p:extLst>
                <p:ext uri="{D42A27DB-BD31-4B8C-83A1-F6EECF244321}">
                  <p14:modId xmlns:p14="http://schemas.microsoft.com/office/powerpoint/2010/main" val="1508070563"/>
                </p:ext>
              </p:extLst>
            </p:nvPr>
          </p:nvSpPr>
          <p:spPr>
            <a:xfrm>
              <a:off x="5762625" y="2518013"/>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Mobile No.</a:t>
              </a:r>
            </a:p>
          </p:txBody>
        </p:sp>
        <p:cxnSp>
          <p:nvCxnSpPr>
            <p:cNvPr id="17" name="Straight Arrow Connector 16">
              <a:extLst>
                <a:ext uri="{FF2B5EF4-FFF2-40B4-BE49-F238E27FC236}">
                  <a16:creationId xmlns:a16="http://schemas.microsoft.com/office/drawing/2014/main" id="{9DE5A4AF-34E1-4B40-8EA3-B8CEC5A4A148}"/>
                </a:ext>
              </a:extLst>
            </p:cNvPr>
            <p:cNvCxnSpPr>
              <a:cxnSpLocks/>
            </p:cNvCxnSpPr>
            <p:nvPr/>
          </p:nvCxnSpPr>
          <p:spPr>
            <a:xfrm>
              <a:off x="7770242" y="2720738"/>
              <a:ext cx="1913136" cy="15536"/>
            </a:xfrm>
            <a:prstGeom prst="straightConnector1">
              <a:avLst/>
            </a:prstGeom>
          </p:spPr>
          <p:style>
            <a:lnRef idx="1">
              <a:schemeClr val="dk1"/>
            </a:lnRef>
            <a:fillRef idx="0">
              <a:schemeClr val="dk1"/>
            </a:fillRef>
            <a:effectRef idx="0">
              <a:schemeClr val="dk1"/>
            </a:effectRef>
            <a:fontRef idx="minor">
              <a:schemeClr val="tx1"/>
            </a:fontRef>
          </p:style>
        </p:cxnSp>
      </p:grpSp>
      <p:sp>
        <p:nvSpPr>
          <p:cNvPr id="18" name="Rectangle: Rounded Corners 17">
            <a:extLst>
              <a:ext uri="{FF2B5EF4-FFF2-40B4-BE49-F238E27FC236}">
                <a16:creationId xmlns:a16="http://schemas.microsoft.com/office/drawing/2014/main" id="{B3CC87F3-DB2B-4BDD-B02A-A348AA2F14F4}"/>
              </a:ext>
            </a:extLst>
          </p:cNvPr>
          <p:cNvSpPr/>
          <p:nvPr>
            <p:extLst>
              <p:ext uri="{D42A27DB-BD31-4B8C-83A1-F6EECF244321}">
                <p14:modId xmlns:p14="http://schemas.microsoft.com/office/powerpoint/2010/main" val="276242347"/>
              </p:ext>
            </p:extLst>
          </p:nvPr>
        </p:nvSpPr>
        <p:spPr>
          <a:xfrm>
            <a:off x="9240838" y="5138439"/>
            <a:ext cx="1076325" cy="43051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grpSp>
        <p:nvGrpSpPr>
          <p:cNvPr id="19" name="Group 18">
            <a:extLst>
              <a:ext uri="{FF2B5EF4-FFF2-40B4-BE49-F238E27FC236}">
                <a16:creationId xmlns:a16="http://schemas.microsoft.com/office/drawing/2014/main" id="{EABD3027-B0E9-406D-BF95-2D282A6DB772}"/>
              </a:ext>
            </a:extLst>
          </p:cNvPr>
          <p:cNvGrpSpPr/>
          <p:nvPr/>
        </p:nvGrpSpPr>
        <p:grpSpPr>
          <a:xfrm>
            <a:off x="900948" y="3875278"/>
            <a:ext cx="3113722" cy="307777"/>
            <a:chOff x="857562" y="3638550"/>
            <a:chExt cx="3113722" cy="307777"/>
          </a:xfrm>
        </p:grpSpPr>
        <p:sp>
          <p:nvSpPr>
            <p:cNvPr id="20" name="TextBox 19">
              <a:extLst>
                <a:ext uri="{FF2B5EF4-FFF2-40B4-BE49-F238E27FC236}">
                  <a16:creationId xmlns:a16="http://schemas.microsoft.com/office/drawing/2014/main" id="{0D1801EF-6D1B-4502-9F26-25580D7D9FF2}"/>
                </a:ext>
              </a:extLst>
            </p:cNvPr>
            <p:cNvSpPr txBox="1"/>
            <p:nvPr>
              <p:extLst>
                <p:ext uri="{D42A27DB-BD31-4B8C-83A1-F6EECF244321}">
                  <p14:modId xmlns:p14="http://schemas.microsoft.com/office/powerpoint/2010/main" val="3156033247"/>
                </p:ext>
              </p:extLst>
            </p:nvPr>
          </p:nvSpPr>
          <p:spPr>
            <a:xfrm>
              <a:off x="857562" y="3638550"/>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 PIN Code</a:t>
              </a:r>
            </a:p>
          </p:txBody>
        </p:sp>
        <p:cxnSp>
          <p:nvCxnSpPr>
            <p:cNvPr id="21" name="Straight Arrow Connector 20">
              <a:extLst>
                <a:ext uri="{FF2B5EF4-FFF2-40B4-BE49-F238E27FC236}">
                  <a16:creationId xmlns:a16="http://schemas.microsoft.com/office/drawing/2014/main" id="{63F20614-2433-4533-B074-A924A2377F7D}"/>
                </a:ext>
              </a:extLst>
            </p:cNvPr>
            <p:cNvCxnSpPr>
              <a:cxnSpLocks/>
            </p:cNvCxnSpPr>
            <p:nvPr/>
          </p:nvCxnSpPr>
          <p:spPr>
            <a:xfrm>
              <a:off x="2058148" y="3867150"/>
              <a:ext cx="1913136" cy="15536"/>
            </a:xfrm>
            <a:prstGeom prst="straightConnector1">
              <a:avLst/>
            </a:prstGeom>
          </p:spPr>
          <p:style>
            <a:lnRef idx="1">
              <a:schemeClr val="dk1"/>
            </a:lnRef>
            <a:fillRef idx="0">
              <a:schemeClr val="dk1"/>
            </a:fillRef>
            <a:effectRef idx="0">
              <a:schemeClr val="dk1"/>
            </a:effectRef>
            <a:fontRef idx="minor">
              <a:schemeClr val="tx1"/>
            </a:fontRef>
          </p:style>
        </p:cxnSp>
      </p:grpSp>
      <p:sp>
        <p:nvSpPr>
          <p:cNvPr id="22" name="TextBox 21">
            <a:extLst>
              <a:ext uri="{FF2B5EF4-FFF2-40B4-BE49-F238E27FC236}">
                <a16:creationId xmlns:a16="http://schemas.microsoft.com/office/drawing/2014/main" id="{368C7791-6BCC-483A-B3D4-21B8B479A022}"/>
              </a:ext>
            </a:extLst>
          </p:cNvPr>
          <p:cNvSpPr txBox="1"/>
          <p:nvPr>
            <p:extLst>
              <p:ext uri="{D42A27DB-BD31-4B8C-83A1-F6EECF244321}">
                <p14:modId xmlns:p14="http://schemas.microsoft.com/office/powerpoint/2010/main" val="3231818032"/>
              </p:ext>
            </p:extLst>
          </p:nvPr>
        </p:nvSpPr>
        <p:spPr>
          <a:xfrm>
            <a:off x="9240837" y="38675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dirty="0"/>
              <a:t>GUIDELINES</a:t>
            </a:r>
          </a:p>
        </p:txBody>
      </p:sp>
      <p:grpSp>
        <p:nvGrpSpPr>
          <p:cNvPr id="23" name="Group 22">
            <a:extLst>
              <a:ext uri="{FF2B5EF4-FFF2-40B4-BE49-F238E27FC236}">
                <a16:creationId xmlns:a16="http://schemas.microsoft.com/office/drawing/2014/main" id="{0397C447-3404-45C4-A9B2-47237EF2F0A7}"/>
              </a:ext>
            </a:extLst>
          </p:cNvPr>
          <p:cNvGrpSpPr/>
          <p:nvPr/>
        </p:nvGrpSpPr>
        <p:grpSpPr>
          <a:xfrm>
            <a:off x="5768875" y="3047734"/>
            <a:ext cx="3920753" cy="307777"/>
            <a:chOff x="5762625" y="2518013"/>
            <a:chExt cx="3920753" cy="307777"/>
          </a:xfrm>
        </p:grpSpPr>
        <p:sp>
          <p:nvSpPr>
            <p:cNvPr id="24" name="TextBox 23">
              <a:extLst>
                <a:ext uri="{FF2B5EF4-FFF2-40B4-BE49-F238E27FC236}">
                  <a16:creationId xmlns:a16="http://schemas.microsoft.com/office/drawing/2014/main" id="{8BB098E1-16A6-4D16-BDFF-032AEC25CD7A}"/>
                </a:ext>
              </a:extLst>
            </p:cNvPr>
            <p:cNvSpPr txBox="1"/>
            <p:nvPr>
              <p:extLst>
                <p:ext uri="{D42A27DB-BD31-4B8C-83A1-F6EECF244321}">
                  <p14:modId xmlns:p14="http://schemas.microsoft.com/office/powerpoint/2010/main" val="2134689574"/>
                </p:ext>
              </p:extLst>
            </p:nvPr>
          </p:nvSpPr>
          <p:spPr>
            <a:xfrm>
              <a:off x="5762625" y="2518013"/>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Landline No.</a:t>
              </a:r>
            </a:p>
          </p:txBody>
        </p:sp>
        <p:cxnSp>
          <p:nvCxnSpPr>
            <p:cNvPr id="25" name="Straight Arrow Connector 24">
              <a:extLst>
                <a:ext uri="{FF2B5EF4-FFF2-40B4-BE49-F238E27FC236}">
                  <a16:creationId xmlns:a16="http://schemas.microsoft.com/office/drawing/2014/main" id="{854EB3B9-8C6E-4570-9CA4-A9CB0454437C}"/>
                </a:ext>
              </a:extLst>
            </p:cNvPr>
            <p:cNvCxnSpPr>
              <a:cxnSpLocks/>
            </p:cNvCxnSpPr>
            <p:nvPr/>
          </p:nvCxnSpPr>
          <p:spPr>
            <a:xfrm>
              <a:off x="7770242" y="2720738"/>
              <a:ext cx="1913136" cy="15536"/>
            </a:xfrm>
            <a:prstGeom prst="straightConnector1">
              <a:avLst/>
            </a:prstGeom>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DF7FC07C-9984-4003-BD8A-6F59347FDEE0}"/>
              </a:ext>
            </a:extLst>
          </p:cNvPr>
          <p:cNvGrpSpPr/>
          <p:nvPr/>
        </p:nvGrpSpPr>
        <p:grpSpPr>
          <a:xfrm>
            <a:off x="6665278" y="3495858"/>
            <a:ext cx="3113722" cy="307777"/>
            <a:chOff x="857562" y="3638550"/>
            <a:chExt cx="3113722" cy="307777"/>
          </a:xfrm>
        </p:grpSpPr>
        <p:sp>
          <p:nvSpPr>
            <p:cNvPr id="27" name="TextBox 26">
              <a:extLst>
                <a:ext uri="{FF2B5EF4-FFF2-40B4-BE49-F238E27FC236}">
                  <a16:creationId xmlns:a16="http://schemas.microsoft.com/office/drawing/2014/main" id="{598410C9-03E0-48D5-92B4-D9523F743120}"/>
                </a:ext>
              </a:extLst>
            </p:cNvPr>
            <p:cNvSpPr txBox="1"/>
            <p:nvPr>
              <p:extLst>
                <p:ext uri="{D42A27DB-BD31-4B8C-83A1-F6EECF244321}">
                  <p14:modId xmlns:p14="http://schemas.microsoft.com/office/powerpoint/2010/main" val="3187884096"/>
                </p:ext>
              </p:extLst>
            </p:nvPr>
          </p:nvSpPr>
          <p:spPr>
            <a:xfrm>
              <a:off x="857562" y="3638550"/>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Fax No.</a:t>
              </a:r>
            </a:p>
          </p:txBody>
        </p:sp>
        <p:cxnSp>
          <p:nvCxnSpPr>
            <p:cNvPr id="28" name="Straight Arrow Connector 27">
              <a:extLst>
                <a:ext uri="{FF2B5EF4-FFF2-40B4-BE49-F238E27FC236}">
                  <a16:creationId xmlns:a16="http://schemas.microsoft.com/office/drawing/2014/main" id="{9A269A72-5863-4FD2-9304-2F3FB654F12B}"/>
                </a:ext>
              </a:extLst>
            </p:cNvPr>
            <p:cNvCxnSpPr>
              <a:cxnSpLocks/>
            </p:cNvCxnSpPr>
            <p:nvPr/>
          </p:nvCxnSpPr>
          <p:spPr>
            <a:xfrm>
              <a:off x="2058148" y="3867150"/>
              <a:ext cx="1913136" cy="15536"/>
            </a:xfrm>
            <a:prstGeom prst="straightConnector1">
              <a:avLst/>
            </a:prstGeom>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C6BF701D-1AF8-47B7-9E52-29C75B5F3BBE}"/>
              </a:ext>
            </a:extLst>
          </p:cNvPr>
          <p:cNvGrpSpPr/>
          <p:nvPr/>
        </p:nvGrpSpPr>
        <p:grpSpPr>
          <a:xfrm>
            <a:off x="900948" y="3449671"/>
            <a:ext cx="2995602" cy="338804"/>
            <a:chOff x="900948" y="2989156"/>
            <a:chExt cx="2995602" cy="338804"/>
          </a:xfrm>
        </p:grpSpPr>
        <p:sp>
          <p:nvSpPr>
            <p:cNvPr id="30" name="TextBox 29">
              <a:extLst>
                <a:ext uri="{FF2B5EF4-FFF2-40B4-BE49-F238E27FC236}">
                  <a16:creationId xmlns:a16="http://schemas.microsoft.com/office/drawing/2014/main" id="{91DC03EC-3C2C-407A-AB1D-24244DA5179C}"/>
                </a:ext>
              </a:extLst>
            </p:cNvPr>
            <p:cNvSpPr txBox="1"/>
            <p:nvPr>
              <p:extLst>
                <p:ext uri="{D42A27DB-BD31-4B8C-83A1-F6EECF244321}">
                  <p14:modId xmlns:p14="http://schemas.microsoft.com/office/powerpoint/2010/main" val="945487950"/>
                </p:ext>
              </p:extLst>
            </p:nvPr>
          </p:nvSpPr>
          <p:spPr>
            <a:xfrm>
              <a:off x="900948" y="2989156"/>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State</a:t>
              </a:r>
            </a:p>
          </p:txBody>
        </p:sp>
        <p:sp>
          <p:nvSpPr>
            <p:cNvPr id="31" name="TextBox 30">
              <a:extLst>
                <a:ext uri="{FF2B5EF4-FFF2-40B4-BE49-F238E27FC236}">
                  <a16:creationId xmlns:a16="http://schemas.microsoft.com/office/drawing/2014/main" id="{EAD151FA-F996-4E29-BAF8-3E3DF73BEE68}"/>
                </a:ext>
              </a:extLst>
            </p:cNvPr>
            <p:cNvSpPr txBox="1"/>
            <p:nvPr>
              <p:extLst>
                <p:ext uri="{D42A27DB-BD31-4B8C-83A1-F6EECF244321}">
                  <p14:modId xmlns:p14="http://schemas.microsoft.com/office/powerpoint/2010/main" val="948216632"/>
                </p:ext>
              </p:extLst>
            </p:nvPr>
          </p:nvSpPr>
          <p:spPr>
            <a:xfrm>
              <a:off x="2101534" y="3020183"/>
              <a:ext cx="1795016"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Select Dropdown List</a:t>
              </a:r>
              <a:endParaRPr lang="en-US" dirty="0"/>
            </a:p>
          </p:txBody>
        </p:sp>
      </p:grpSp>
      <p:grpSp>
        <p:nvGrpSpPr>
          <p:cNvPr id="32" name="Group 31">
            <a:extLst>
              <a:ext uri="{FF2B5EF4-FFF2-40B4-BE49-F238E27FC236}">
                <a16:creationId xmlns:a16="http://schemas.microsoft.com/office/drawing/2014/main" id="{5F59944A-3CEB-489B-9C24-022494848C60}"/>
              </a:ext>
            </a:extLst>
          </p:cNvPr>
          <p:cNvGrpSpPr/>
          <p:nvPr/>
        </p:nvGrpSpPr>
        <p:grpSpPr>
          <a:xfrm>
            <a:off x="6665278" y="3977551"/>
            <a:ext cx="3088638" cy="307777"/>
            <a:chOff x="6561203" y="3036489"/>
            <a:chExt cx="3088638" cy="307777"/>
          </a:xfrm>
        </p:grpSpPr>
        <p:sp>
          <p:nvSpPr>
            <p:cNvPr id="33" name="TextBox 32">
              <a:extLst>
                <a:ext uri="{FF2B5EF4-FFF2-40B4-BE49-F238E27FC236}">
                  <a16:creationId xmlns:a16="http://schemas.microsoft.com/office/drawing/2014/main" id="{BFB885C6-AD55-4E2F-BFDB-9EFC8482ABA1}"/>
                </a:ext>
              </a:extLst>
            </p:cNvPr>
            <p:cNvSpPr txBox="1"/>
            <p:nvPr>
              <p:extLst>
                <p:ext uri="{D42A27DB-BD31-4B8C-83A1-F6EECF244321}">
                  <p14:modId xmlns:p14="http://schemas.microsoft.com/office/powerpoint/2010/main" val="237730425"/>
                </p:ext>
              </p:extLst>
            </p:nvPr>
          </p:nvSpPr>
          <p:spPr>
            <a:xfrm>
              <a:off x="6561203" y="3036489"/>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Website</a:t>
              </a:r>
            </a:p>
          </p:txBody>
        </p:sp>
        <p:cxnSp>
          <p:nvCxnSpPr>
            <p:cNvPr id="34" name="Straight Arrow Connector 33">
              <a:extLst>
                <a:ext uri="{FF2B5EF4-FFF2-40B4-BE49-F238E27FC236}">
                  <a16:creationId xmlns:a16="http://schemas.microsoft.com/office/drawing/2014/main" id="{47D64387-A875-4BD6-9124-7870F9156BBA}"/>
                </a:ext>
              </a:extLst>
            </p:cNvPr>
            <p:cNvCxnSpPr>
              <a:cxnSpLocks/>
            </p:cNvCxnSpPr>
            <p:nvPr/>
          </p:nvCxnSpPr>
          <p:spPr>
            <a:xfrm>
              <a:off x="7753350" y="3228975"/>
              <a:ext cx="1896491" cy="15536"/>
            </a:xfrm>
            <a:prstGeom prst="straightConnector1">
              <a:avLst/>
            </a:prstGeom>
          </p:spPr>
          <p:style>
            <a:lnRef idx="1">
              <a:schemeClr val="dk1"/>
            </a:lnRef>
            <a:fillRef idx="0">
              <a:schemeClr val="dk1"/>
            </a:fillRef>
            <a:effectRef idx="0">
              <a:schemeClr val="dk1"/>
            </a:effectRef>
            <a:fontRef idx="minor">
              <a:schemeClr val="tx1"/>
            </a:fontRef>
          </p:style>
        </p:cxnSp>
      </p:grpSp>
      <p:sp>
        <p:nvSpPr>
          <p:cNvPr id="35" name="TextBox 34">
            <a:extLst>
              <a:ext uri="{FF2B5EF4-FFF2-40B4-BE49-F238E27FC236}">
                <a16:creationId xmlns:a16="http://schemas.microsoft.com/office/drawing/2014/main" id="{01CEB289-157F-41E3-AB46-AF984F3AE781}"/>
              </a:ext>
            </a:extLst>
          </p:cNvPr>
          <p:cNvSpPr txBox="1"/>
          <p:nvPr/>
        </p:nvSpPr>
        <p:spPr>
          <a:xfrm flipH="1">
            <a:off x="1590675" y="2406731"/>
            <a:ext cx="142043" cy="307777"/>
          </a:xfrm>
          <a:prstGeom prst="rect">
            <a:avLst/>
          </a:prstGeom>
          <a:noFill/>
        </p:spPr>
        <p:txBody>
          <a:bodyPr wrap="square" rtlCol="0">
            <a:spAutoFit/>
          </a:bodyPr>
          <a:lstStyle/>
          <a:p>
            <a:r>
              <a:rPr lang="en-US" sz="1400" dirty="0">
                <a:solidFill>
                  <a:srgbClr val="FF0000"/>
                </a:solidFill>
              </a:rPr>
              <a:t>*</a:t>
            </a:r>
          </a:p>
        </p:txBody>
      </p:sp>
      <p:sp>
        <p:nvSpPr>
          <p:cNvPr id="36" name="TextBox 35">
            <a:extLst>
              <a:ext uri="{FF2B5EF4-FFF2-40B4-BE49-F238E27FC236}">
                <a16:creationId xmlns:a16="http://schemas.microsoft.com/office/drawing/2014/main" id="{1B679E3A-95BE-4D83-8DEF-2AF6C5FD4F4E}"/>
              </a:ext>
            </a:extLst>
          </p:cNvPr>
          <p:cNvSpPr txBox="1"/>
          <p:nvPr/>
        </p:nvSpPr>
        <p:spPr>
          <a:xfrm flipH="1">
            <a:off x="1274868" y="2921653"/>
            <a:ext cx="142043" cy="307777"/>
          </a:xfrm>
          <a:prstGeom prst="rect">
            <a:avLst/>
          </a:prstGeom>
          <a:noFill/>
        </p:spPr>
        <p:txBody>
          <a:bodyPr wrap="square" rtlCol="0">
            <a:spAutoFit/>
          </a:bodyPr>
          <a:lstStyle/>
          <a:p>
            <a:r>
              <a:rPr lang="en-US" sz="1400" dirty="0">
                <a:solidFill>
                  <a:srgbClr val="FF0000"/>
                </a:solidFill>
              </a:rPr>
              <a:t>*</a:t>
            </a:r>
          </a:p>
        </p:txBody>
      </p:sp>
      <p:sp>
        <p:nvSpPr>
          <p:cNvPr id="37" name="TextBox 36">
            <a:extLst>
              <a:ext uri="{FF2B5EF4-FFF2-40B4-BE49-F238E27FC236}">
                <a16:creationId xmlns:a16="http://schemas.microsoft.com/office/drawing/2014/main" id="{0C02D413-2164-4080-806D-5512FF7770B0}"/>
              </a:ext>
            </a:extLst>
          </p:cNvPr>
          <p:cNvSpPr txBox="1"/>
          <p:nvPr/>
        </p:nvSpPr>
        <p:spPr>
          <a:xfrm flipH="1">
            <a:off x="1359198" y="3384004"/>
            <a:ext cx="142043" cy="307777"/>
          </a:xfrm>
          <a:prstGeom prst="rect">
            <a:avLst/>
          </a:prstGeom>
          <a:noFill/>
        </p:spPr>
        <p:txBody>
          <a:bodyPr wrap="square" rtlCol="0">
            <a:spAutoFit/>
          </a:bodyPr>
          <a:lstStyle/>
          <a:p>
            <a:r>
              <a:rPr lang="en-US" sz="1400" dirty="0">
                <a:solidFill>
                  <a:srgbClr val="FF0000"/>
                </a:solidFill>
              </a:rPr>
              <a:t>*</a:t>
            </a:r>
          </a:p>
        </p:txBody>
      </p:sp>
      <p:sp>
        <p:nvSpPr>
          <p:cNvPr id="38" name="TextBox 37">
            <a:extLst>
              <a:ext uri="{FF2B5EF4-FFF2-40B4-BE49-F238E27FC236}">
                <a16:creationId xmlns:a16="http://schemas.microsoft.com/office/drawing/2014/main" id="{027EDA2F-3969-4676-A860-A2C1EC2C0E3C}"/>
              </a:ext>
            </a:extLst>
          </p:cNvPr>
          <p:cNvSpPr txBox="1"/>
          <p:nvPr/>
        </p:nvSpPr>
        <p:spPr>
          <a:xfrm flipH="1">
            <a:off x="1608297" y="3792186"/>
            <a:ext cx="589936" cy="307777"/>
          </a:xfrm>
          <a:prstGeom prst="rect">
            <a:avLst/>
          </a:prstGeom>
          <a:noFill/>
        </p:spPr>
        <p:txBody>
          <a:bodyPr wrap="square" rtlCol="0">
            <a:spAutoFit/>
          </a:bodyPr>
          <a:lstStyle/>
          <a:p>
            <a:r>
              <a:rPr lang="en-US" sz="1400" dirty="0">
                <a:solidFill>
                  <a:srgbClr val="FF0000"/>
                </a:solidFill>
              </a:rPr>
              <a:t>*</a:t>
            </a:r>
          </a:p>
        </p:txBody>
      </p:sp>
      <p:sp>
        <p:nvSpPr>
          <p:cNvPr id="39" name="TextBox 38">
            <a:extLst>
              <a:ext uri="{FF2B5EF4-FFF2-40B4-BE49-F238E27FC236}">
                <a16:creationId xmlns:a16="http://schemas.microsoft.com/office/drawing/2014/main" id="{322B21F6-528B-4086-AED2-7614A7AB60B0}"/>
              </a:ext>
            </a:extLst>
          </p:cNvPr>
          <p:cNvSpPr txBox="1"/>
          <p:nvPr/>
        </p:nvSpPr>
        <p:spPr>
          <a:xfrm flipH="1">
            <a:off x="7408958" y="2462030"/>
            <a:ext cx="589936" cy="307777"/>
          </a:xfrm>
          <a:prstGeom prst="rect">
            <a:avLst/>
          </a:prstGeom>
          <a:noFill/>
        </p:spPr>
        <p:txBody>
          <a:bodyPr wrap="square" rtlCol="0">
            <a:spAutoFit/>
          </a:bodyPr>
          <a:lstStyle/>
          <a:p>
            <a:r>
              <a:rPr lang="en-US" sz="1400" dirty="0">
                <a:solidFill>
                  <a:srgbClr val="FF0000"/>
                </a:solidFill>
              </a:rPr>
              <a:t>*</a:t>
            </a:r>
          </a:p>
        </p:txBody>
      </p:sp>
      <p:sp>
        <p:nvSpPr>
          <p:cNvPr id="40" name="TextBox 39">
            <a:extLst>
              <a:ext uri="{FF2B5EF4-FFF2-40B4-BE49-F238E27FC236}">
                <a16:creationId xmlns:a16="http://schemas.microsoft.com/office/drawing/2014/main" id="{20198381-9FD6-4763-9545-F56EA199579B}"/>
              </a:ext>
            </a:extLst>
          </p:cNvPr>
          <p:cNvSpPr txBox="1"/>
          <p:nvPr/>
        </p:nvSpPr>
        <p:spPr>
          <a:xfrm flipH="1">
            <a:off x="7446942" y="2907387"/>
            <a:ext cx="589936" cy="307777"/>
          </a:xfrm>
          <a:prstGeom prst="rect">
            <a:avLst/>
          </a:prstGeom>
          <a:noFill/>
        </p:spPr>
        <p:txBody>
          <a:bodyPr wrap="square" rtlCol="0">
            <a:spAutoFit/>
          </a:bodyPr>
          <a:lstStyle/>
          <a:p>
            <a:r>
              <a:rPr lang="en-US" sz="1400" dirty="0">
                <a:solidFill>
                  <a:srgbClr val="FF0000"/>
                </a:solidFill>
              </a:rPr>
              <a:t>*</a:t>
            </a:r>
          </a:p>
        </p:txBody>
      </p:sp>
      <p:sp>
        <p:nvSpPr>
          <p:cNvPr id="41" name="TextBox 40">
            <a:extLst>
              <a:ext uri="{FF2B5EF4-FFF2-40B4-BE49-F238E27FC236}">
                <a16:creationId xmlns:a16="http://schemas.microsoft.com/office/drawing/2014/main" id="{22D2529F-31B7-4CF4-AFB5-30286AEB6BC9}"/>
              </a:ext>
            </a:extLst>
          </p:cNvPr>
          <p:cNvSpPr txBox="1"/>
          <p:nvPr/>
        </p:nvSpPr>
        <p:spPr>
          <a:xfrm flipH="1">
            <a:off x="7223442" y="3441759"/>
            <a:ext cx="589936" cy="307777"/>
          </a:xfrm>
          <a:prstGeom prst="rect">
            <a:avLst/>
          </a:prstGeom>
          <a:noFill/>
        </p:spPr>
        <p:txBody>
          <a:bodyPr wrap="square" rtlCol="0">
            <a:spAutoFit/>
          </a:bodyPr>
          <a:lstStyle/>
          <a:p>
            <a:r>
              <a:rPr lang="en-US" sz="1400" dirty="0">
                <a:solidFill>
                  <a:srgbClr val="FF0000"/>
                </a:solidFill>
              </a:rPr>
              <a:t>*</a:t>
            </a:r>
          </a:p>
        </p:txBody>
      </p:sp>
      <p:sp>
        <p:nvSpPr>
          <p:cNvPr id="42" name="TextBox 41">
            <a:extLst>
              <a:ext uri="{FF2B5EF4-FFF2-40B4-BE49-F238E27FC236}">
                <a16:creationId xmlns:a16="http://schemas.microsoft.com/office/drawing/2014/main" id="{DAC6E5DA-07FC-45D3-AAAD-690B766B9AA7}"/>
              </a:ext>
            </a:extLst>
          </p:cNvPr>
          <p:cNvSpPr txBox="1"/>
          <p:nvPr/>
        </p:nvSpPr>
        <p:spPr>
          <a:xfrm flipH="1">
            <a:off x="7267489" y="3883335"/>
            <a:ext cx="589936" cy="307777"/>
          </a:xfrm>
          <a:prstGeom prst="rect">
            <a:avLst/>
          </a:prstGeom>
          <a:noFill/>
        </p:spPr>
        <p:txBody>
          <a:bodyPr wrap="square" rtlCol="0">
            <a:spAutoFit/>
          </a:bodyPr>
          <a:lstStyle/>
          <a:p>
            <a:r>
              <a:rPr lang="en-US" sz="1400" dirty="0">
                <a:solidFill>
                  <a:srgbClr val="FF0000"/>
                </a:solidFill>
              </a:rPr>
              <a:t>*</a:t>
            </a:r>
          </a:p>
        </p:txBody>
      </p:sp>
    </p:spTree>
    <p:extLst>
      <p:ext uri="{BB962C8B-B14F-4D97-AF65-F5344CB8AC3E}">
        <p14:creationId xmlns:p14="http://schemas.microsoft.com/office/powerpoint/2010/main" val="211233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extLst>
              <p:ext uri="{D42A27DB-BD31-4B8C-83A1-F6EECF244321}">
                <p14:modId xmlns:p14="http://schemas.microsoft.com/office/powerpoint/2010/main" val="3490206743"/>
              </p:ext>
            </p:extLst>
          </p:nvPr>
        </p:nvSpPr>
        <p:spPr>
          <a:xfrm>
            <a:off x="866775" y="590550"/>
            <a:ext cx="10953149" cy="441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Institution Level -  Organization details </a:t>
            </a:r>
          </a:p>
        </p:txBody>
      </p:sp>
      <p:sp>
        <p:nvSpPr>
          <p:cNvPr id="5" name="Rectangle 4"/>
          <p:cNvSpPr/>
          <p:nvPr/>
        </p:nvSpPr>
        <p:spPr>
          <a:xfrm>
            <a:off x="866775" y="988830"/>
            <a:ext cx="10952163" cy="577453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26" name="Rectangle: Rounded Corners 25"/>
          <p:cNvSpPr/>
          <p:nvPr>
            <p:extLst>
              <p:ext uri="{D42A27DB-BD31-4B8C-83A1-F6EECF244321}">
                <p14:modId xmlns:p14="http://schemas.microsoft.com/office/powerpoint/2010/main" val="2173141952"/>
              </p:ext>
            </p:extLst>
          </p:nvPr>
        </p:nvSpPr>
        <p:spPr>
          <a:xfrm>
            <a:off x="866775" y="114300"/>
            <a:ext cx="10969795" cy="44132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Institution Level -  BASIC INFORMATION</a:t>
            </a:r>
          </a:p>
        </p:txBody>
      </p:sp>
      <p:sp>
        <p:nvSpPr>
          <p:cNvPr id="51" name="TextBox 50"/>
          <p:cNvSpPr txBox="1"/>
          <p:nvPr>
            <p:extLst>
              <p:ext uri="{D42A27DB-BD31-4B8C-83A1-F6EECF244321}">
                <p14:modId xmlns:p14="http://schemas.microsoft.com/office/powerpoint/2010/main" val="1856464663"/>
              </p:ext>
            </p:extLst>
          </p:nvPr>
        </p:nvSpPr>
        <p:spPr>
          <a:xfrm>
            <a:off x="1143000" y="2020686"/>
            <a:ext cx="430788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Is the institution NSDC Funded?</a:t>
            </a:r>
          </a:p>
        </p:txBody>
      </p:sp>
      <p:grpSp>
        <p:nvGrpSpPr>
          <p:cNvPr id="4" name="Group 3">
            <a:extLst>
              <a:ext uri="{FF2B5EF4-FFF2-40B4-BE49-F238E27FC236}">
                <a16:creationId xmlns:a16="http://schemas.microsoft.com/office/drawing/2014/main" id="{00F863C2-15E9-4118-8032-075A3A3B0CD3}"/>
              </a:ext>
            </a:extLst>
          </p:cNvPr>
          <p:cNvGrpSpPr/>
          <p:nvPr/>
        </p:nvGrpSpPr>
        <p:grpSpPr>
          <a:xfrm>
            <a:off x="6816061" y="2051047"/>
            <a:ext cx="4114800" cy="246221"/>
            <a:chOff x="6734175" y="1562100"/>
            <a:chExt cx="4114800" cy="246221"/>
          </a:xfrm>
        </p:grpSpPr>
        <p:sp>
          <p:nvSpPr>
            <p:cNvPr id="53" name="Oval 52"/>
            <p:cNvSpPr/>
            <p:nvPr/>
          </p:nvSpPr>
          <p:spPr>
            <a:xfrm>
              <a:off x="77152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5" name="Oval 54"/>
            <p:cNvSpPr/>
            <p:nvPr/>
          </p:nvSpPr>
          <p:spPr>
            <a:xfrm>
              <a:off x="90678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7" name="TextBox 56"/>
            <p:cNvSpPr txBox="1"/>
            <p:nvPr>
              <p:extLst>
                <p:ext uri="{D42A27DB-BD31-4B8C-83A1-F6EECF244321}">
                  <p14:modId xmlns:p14="http://schemas.microsoft.com/office/powerpoint/2010/main" val="4108287179"/>
                </p:ext>
              </p:extLst>
            </p:nvPr>
          </p:nvSpPr>
          <p:spPr>
            <a:xfrm>
              <a:off x="6734175" y="1562100"/>
              <a:ext cx="2743200"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t>YES</a:t>
              </a:r>
            </a:p>
          </p:txBody>
        </p:sp>
        <p:sp>
          <p:nvSpPr>
            <p:cNvPr id="59" name="TextBox 58"/>
            <p:cNvSpPr txBox="1"/>
            <p:nvPr>
              <p:extLst>
                <p:ext uri="{D42A27DB-BD31-4B8C-83A1-F6EECF244321}">
                  <p14:modId xmlns:p14="http://schemas.microsoft.com/office/powerpoint/2010/main" val="20701974"/>
                </p:ext>
              </p:extLst>
            </p:nvPr>
          </p:nvSpPr>
          <p:spPr>
            <a:xfrm>
              <a:off x="8105775" y="1562100"/>
              <a:ext cx="2743200"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t>NO</a:t>
              </a:r>
            </a:p>
          </p:txBody>
        </p:sp>
      </p:grpSp>
      <p:sp>
        <p:nvSpPr>
          <p:cNvPr id="61" name="TextBox 60"/>
          <p:cNvSpPr txBox="1"/>
          <p:nvPr>
            <p:extLst>
              <p:ext uri="{D42A27DB-BD31-4B8C-83A1-F6EECF244321}">
                <p14:modId xmlns:p14="http://schemas.microsoft.com/office/powerpoint/2010/main" val="3624525616"/>
              </p:ext>
            </p:extLst>
          </p:nvPr>
        </p:nvSpPr>
        <p:spPr>
          <a:xfrm>
            <a:off x="1123950" y="2439786"/>
            <a:ext cx="430788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Medium of instructions</a:t>
            </a:r>
          </a:p>
        </p:txBody>
      </p:sp>
      <p:sp>
        <p:nvSpPr>
          <p:cNvPr id="83" name="TextBox 82"/>
          <p:cNvSpPr txBox="1"/>
          <p:nvPr>
            <p:extLst>
              <p:ext uri="{D42A27DB-BD31-4B8C-83A1-F6EECF244321}">
                <p14:modId xmlns:p14="http://schemas.microsoft.com/office/powerpoint/2010/main" val="4100272980"/>
              </p:ext>
            </p:extLst>
          </p:nvPr>
        </p:nvSpPr>
        <p:spPr>
          <a:xfrm>
            <a:off x="1143000" y="1582536"/>
            <a:ext cx="430788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Qualification Packs</a:t>
            </a:r>
          </a:p>
        </p:txBody>
      </p:sp>
      <p:sp>
        <p:nvSpPr>
          <p:cNvPr id="85" name="Rectangle 84"/>
          <p:cNvSpPr/>
          <p:nvPr>
            <p:extLst>
              <p:ext uri="{D42A27DB-BD31-4B8C-83A1-F6EECF244321}">
                <p14:modId xmlns:p14="http://schemas.microsoft.com/office/powerpoint/2010/main" val="3685719736"/>
              </p:ext>
            </p:extLst>
          </p:nvPr>
        </p:nvSpPr>
        <p:spPr>
          <a:xfrm>
            <a:off x="7297445" y="1598411"/>
            <a:ext cx="3968317" cy="3100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Select multiple option from the dropdown( i.e. populated from QP table)</a:t>
            </a:r>
          </a:p>
        </p:txBody>
      </p:sp>
      <p:sp>
        <p:nvSpPr>
          <p:cNvPr id="93" name="Minus Sign 92"/>
          <p:cNvSpPr/>
          <p:nvPr/>
        </p:nvSpPr>
        <p:spPr>
          <a:xfrm>
            <a:off x="950683" y="1984966"/>
            <a:ext cx="198808" cy="381000"/>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8373EF7-DE89-4B09-BDF8-6B9091F3001D}"/>
              </a:ext>
            </a:extLst>
          </p:cNvPr>
          <p:cNvSpPr/>
          <p:nvPr/>
        </p:nvSpPr>
        <p:spPr>
          <a:xfrm>
            <a:off x="10209814" y="26050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F9E66EE-058E-41FC-869A-E9774319841D}"/>
              </a:ext>
            </a:extLst>
          </p:cNvPr>
          <p:cNvGrpSpPr/>
          <p:nvPr/>
        </p:nvGrpSpPr>
        <p:grpSpPr>
          <a:xfrm>
            <a:off x="6830026" y="2546543"/>
            <a:ext cx="5260052" cy="246221"/>
            <a:chOff x="6816061" y="1996617"/>
            <a:chExt cx="5260052" cy="246221"/>
          </a:xfrm>
        </p:grpSpPr>
        <p:grpSp>
          <p:nvGrpSpPr>
            <p:cNvPr id="34" name="Group 33">
              <a:extLst>
                <a:ext uri="{FF2B5EF4-FFF2-40B4-BE49-F238E27FC236}">
                  <a16:creationId xmlns:a16="http://schemas.microsoft.com/office/drawing/2014/main" id="{8CC0AEF3-453B-4937-B954-2D40C2B5C7B3}"/>
                </a:ext>
              </a:extLst>
            </p:cNvPr>
            <p:cNvGrpSpPr/>
            <p:nvPr/>
          </p:nvGrpSpPr>
          <p:grpSpPr>
            <a:xfrm>
              <a:off x="6816061" y="1996617"/>
              <a:ext cx="4114800" cy="246221"/>
              <a:chOff x="6734175" y="1562100"/>
              <a:chExt cx="4114800" cy="246221"/>
            </a:xfrm>
          </p:grpSpPr>
          <p:sp>
            <p:nvSpPr>
              <p:cNvPr id="35" name="Oval 34">
                <a:extLst>
                  <a:ext uri="{FF2B5EF4-FFF2-40B4-BE49-F238E27FC236}">
                    <a16:creationId xmlns:a16="http://schemas.microsoft.com/office/drawing/2014/main" id="{47C77603-2B39-48E5-A2A6-94FBBF6254F3}"/>
                  </a:ext>
                </a:extLst>
              </p:cNvPr>
              <p:cNvSpPr/>
              <p:nvPr/>
            </p:nvSpPr>
            <p:spPr>
              <a:xfrm>
                <a:off x="77152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6" name="Oval 35">
                <a:extLst>
                  <a:ext uri="{FF2B5EF4-FFF2-40B4-BE49-F238E27FC236}">
                    <a16:creationId xmlns:a16="http://schemas.microsoft.com/office/drawing/2014/main" id="{EDE79B6D-4C4F-4AFC-B0F3-BDC225CB6854}"/>
                  </a:ext>
                </a:extLst>
              </p:cNvPr>
              <p:cNvSpPr/>
              <p:nvPr/>
            </p:nvSpPr>
            <p:spPr>
              <a:xfrm>
                <a:off x="90678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7" name="TextBox 36">
                <a:extLst>
                  <a:ext uri="{FF2B5EF4-FFF2-40B4-BE49-F238E27FC236}">
                    <a16:creationId xmlns:a16="http://schemas.microsoft.com/office/drawing/2014/main" id="{EA3A9FE9-D1CB-4ACD-8EE2-FC6158402D30}"/>
                  </a:ext>
                </a:extLst>
              </p:cNvPr>
              <p:cNvSpPr txBox="1"/>
              <p:nvPr>
                <p:extLst>
                  <p:ext uri="{D42A27DB-BD31-4B8C-83A1-F6EECF244321}">
                    <p14:modId xmlns:p14="http://schemas.microsoft.com/office/powerpoint/2010/main" val="3407743802"/>
                  </p:ext>
                </p:extLst>
              </p:nvPr>
            </p:nvSpPr>
            <p:spPr>
              <a:xfrm>
                <a:off x="6734175" y="1562100"/>
                <a:ext cx="2743200"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t>English</a:t>
                </a:r>
              </a:p>
            </p:txBody>
          </p:sp>
          <p:sp>
            <p:nvSpPr>
              <p:cNvPr id="38" name="TextBox 37">
                <a:extLst>
                  <a:ext uri="{FF2B5EF4-FFF2-40B4-BE49-F238E27FC236}">
                    <a16:creationId xmlns:a16="http://schemas.microsoft.com/office/drawing/2014/main" id="{87E8BA13-383E-4B10-945F-01EB2EFA7B6F}"/>
                  </a:ext>
                </a:extLst>
              </p:cNvPr>
              <p:cNvSpPr txBox="1"/>
              <p:nvPr>
                <p:extLst>
                  <p:ext uri="{D42A27DB-BD31-4B8C-83A1-F6EECF244321}">
                    <p14:modId xmlns:p14="http://schemas.microsoft.com/office/powerpoint/2010/main" val="2321805933"/>
                  </p:ext>
                </p:extLst>
              </p:nvPr>
            </p:nvSpPr>
            <p:spPr>
              <a:xfrm>
                <a:off x="8105775" y="1562100"/>
                <a:ext cx="2743200"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t>Hindi</a:t>
                </a:r>
              </a:p>
            </p:txBody>
          </p:sp>
        </p:grpSp>
        <p:sp>
          <p:nvSpPr>
            <p:cNvPr id="40" name="TextBox 39">
              <a:extLst>
                <a:ext uri="{FF2B5EF4-FFF2-40B4-BE49-F238E27FC236}">
                  <a16:creationId xmlns:a16="http://schemas.microsoft.com/office/drawing/2014/main" id="{24F22EC0-93BC-4C7F-A4DD-B00BCC310F8B}"/>
                </a:ext>
              </a:extLst>
            </p:cNvPr>
            <p:cNvSpPr txBox="1"/>
            <p:nvPr>
              <p:extLst>
                <p:ext uri="{D42A27DB-BD31-4B8C-83A1-F6EECF244321}">
                  <p14:modId xmlns:p14="http://schemas.microsoft.com/office/powerpoint/2010/main" val="4089470101"/>
                </p:ext>
              </p:extLst>
            </p:nvPr>
          </p:nvSpPr>
          <p:spPr>
            <a:xfrm>
              <a:off x="9332913" y="1996617"/>
              <a:ext cx="2743200"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t>Any Other</a:t>
              </a:r>
            </a:p>
          </p:txBody>
        </p:sp>
      </p:grpSp>
      <p:sp>
        <p:nvSpPr>
          <p:cNvPr id="42" name="Minus Sign 41">
            <a:extLst>
              <a:ext uri="{FF2B5EF4-FFF2-40B4-BE49-F238E27FC236}">
                <a16:creationId xmlns:a16="http://schemas.microsoft.com/office/drawing/2014/main" id="{6E9BB641-2CAE-4A89-8F7E-562BF531E0BA}"/>
              </a:ext>
            </a:extLst>
          </p:cNvPr>
          <p:cNvSpPr/>
          <p:nvPr/>
        </p:nvSpPr>
        <p:spPr>
          <a:xfrm>
            <a:off x="952500" y="2437643"/>
            <a:ext cx="198808" cy="381000"/>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2D539A0-5071-47D6-BF02-FE49049435DA}"/>
              </a:ext>
            </a:extLst>
          </p:cNvPr>
          <p:cNvGrpSpPr/>
          <p:nvPr/>
        </p:nvGrpSpPr>
        <p:grpSpPr>
          <a:xfrm>
            <a:off x="1050087" y="1207791"/>
            <a:ext cx="9477066" cy="369332"/>
            <a:chOff x="1162050" y="3248025"/>
            <a:chExt cx="9477066" cy="369332"/>
          </a:xfrm>
        </p:grpSpPr>
        <p:sp>
          <p:nvSpPr>
            <p:cNvPr id="65" name="TextBox 64"/>
            <p:cNvSpPr txBox="1"/>
            <p:nvPr>
              <p:extLst>
                <p:ext uri="{D42A27DB-BD31-4B8C-83A1-F6EECF244321}">
                  <p14:modId xmlns:p14="http://schemas.microsoft.com/office/powerpoint/2010/main" val="884790030"/>
                </p:ext>
              </p:extLst>
            </p:nvPr>
          </p:nvSpPr>
          <p:spPr>
            <a:xfrm>
              <a:off x="1162050" y="3248025"/>
              <a:ext cx="430788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Year of Establishment</a:t>
              </a:r>
            </a:p>
          </p:txBody>
        </p:sp>
        <p:sp>
          <p:nvSpPr>
            <p:cNvPr id="43" name="Rectangle 42">
              <a:extLst>
                <a:ext uri="{FF2B5EF4-FFF2-40B4-BE49-F238E27FC236}">
                  <a16:creationId xmlns:a16="http://schemas.microsoft.com/office/drawing/2014/main" id="{298BE813-6F3C-422E-803F-953164CC1B3B}"/>
                </a:ext>
              </a:extLst>
            </p:cNvPr>
            <p:cNvSpPr/>
            <p:nvPr>
              <p:extLst>
                <p:ext uri="{D42A27DB-BD31-4B8C-83A1-F6EECF244321}">
                  <p14:modId xmlns:p14="http://schemas.microsoft.com/office/powerpoint/2010/main" val="322259684"/>
                </p:ext>
              </p:extLst>
            </p:nvPr>
          </p:nvSpPr>
          <p:spPr>
            <a:xfrm>
              <a:off x="7758374" y="3248025"/>
              <a:ext cx="2880742" cy="282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Select year (dropdown)</a:t>
              </a:r>
            </a:p>
          </p:txBody>
        </p:sp>
      </p:grpSp>
      <p:grpSp>
        <p:nvGrpSpPr>
          <p:cNvPr id="11" name="Group 10">
            <a:extLst>
              <a:ext uri="{FF2B5EF4-FFF2-40B4-BE49-F238E27FC236}">
                <a16:creationId xmlns:a16="http://schemas.microsoft.com/office/drawing/2014/main" id="{46AE8823-3381-49A0-A788-A51451BB1962}"/>
              </a:ext>
            </a:extLst>
          </p:cNvPr>
          <p:cNvGrpSpPr/>
          <p:nvPr/>
        </p:nvGrpSpPr>
        <p:grpSpPr>
          <a:xfrm>
            <a:off x="943551" y="2723701"/>
            <a:ext cx="4500206" cy="474939"/>
            <a:chOff x="950683" y="2505075"/>
            <a:chExt cx="4500206" cy="474939"/>
          </a:xfrm>
        </p:grpSpPr>
        <p:sp>
          <p:nvSpPr>
            <p:cNvPr id="63" name="TextBox 62"/>
            <p:cNvSpPr txBox="1"/>
            <p:nvPr>
              <p:extLst>
                <p:ext uri="{D42A27DB-BD31-4B8C-83A1-F6EECF244321}">
                  <p14:modId xmlns:p14="http://schemas.microsoft.com/office/powerpoint/2010/main" val="2596377390"/>
                </p:ext>
              </p:extLst>
            </p:nvPr>
          </p:nvSpPr>
          <p:spPr>
            <a:xfrm>
              <a:off x="1143000" y="2524125"/>
              <a:ext cx="430788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Model of Institution</a:t>
              </a:r>
            </a:p>
          </p:txBody>
        </p:sp>
        <p:sp>
          <p:nvSpPr>
            <p:cNvPr id="103" name="Minus Sign 102"/>
            <p:cNvSpPr/>
            <p:nvPr/>
          </p:nvSpPr>
          <p:spPr>
            <a:xfrm>
              <a:off x="950683" y="2505075"/>
              <a:ext cx="198808" cy="381000"/>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Minus Sign 57">
              <a:extLst>
                <a:ext uri="{FF2B5EF4-FFF2-40B4-BE49-F238E27FC236}">
                  <a16:creationId xmlns:a16="http://schemas.microsoft.com/office/drawing/2014/main" id="{CE740CAC-0BB6-4A2E-ADEA-B9095C5A2D28}"/>
                </a:ext>
              </a:extLst>
            </p:cNvPr>
            <p:cNvSpPr/>
            <p:nvPr/>
          </p:nvSpPr>
          <p:spPr>
            <a:xfrm>
              <a:off x="952308" y="2599014"/>
              <a:ext cx="197183" cy="381000"/>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Minus Sign 59">
            <a:extLst>
              <a:ext uri="{FF2B5EF4-FFF2-40B4-BE49-F238E27FC236}">
                <a16:creationId xmlns:a16="http://schemas.microsoft.com/office/drawing/2014/main" id="{5E4D6210-915F-4C9A-B527-6E36C1C91EFE}"/>
              </a:ext>
            </a:extLst>
          </p:cNvPr>
          <p:cNvSpPr/>
          <p:nvPr/>
        </p:nvSpPr>
        <p:spPr>
          <a:xfrm>
            <a:off x="951176" y="2081527"/>
            <a:ext cx="198315" cy="381000"/>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6C5270A-2758-450E-9734-AADCC1D0DF8A}"/>
              </a:ext>
            </a:extLst>
          </p:cNvPr>
          <p:cNvGrpSpPr/>
          <p:nvPr/>
        </p:nvGrpSpPr>
        <p:grpSpPr>
          <a:xfrm>
            <a:off x="1151308" y="4522585"/>
            <a:ext cx="9690739" cy="369332"/>
            <a:chOff x="1162050" y="2886075"/>
            <a:chExt cx="9690739" cy="369332"/>
          </a:xfrm>
        </p:grpSpPr>
        <p:sp>
          <p:nvSpPr>
            <p:cNvPr id="87" name="TextBox 86"/>
            <p:cNvSpPr txBox="1"/>
            <p:nvPr>
              <p:extLst>
                <p:ext uri="{D42A27DB-BD31-4B8C-83A1-F6EECF244321}">
                  <p14:modId xmlns:p14="http://schemas.microsoft.com/office/powerpoint/2010/main" val="139538980"/>
                </p:ext>
              </p:extLst>
            </p:nvPr>
          </p:nvSpPr>
          <p:spPr>
            <a:xfrm>
              <a:off x="1162050" y="2886075"/>
              <a:ext cx="430788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Total Centers</a:t>
              </a:r>
              <a:endParaRPr lang="en-US" dirty="0" err="1"/>
            </a:p>
          </p:txBody>
        </p:sp>
        <p:sp>
          <p:nvSpPr>
            <p:cNvPr id="78" name="Rectangle 77">
              <a:extLst>
                <a:ext uri="{FF2B5EF4-FFF2-40B4-BE49-F238E27FC236}">
                  <a16:creationId xmlns:a16="http://schemas.microsoft.com/office/drawing/2014/main" id="{3D55DE5D-4E7E-4BB5-9E43-9DBAAB1D3ABD}"/>
                </a:ext>
              </a:extLst>
            </p:cNvPr>
            <p:cNvSpPr/>
            <p:nvPr>
              <p:extLst>
                <p:ext uri="{D42A27DB-BD31-4B8C-83A1-F6EECF244321}">
                  <p14:modId xmlns:p14="http://schemas.microsoft.com/office/powerpoint/2010/main" val="2913205404"/>
                </p:ext>
              </p:extLst>
            </p:nvPr>
          </p:nvSpPr>
          <p:spPr>
            <a:xfrm>
              <a:off x="7745605" y="2897897"/>
              <a:ext cx="3107184" cy="2946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Numeric Values</a:t>
              </a:r>
            </a:p>
          </p:txBody>
        </p:sp>
      </p:grpSp>
      <p:grpSp>
        <p:nvGrpSpPr>
          <p:cNvPr id="102" name="Group 101">
            <a:extLst>
              <a:ext uri="{FF2B5EF4-FFF2-40B4-BE49-F238E27FC236}">
                <a16:creationId xmlns:a16="http://schemas.microsoft.com/office/drawing/2014/main" id="{E19E6A79-2462-44F8-966F-132D120420F6}"/>
              </a:ext>
            </a:extLst>
          </p:cNvPr>
          <p:cNvGrpSpPr/>
          <p:nvPr/>
        </p:nvGrpSpPr>
        <p:grpSpPr>
          <a:xfrm>
            <a:off x="1050087" y="4872927"/>
            <a:ext cx="9713233" cy="817039"/>
            <a:chOff x="950683" y="3650186"/>
            <a:chExt cx="9713233" cy="817039"/>
          </a:xfrm>
        </p:grpSpPr>
        <p:sp>
          <p:nvSpPr>
            <p:cNvPr id="104" name="TextBox 103">
              <a:extLst>
                <a:ext uri="{FF2B5EF4-FFF2-40B4-BE49-F238E27FC236}">
                  <a16:creationId xmlns:a16="http://schemas.microsoft.com/office/drawing/2014/main" id="{24FAE624-DDD9-4A69-8331-4112683E8299}"/>
                </a:ext>
              </a:extLst>
            </p:cNvPr>
            <p:cNvSpPr txBox="1"/>
            <p:nvPr>
              <p:extLst>
                <p:ext uri="{D42A27DB-BD31-4B8C-83A1-F6EECF244321}">
                  <p14:modId xmlns:p14="http://schemas.microsoft.com/office/powerpoint/2010/main" val="125218598"/>
                </p:ext>
              </p:extLst>
            </p:nvPr>
          </p:nvSpPr>
          <p:spPr>
            <a:xfrm>
              <a:off x="1143000" y="3676650"/>
              <a:ext cx="430788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PAN </a:t>
              </a:r>
              <a:r>
                <a:rPr lang="en-US" sz="1400" dirty="0"/>
                <a:t>(Permanent Account Number)</a:t>
              </a:r>
            </a:p>
          </p:txBody>
        </p:sp>
        <p:sp>
          <p:nvSpPr>
            <p:cNvPr id="105" name="TextBox 104">
              <a:extLst>
                <a:ext uri="{FF2B5EF4-FFF2-40B4-BE49-F238E27FC236}">
                  <a16:creationId xmlns:a16="http://schemas.microsoft.com/office/drawing/2014/main" id="{1E587DB3-463D-4BDC-9C47-AE10F3BDCFCB}"/>
                </a:ext>
              </a:extLst>
            </p:cNvPr>
            <p:cNvSpPr txBox="1"/>
            <p:nvPr>
              <p:extLst>
                <p:ext uri="{D42A27DB-BD31-4B8C-83A1-F6EECF244321}">
                  <p14:modId xmlns:p14="http://schemas.microsoft.com/office/powerpoint/2010/main" val="3807782863"/>
                </p:ext>
              </p:extLst>
            </p:nvPr>
          </p:nvSpPr>
          <p:spPr>
            <a:xfrm>
              <a:off x="1123950" y="4086225"/>
              <a:ext cx="517404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TAN </a:t>
              </a:r>
              <a:r>
                <a:rPr lang="en-US" sz="1400" dirty="0"/>
                <a:t>(Tax Deduction and Collection Account Number)</a:t>
              </a:r>
            </a:p>
          </p:txBody>
        </p:sp>
        <p:sp>
          <p:nvSpPr>
            <p:cNvPr id="106" name="Rectangle 105">
              <a:extLst>
                <a:ext uri="{FF2B5EF4-FFF2-40B4-BE49-F238E27FC236}">
                  <a16:creationId xmlns:a16="http://schemas.microsoft.com/office/drawing/2014/main" id="{7A6B5FC4-EBA0-48DF-9C01-142448FDD0B9}"/>
                </a:ext>
              </a:extLst>
            </p:cNvPr>
            <p:cNvSpPr/>
            <p:nvPr>
              <p:extLst>
                <p:ext uri="{D42A27DB-BD31-4B8C-83A1-F6EECF244321}">
                  <p14:modId xmlns:p14="http://schemas.microsoft.com/office/powerpoint/2010/main" val="3970471363"/>
                </p:ext>
              </p:extLst>
            </p:nvPr>
          </p:nvSpPr>
          <p:spPr>
            <a:xfrm>
              <a:off x="7734300" y="3724275"/>
              <a:ext cx="2928891" cy="34766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Enter PAN (Alpha-Numeric)</a:t>
              </a:r>
            </a:p>
          </p:txBody>
        </p:sp>
        <p:sp>
          <p:nvSpPr>
            <p:cNvPr id="107" name="Rectangle 106">
              <a:extLst>
                <a:ext uri="{FF2B5EF4-FFF2-40B4-BE49-F238E27FC236}">
                  <a16:creationId xmlns:a16="http://schemas.microsoft.com/office/drawing/2014/main" id="{41B8CD31-0C70-4553-85C1-9C0B9E6D1C39}"/>
                </a:ext>
              </a:extLst>
            </p:cNvPr>
            <p:cNvSpPr/>
            <p:nvPr>
              <p:extLst>
                <p:ext uri="{D42A27DB-BD31-4B8C-83A1-F6EECF244321}">
                  <p14:modId xmlns:p14="http://schemas.microsoft.com/office/powerpoint/2010/main" val="3485952715"/>
                </p:ext>
              </p:extLst>
            </p:nvPr>
          </p:nvSpPr>
          <p:spPr>
            <a:xfrm>
              <a:off x="7734300" y="4114800"/>
              <a:ext cx="2929616" cy="34766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Enter TAN (Alpha-Numeric)</a:t>
              </a:r>
            </a:p>
          </p:txBody>
        </p:sp>
        <p:sp>
          <p:nvSpPr>
            <p:cNvPr id="108" name="Minus Sign 107">
              <a:extLst>
                <a:ext uri="{FF2B5EF4-FFF2-40B4-BE49-F238E27FC236}">
                  <a16:creationId xmlns:a16="http://schemas.microsoft.com/office/drawing/2014/main" id="{A857DEEA-05DB-4E70-977D-75F26641185F}"/>
                </a:ext>
              </a:extLst>
            </p:cNvPr>
            <p:cNvSpPr/>
            <p:nvPr/>
          </p:nvSpPr>
          <p:spPr>
            <a:xfrm>
              <a:off x="950683" y="3650186"/>
              <a:ext cx="198808" cy="381000"/>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Minus Sign 108">
              <a:extLst>
                <a:ext uri="{FF2B5EF4-FFF2-40B4-BE49-F238E27FC236}">
                  <a16:creationId xmlns:a16="http://schemas.microsoft.com/office/drawing/2014/main" id="{2FB00E59-0F2C-47EF-A5EA-92FC86CBD1D1}"/>
                </a:ext>
              </a:extLst>
            </p:cNvPr>
            <p:cNvSpPr/>
            <p:nvPr/>
          </p:nvSpPr>
          <p:spPr>
            <a:xfrm>
              <a:off x="953762" y="4086225"/>
              <a:ext cx="198808" cy="381000"/>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F91C35EA-B15D-4580-8AD6-4AFA2DB23FD7}"/>
              </a:ext>
            </a:extLst>
          </p:cNvPr>
          <p:cNvGrpSpPr/>
          <p:nvPr/>
        </p:nvGrpSpPr>
        <p:grpSpPr>
          <a:xfrm>
            <a:off x="1051055" y="5858877"/>
            <a:ext cx="8799668" cy="381000"/>
            <a:chOff x="952673" y="4481004"/>
            <a:chExt cx="8799668" cy="381000"/>
          </a:xfrm>
        </p:grpSpPr>
        <p:sp>
          <p:nvSpPr>
            <p:cNvPr id="120" name="TextBox 119">
              <a:extLst>
                <a:ext uri="{FF2B5EF4-FFF2-40B4-BE49-F238E27FC236}">
                  <a16:creationId xmlns:a16="http://schemas.microsoft.com/office/drawing/2014/main" id="{433D2EE5-096D-4526-A071-24313BCB8C91}"/>
                </a:ext>
              </a:extLst>
            </p:cNvPr>
            <p:cNvSpPr txBox="1"/>
            <p:nvPr>
              <p:extLst>
                <p:ext uri="{D42A27DB-BD31-4B8C-83A1-F6EECF244321}">
                  <p14:modId xmlns:p14="http://schemas.microsoft.com/office/powerpoint/2010/main" val="3778546231"/>
                </p:ext>
              </p:extLst>
            </p:nvPr>
          </p:nvSpPr>
          <p:spPr>
            <a:xfrm>
              <a:off x="1123950" y="4486275"/>
              <a:ext cx="540113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Turnover of the Institute </a:t>
              </a:r>
              <a:r>
                <a:rPr lang="en-US" sz="1200" dirty="0"/>
                <a:t>( Upload Audited Balance Sheet of last 3 year)</a:t>
              </a:r>
            </a:p>
          </p:txBody>
        </p:sp>
        <p:sp>
          <p:nvSpPr>
            <p:cNvPr id="121" name="Minus Sign 120">
              <a:extLst>
                <a:ext uri="{FF2B5EF4-FFF2-40B4-BE49-F238E27FC236}">
                  <a16:creationId xmlns:a16="http://schemas.microsoft.com/office/drawing/2014/main" id="{672F747E-C75D-4CD1-A1D2-BCFBB6E3D05E}"/>
                </a:ext>
              </a:extLst>
            </p:cNvPr>
            <p:cNvSpPr/>
            <p:nvPr/>
          </p:nvSpPr>
          <p:spPr>
            <a:xfrm>
              <a:off x="952673" y="4481004"/>
              <a:ext cx="198808" cy="381000"/>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a:extLst>
                <a:ext uri="{FF2B5EF4-FFF2-40B4-BE49-F238E27FC236}">
                  <a16:creationId xmlns:a16="http://schemas.microsoft.com/office/drawing/2014/main" id="{45C98D82-004D-4AE6-831C-E20FB31B3C4B}"/>
                </a:ext>
              </a:extLst>
            </p:cNvPr>
            <p:cNvCxnSpPr/>
            <p:nvPr/>
          </p:nvCxnSpPr>
          <p:spPr>
            <a:xfrm>
              <a:off x="7839205" y="4740972"/>
              <a:ext cx="1913136" cy="15536"/>
            </a:xfrm>
            <a:prstGeom prst="straightConnector1">
              <a:avLst/>
            </a:prstGeom>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78CB2BAF-5317-4A6B-802D-EA87FFAF4ACF}"/>
              </a:ext>
            </a:extLst>
          </p:cNvPr>
          <p:cNvGrpSpPr/>
          <p:nvPr/>
        </p:nvGrpSpPr>
        <p:grpSpPr>
          <a:xfrm>
            <a:off x="1507891" y="3074370"/>
            <a:ext cx="8701924" cy="341275"/>
            <a:chOff x="6816061" y="2975191"/>
            <a:chExt cx="4616077" cy="211931"/>
          </a:xfrm>
        </p:grpSpPr>
        <p:sp>
          <p:nvSpPr>
            <p:cNvPr id="124" name="TextBox 123">
              <a:extLst>
                <a:ext uri="{FF2B5EF4-FFF2-40B4-BE49-F238E27FC236}">
                  <a16:creationId xmlns:a16="http://schemas.microsoft.com/office/drawing/2014/main" id="{0ECBA93B-3652-4E0C-9813-20A4A9DDD6F8}"/>
                </a:ext>
              </a:extLst>
            </p:cNvPr>
            <p:cNvSpPr txBox="1"/>
            <p:nvPr>
              <p:extLst>
                <p:ext uri="{D42A27DB-BD31-4B8C-83A1-F6EECF244321}">
                  <p14:modId xmlns:p14="http://schemas.microsoft.com/office/powerpoint/2010/main" val="3882247530"/>
                </p:ext>
              </p:extLst>
            </p:nvPr>
          </p:nvSpPr>
          <p:spPr>
            <a:xfrm>
              <a:off x="6816061" y="2975191"/>
              <a:ext cx="3921376" cy="1911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Self-Owned(Total Center)</a:t>
              </a:r>
              <a:endParaRPr lang="en-US" dirty="0"/>
            </a:p>
          </p:txBody>
        </p:sp>
        <p:sp>
          <p:nvSpPr>
            <p:cNvPr id="132" name="Rectangle 131">
              <a:extLst>
                <a:ext uri="{FF2B5EF4-FFF2-40B4-BE49-F238E27FC236}">
                  <a16:creationId xmlns:a16="http://schemas.microsoft.com/office/drawing/2014/main" id="{F91DB3B5-8B0A-4269-B85C-FB0DB08A08D6}"/>
                </a:ext>
              </a:extLst>
            </p:cNvPr>
            <p:cNvSpPr/>
            <p:nvPr>
              <p:extLst>
                <p:ext uri="{D42A27DB-BD31-4B8C-83A1-F6EECF244321}">
                  <p14:modId xmlns:p14="http://schemas.microsoft.com/office/powerpoint/2010/main" val="3884018587"/>
                </p:ext>
              </p:extLst>
            </p:nvPr>
          </p:nvSpPr>
          <p:spPr>
            <a:xfrm>
              <a:off x="10068444" y="2984453"/>
              <a:ext cx="1363694" cy="2026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Numeric Values</a:t>
              </a:r>
            </a:p>
          </p:txBody>
        </p:sp>
      </p:grpSp>
      <p:grpSp>
        <p:nvGrpSpPr>
          <p:cNvPr id="171" name="Group 170">
            <a:extLst>
              <a:ext uri="{FF2B5EF4-FFF2-40B4-BE49-F238E27FC236}">
                <a16:creationId xmlns:a16="http://schemas.microsoft.com/office/drawing/2014/main" id="{20715502-2C21-4C10-9EC4-E70BD5BFE162}"/>
              </a:ext>
            </a:extLst>
          </p:cNvPr>
          <p:cNvGrpSpPr/>
          <p:nvPr/>
        </p:nvGrpSpPr>
        <p:grpSpPr>
          <a:xfrm>
            <a:off x="1507889" y="3515764"/>
            <a:ext cx="8701922" cy="326361"/>
            <a:chOff x="6816061" y="2972960"/>
            <a:chExt cx="4348037" cy="202669"/>
          </a:xfrm>
        </p:grpSpPr>
        <p:sp>
          <p:nvSpPr>
            <p:cNvPr id="172" name="TextBox 171">
              <a:extLst>
                <a:ext uri="{FF2B5EF4-FFF2-40B4-BE49-F238E27FC236}">
                  <a16:creationId xmlns:a16="http://schemas.microsoft.com/office/drawing/2014/main" id="{DCD8F32E-0203-47B2-B2F7-6BBAAB9CD91B}"/>
                </a:ext>
              </a:extLst>
            </p:cNvPr>
            <p:cNvSpPr txBox="1"/>
            <p:nvPr>
              <p:extLst>
                <p:ext uri="{D42A27DB-BD31-4B8C-83A1-F6EECF244321}">
                  <p14:modId xmlns:p14="http://schemas.microsoft.com/office/powerpoint/2010/main" val="500543721"/>
                </p:ext>
              </p:extLst>
            </p:nvPr>
          </p:nvSpPr>
          <p:spPr>
            <a:xfrm>
              <a:off x="6816061" y="2975191"/>
              <a:ext cx="3921376" cy="1911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Franchisee(Total Center)</a:t>
              </a:r>
              <a:endParaRPr lang="en-US" dirty="0"/>
            </a:p>
          </p:txBody>
        </p:sp>
        <p:sp>
          <p:nvSpPr>
            <p:cNvPr id="173" name="Rectangle 172">
              <a:extLst>
                <a:ext uri="{FF2B5EF4-FFF2-40B4-BE49-F238E27FC236}">
                  <a16:creationId xmlns:a16="http://schemas.microsoft.com/office/drawing/2014/main" id="{C29C41F5-87C3-4FE3-B5A9-E0DD9DDD7B62}"/>
                </a:ext>
              </a:extLst>
            </p:cNvPr>
            <p:cNvSpPr/>
            <p:nvPr>
              <p:extLst>
                <p:ext uri="{D42A27DB-BD31-4B8C-83A1-F6EECF244321}">
                  <p14:modId xmlns:p14="http://schemas.microsoft.com/office/powerpoint/2010/main" val="3190197198"/>
                </p:ext>
              </p:extLst>
            </p:nvPr>
          </p:nvSpPr>
          <p:spPr>
            <a:xfrm>
              <a:off x="9879590" y="2972960"/>
              <a:ext cx="1284508" cy="2026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Numeric Values</a:t>
              </a:r>
            </a:p>
          </p:txBody>
        </p:sp>
      </p:grpSp>
      <p:grpSp>
        <p:nvGrpSpPr>
          <p:cNvPr id="174" name="Group 173">
            <a:extLst>
              <a:ext uri="{FF2B5EF4-FFF2-40B4-BE49-F238E27FC236}">
                <a16:creationId xmlns:a16="http://schemas.microsoft.com/office/drawing/2014/main" id="{44AD3652-9FD0-4F4A-B9FB-19E7B6C24D45}"/>
              </a:ext>
            </a:extLst>
          </p:cNvPr>
          <p:cNvGrpSpPr/>
          <p:nvPr/>
        </p:nvGrpSpPr>
        <p:grpSpPr>
          <a:xfrm>
            <a:off x="1507889" y="3930938"/>
            <a:ext cx="8701924" cy="341254"/>
            <a:chOff x="6816061" y="2975191"/>
            <a:chExt cx="4348038" cy="211918"/>
          </a:xfrm>
        </p:grpSpPr>
        <p:sp>
          <p:nvSpPr>
            <p:cNvPr id="175" name="TextBox 174">
              <a:extLst>
                <a:ext uri="{FF2B5EF4-FFF2-40B4-BE49-F238E27FC236}">
                  <a16:creationId xmlns:a16="http://schemas.microsoft.com/office/drawing/2014/main" id="{5C2DB309-8995-451D-A100-244A6819EFF1}"/>
                </a:ext>
              </a:extLst>
            </p:cNvPr>
            <p:cNvSpPr txBox="1"/>
            <p:nvPr>
              <p:extLst>
                <p:ext uri="{D42A27DB-BD31-4B8C-83A1-F6EECF244321}">
                  <p14:modId xmlns:p14="http://schemas.microsoft.com/office/powerpoint/2010/main" val="500543721"/>
                </p:ext>
              </p:extLst>
            </p:nvPr>
          </p:nvSpPr>
          <p:spPr>
            <a:xfrm>
              <a:off x="6816061" y="2975191"/>
              <a:ext cx="3921376" cy="1911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Mobile(Total Center)</a:t>
              </a:r>
              <a:endParaRPr lang="en-US" dirty="0"/>
            </a:p>
          </p:txBody>
        </p:sp>
        <p:sp>
          <p:nvSpPr>
            <p:cNvPr id="176" name="Rectangle 175">
              <a:extLst>
                <a:ext uri="{FF2B5EF4-FFF2-40B4-BE49-F238E27FC236}">
                  <a16:creationId xmlns:a16="http://schemas.microsoft.com/office/drawing/2014/main" id="{7906BCED-EA6F-459B-9F16-904B94542DBD}"/>
                </a:ext>
              </a:extLst>
            </p:cNvPr>
            <p:cNvSpPr/>
            <p:nvPr>
              <p:extLst>
                <p:ext uri="{D42A27DB-BD31-4B8C-83A1-F6EECF244321}">
                  <p14:modId xmlns:p14="http://schemas.microsoft.com/office/powerpoint/2010/main" val="3190197198"/>
                </p:ext>
              </p:extLst>
            </p:nvPr>
          </p:nvSpPr>
          <p:spPr>
            <a:xfrm>
              <a:off x="9879590" y="2984440"/>
              <a:ext cx="1284509" cy="2026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Numeric Values</a:t>
              </a:r>
            </a:p>
          </p:txBody>
        </p:sp>
      </p:grpSp>
      <p:sp>
        <p:nvSpPr>
          <p:cNvPr id="177" name="TextBox 176">
            <a:extLst>
              <a:ext uri="{FF2B5EF4-FFF2-40B4-BE49-F238E27FC236}">
                <a16:creationId xmlns:a16="http://schemas.microsoft.com/office/drawing/2014/main" id="{DD37AE60-157C-446B-8341-B97DB349637E}"/>
              </a:ext>
            </a:extLst>
          </p:cNvPr>
          <p:cNvSpPr txBox="1"/>
          <p:nvPr/>
        </p:nvSpPr>
        <p:spPr>
          <a:xfrm flipH="1">
            <a:off x="2982926" y="1556694"/>
            <a:ext cx="589936" cy="307777"/>
          </a:xfrm>
          <a:prstGeom prst="rect">
            <a:avLst/>
          </a:prstGeom>
          <a:noFill/>
        </p:spPr>
        <p:txBody>
          <a:bodyPr wrap="square" rtlCol="0">
            <a:spAutoFit/>
          </a:bodyPr>
          <a:lstStyle/>
          <a:p>
            <a:r>
              <a:rPr lang="en-US" sz="1400" dirty="0">
                <a:solidFill>
                  <a:srgbClr val="FF0000"/>
                </a:solidFill>
              </a:rPr>
              <a:t>*</a:t>
            </a:r>
          </a:p>
        </p:txBody>
      </p:sp>
      <p:sp>
        <p:nvSpPr>
          <p:cNvPr id="178" name="TextBox 177">
            <a:extLst>
              <a:ext uri="{FF2B5EF4-FFF2-40B4-BE49-F238E27FC236}">
                <a16:creationId xmlns:a16="http://schemas.microsoft.com/office/drawing/2014/main" id="{D04CE47F-FDC0-40E9-AB7C-482185631CD0}"/>
              </a:ext>
            </a:extLst>
          </p:cNvPr>
          <p:cNvSpPr txBox="1"/>
          <p:nvPr/>
        </p:nvSpPr>
        <p:spPr>
          <a:xfrm flipH="1">
            <a:off x="4144449" y="2011189"/>
            <a:ext cx="589936" cy="307777"/>
          </a:xfrm>
          <a:prstGeom prst="rect">
            <a:avLst/>
          </a:prstGeom>
          <a:noFill/>
        </p:spPr>
        <p:txBody>
          <a:bodyPr wrap="square" rtlCol="0">
            <a:spAutoFit/>
          </a:bodyPr>
          <a:lstStyle/>
          <a:p>
            <a:r>
              <a:rPr lang="en-US" sz="1400" dirty="0">
                <a:solidFill>
                  <a:srgbClr val="FF0000"/>
                </a:solidFill>
              </a:rPr>
              <a:t>*</a:t>
            </a:r>
          </a:p>
        </p:txBody>
      </p:sp>
      <p:sp>
        <p:nvSpPr>
          <p:cNvPr id="179" name="TextBox 178">
            <a:extLst>
              <a:ext uri="{FF2B5EF4-FFF2-40B4-BE49-F238E27FC236}">
                <a16:creationId xmlns:a16="http://schemas.microsoft.com/office/drawing/2014/main" id="{BD948310-1424-42DC-8E19-0101C72530F6}"/>
              </a:ext>
            </a:extLst>
          </p:cNvPr>
          <p:cNvSpPr txBox="1"/>
          <p:nvPr/>
        </p:nvSpPr>
        <p:spPr>
          <a:xfrm flipH="1">
            <a:off x="3376276" y="2454175"/>
            <a:ext cx="589936" cy="307777"/>
          </a:xfrm>
          <a:prstGeom prst="rect">
            <a:avLst/>
          </a:prstGeom>
          <a:noFill/>
        </p:spPr>
        <p:txBody>
          <a:bodyPr wrap="square" rtlCol="0">
            <a:spAutoFit/>
          </a:bodyPr>
          <a:lstStyle/>
          <a:p>
            <a:r>
              <a:rPr lang="en-US" sz="1400" dirty="0">
                <a:solidFill>
                  <a:srgbClr val="FF0000"/>
                </a:solidFill>
              </a:rPr>
              <a:t>*</a:t>
            </a:r>
          </a:p>
        </p:txBody>
      </p:sp>
      <p:sp>
        <p:nvSpPr>
          <p:cNvPr id="16" name="TextBox 15">
            <a:extLst>
              <a:ext uri="{FF2B5EF4-FFF2-40B4-BE49-F238E27FC236}">
                <a16:creationId xmlns:a16="http://schemas.microsoft.com/office/drawing/2014/main" id="{8C1B115E-60C2-4297-BA25-CEC8915DAC71}"/>
              </a:ext>
            </a:extLst>
          </p:cNvPr>
          <p:cNvSpPr txBox="1"/>
          <p:nvPr/>
        </p:nvSpPr>
        <p:spPr>
          <a:xfrm>
            <a:off x="1166349" y="1836769"/>
            <a:ext cx="2031987" cy="276999"/>
          </a:xfrm>
          <a:prstGeom prst="rect">
            <a:avLst/>
          </a:prstGeom>
          <a:noFill/>
        </p:spPr>
        <p:txBody>
          <a:bodyPr wrap="square" rtlCol="0">
            <a:spAutoFit/>
          </a:bodyPr>
          <a:lstStyle/>
          <a:p>
            <a:r>
              <a:rPr lang="en-US" sz="1200" dirty="0">
                <a:solidFill>
                  <a:srgbClr val="0070C0"/>
                </a:solidFill>
              </a:rPr>
              <a:t>Note: Annexure for each QP</a:t>
            </a:r>
          </a:p>
        </p:txBody>
      </p:sp>
      <p:sp>
        <p:nvSpPr>
          <p:cNvPr id="17" name="TextBox 16">
            <a:extLst>
              <a:ext uri="{FF2B5EF4-FFF2-40B4-BE49-F238E27FC236}">
                <a16:creationId xmlns:a16="http://schemas.microsoft.com/office/drawing/2014/main" id="{CE859179-68AF-42B4-97E6-415FC06DAF0F}"/>
              </a:ext>
            </a:extLst>
          </p:cNvPr>
          <p:cNvSpPr txBox="1"/>
          <p:nvPr/>
        </p:nvSpPr>
        <p:spPr>
          <a:xfrm>
            <a:off x="3647416" y="2539992"/>
            <a:ext cx="1529331" cy="276999"/>
          </a:xfrm>
          <a:prstGeom prst="rect">
            <a:avLst/>
          </a:prstGeom>
          <a:noFill/>
        </p:spPr>
        <p:txBody>
          <a:bodyPr wrap="square" rtlCol="0">
            <a:spAutoFit/>
          </a:bodyPr>
          <a:lstStyle/>
          <a:p>
            <a:r>
              <a:rPr lang="en-US" sz="1200" dirty="0">
                <a:solidFill>
                  <a:srgbClr val="FFC000"/>
                </a:solidFill>
              </a:rPr>
              <a:t>(can be multiple)</a:t>
            </a:r>
          </a:p>
        </p:txBody>
      </p:sp>
      <p:sp>
        <p:nvSpPr>
          <p:cNvPr id="180" name="TextBox 179">
            <a:extLst>
              <a:ext uri="{FF2B5EF4-FFF2-40B4-BE49-F238E27FC236}">
                <a16:creationId xmlns:a16="http://schemas.microsoft.com/office/drawing/2014/main" id="{68150A42-6BE1-47C0-8091-B1552C0F44F0}"/>
              </a:ext>
            </a:extLst>
          </p:cNvPr>
          <p:cNvSpPr txBox="1"/>
          <p:nvPr/>
        </p:nvSpPr>
        <p:spPr>
          <a:xfrm>
            <a:off x="3215194" y="1644292"/>
            <a:ext cx="1529331" cy="276999"/>
          </a:xfrm>
          <a:prstGeom prst="rect">
            <a:avLst/>
          </a:prstGeom>
          <a:noFill/>
        </p:spPr>
        <p:txBody>
          <a:bodyPr wrap="square" rtlCol="0">
            <a:spAutoFit/>
          </a:bodyPr>
          <a:lstStyle/>
          <a:p>
            <a:r>
              <a:rPr lang="en-US" sz="1200" dirty="0">
                <a:solidFill>
                  <a:srgbClr val="FFC000"/>
                </a:solidFill>
              </a:rPr>
              <a:t>(can be multiple)</a:t>
            </a:r>
          </a:p>
        </p:txBody>
      </p:sp>
      <p:sp>
        <p:nvSpPr>
          <p:cNvPr id="182" name="TextBox 181">
            <a:extLst>
              <a:ext uri="{FF2B5EF4-FFF2-40B4-BE49-F238E27FC236}">
                <a16:creationId xmlns:a16="http://schemas.microsoft.com/office/drawing/2014/main" id="{0034D730-5E6E-4F8E-9FE5-12575162B727}"/>
              </a:ext>
            </a:extLst>
          </p:cNvPr>
          <p:cNvSpPr txBox="1"/>
          <p:nvPr/>
        </p:nvSpPr>
        <p:spPr>
          <a:xfrm>
            <a:off x="3280242" y="2799609"/>
            <a:ext cx="1529331" cy="276999"/>
          </a:xfrm>
          <a:prstGeom prst="rect">
            <a:avLst/>
          </a:prstGeom>
          <a:noFill/>
        </p:spPr>
        <p:txBody>
          <a:bodyPr wrap="square" rtlCol="0">
            <a:spAutoFit/>
          </a:bodyPr>
          <a:lstStyle/>
          <a:p>
            <a:r>
              <a:rPr lang="en-US" sz="1200" dirty="0">
                <a:solidFill>
                  <a:srgbClr val="FFC000"/>
                </a:solidFill>
              </a:rPr>
              <a:t>(can be multiple)</a:t>
            </a:r>
          </a:p>
        </p:txBody>
      </p:sp>
      <p:sp>
        <p:nvSpPr>
          <p:cNvPr id="183" name="Minus Sign 182">
            <a:extLst>
              <a:ext uri="{FF2B5EF4-FFF2-40B4-BE49-F238E27FC236}">
                <a16:creationId xmlns:a16="http://schemas.microsoft.com/office/drawing/2014/main" id="{3CF3C9D5-E038-43F7-9ADC-7CB7FA9469BB}"/>
              </a:ext>
            </a:extLst>
          </p:cNvPr>
          <p:cNvSpPr/>
          <p:nvPr/>
        </p:nvSpPr>
        <p:spPr>
          <a:xfrm>
            <a:off x="943551" y="1595815"/>
            <a:ext cx="198808" cy="381000"/>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A2AD716A-EDDB-4FB9-BDA6-3FCDF68C6F16}"/>
              </a:ext>
            </a:extLst>
          </p:cNvPr>
          <p:cNvSpPr txBox="1"/>
          <p:nvPr/>
        </p:nvSpPr>
        <p:spPr>
          <a:xfrm>
            <a:off x="8319821" y="5864148"/>
            <a:ext cx="1148667" cy="276999"/>
          </a:xfrm>
          <a:prstGeom prst="rect">
            <a:avLst/>
          </a:prstGeom>
          <a:noFill/>
        </p:spPr>
        <p:txBody>
          <a:bodyPr wrap="square" rtlCol="0">
            <a:spAutoFit/>
          </a:bodyPr>
          <a:lstStyle/>
          <a:p>
            <a:r>
              <a:rPr lang="en-US" sz="1200" dirty="0"/>
              <a:t>Amount</a:t>
            </a:r>
          </a:p>
        </p:txBody>
      </p:sp>
      <p:sp>
        <p:nvSpPr>
          <p:cNvPr id="19" name="TextBox 18">
            <a:extLst>
              <a:ext uri="{FF2B5EF4-FFF2-40B4-BE49-F238E27FC236}">
                <a16:creationId xmlns:a16="http://schemas.microsoft.com/office/drawing/2014/main" id="{DA5D6EC0-5EC1-4CCC-8805-EDBE87AB5E7C}"/>
              </a:ext>
            </a:extLst>
          </p:cNvPr>
          <p:cNvSpPr txBox="1"/>
          <p:nvPr/>
        </p:nvSpPr>
        <p:spPr>
          <a:xfrm>
            <a:off x="6397401" y="5950974"/>
            <a:ext cx="2330982" cy="276999"/>
          </a:xfrm>
          <a:prstGeom prst="rect">
            <a:avLst/>
          </a:prstGeom>
          <a:noFill/>
        </p:spPr>
        <p:txBody>
          <a:bodyPr wrap="square" rtlCol="0">
            <a:spAutoFit/>
          </a:bodyPr>
          <a:lstStyle/>
          <a:p>
            <a:r>
              <a:rPr lang="en-US" sz="1200" dirty="0">
                <a:solidFill>
                  <a:srgbClr val="FFC000"/>
                </a:solidFill>
              </a:rPr>
              <a:t>(year-wise upload)</a:t>
            </a:r>
          </a:p>
        </p:txBody>
      </p:sp>
      <p:sp>
        <p:nvSpPr>
          <p:cNvPr id="184" name="TextBox 183">
            <a:extLst>
              <a:ext uri="{FF2B5EF4-FFF2-40B4-BE49-F238E27FC236}">
                <a16:creationId xmlns:a16="http://schemas.microsoft.com/office/drawing/2014/main" id="{32CFBB0F-94DF-4261-B22D-4A5EDC6815FF}"/>
              </a:ext>
            </a:extLst>
          </p:cNvPr>
          <p:cNvSpPr txBox="1"/>
          <p:nvPr/>
        </p:nvSpPr>
        <p:spPr>
          <a:xfrm>
            <a:off x="1229969" y="4261856"/>
            <a:ext cx="2031987" cy="276999"/>
          </a:xfrm>
          <a:prstGeom prst="rect">
            <a:avLst/>
          </a:prstGeom>
          <a:noFill/>
        </p:spPr>
        <p:txBody>
          <a:bodyPr wrap="square" rtlCol="0">
            <a:spAutoFit/>
          </a:bodyPr>
          <a:lstStyle/>
          <a:p>
            <a:r>
              <a:rPr lang="en-US" sz="1200" dirty="0">
                <a:solidFill>
                  <a:srgbClr val="0070C0"/>
                </a:solidFill>
              </a:rPr>
              <a:t>Note: Annexure for each type</a:t>
            </a:r>
          </a:p>
        </p:txBody>
      </p:sp>
      <p:sp>
        <p:nvSpPr>
          <p:cNvPr id="185" name="TextBox 184">
            <a:extLst>
              <a:ext uri="{FF2B5EF4-FFF2-40B4-BE49-F238E27FC236}">
                <a16:creationId xmlns:a16="http://schemas.microsoft.com/office/drawing/2014/main" id="{218C2BC8-0F73-490B-B6E8-43BA041DCC8A}"/>
              </a:ext>
            </a:extLst>
          </p:cNvPr>
          <p:cNvSpPr txBox="1"/>
          <p:nvPr/>
        </p:nvSpPr>
        <p:spPr>
          <a:xfrm flipH="1">
            <a:off x="3966212" y="4897188"/>
            <a:ext cx="589936" cy="307777"/>
          </a:xfrm>
          <a:prstGeom prst="rect">
            <a:avLst/>
          </a:prstGeom>
          <a:noFill/>
        </p:spPr>
        <p:txBody>
          <a:bodyPr wrap="square" rtlCol="0">
            <a:spAutoFit/>
          </a:bodyPr>
          <a:lstStyle/>
          <a:p>
            <a:r>
              <a:rPr lang="en-US" sz="1400" dirty="0">
                <a:solidFill>
                  <a:srgbClr val="FF0000"/>
                </a:solidFill>
              </a:rPr>
              <a:t>*</a:t>
            </a:r>
          </a:p>
        </p:txBody>
      </p:sp>
      <p:sp>
        <p:nvSpPr>
          <p:cNvPr id="186" name="TextBox 185">
            <a:extLst>
              <a:ext uri="{FF2B5EF4-FFF2-40B4-BE49-F238E27FC236}">
                <a16:creationId xmlns:a16="http://schemas.microsoft.com/office/drawing/2014/main" id="{CCE221AE-967D-4C2F-8BEA-ADA16ACE6F97}"/>
              </a:ext>
            </a:extLst>
          </p:cNvPr>
          <p:cNvSpPr txBox="1"/>
          <p:nvPr/>
        </p:nvSpPr>
        <p:spPr>
          <a:xfrm flipH="1">
            <a:off x="5176747" y="5341440"/>
            <a:ext cx="589936" cy="307777"/>
          </a:xfrm>
          <a:prstGeom prst="rect">
            <a:avLst/>
          </a:prstGeom>
          <a:noFill/>
        </p:spPr>
        <p:txBody>
          <a:bodyPr wrap="square" rtlCol="0">
            <a:spAutoFit/>
          </a:bodyPr>
          <a:lstStyle/>
          <a:p>
            <a:r>
              <a:rPr lang="en-US" sz="1400" dirty="0">
                <a:solidFill>
                  <a:srgbClr val="FF0000"/>
                </a:solidFill>
              </a:rPr>
              <a:t>*</a:t>
            </a:r>
          </a:p>
        </p:txBody>
      </p:sp>
      <p:sp>
        <p:nvSpPr>
          <p:cNvPr id="187" name="TextBox 186">
            <a:extLst>
              <a:ext uri="{FF2B5EF4-FFF2-40B4-BE49-F238E27FC236}">
                <a16:creationId xmlns:a16="http://schemas.microsoft.com/office/drawing/2014/main" id="{24689430-394C-4552-83C7-EE007A85781B}"/>
              </a:ext>
            </a:extLst>
          </p:cNvPr>
          <p:cNvSpPr txBox="1"/>
          <p:nvPr/>
        </p:nvSpPr>
        <p:spPr>
          <a:xfrm flipH="1">
            <a:off x="3462682" y="5823179"/>
            <a:ext cx="589936" cy="307777"/>
          </a:xfrm>
          <a:prstGeom prst="rect">
            <a:avLst/>
          </a:prstGeom>
          <a:noFill/>
        </p:spPr>
        <p:txBody>
          <a:bodyPr wrap="square" rtlCol="0">
            <a:spAutoFit/>
          </a:bodyPr>
          <a:lstStyle/>
          <a:p>
            <a:r>
              <a:rPr lang="en-US" sz="1400" dirty="0">
                <a:solidFill>
                  <a:srgbClr val="FF0000"/>
                </a:solidFill>
              </a:rPr>
              <a:t>*</a:t>
            </a:r>
          </a:p>
        </p:txBody>
      </p:sp>
      <p:sp>
        <p:nvSpPr>
          <p:cNvPr id="188" name="TextBox 187">
            <a:extLst>
              <a:ext uri="{FF2B5EF4-FFF2-40B4-BE49-F238E27FC236}">
                <a16:creationId xmlns:a16="http://schemas.microsoft.com/office/drawing/2014/main" id="{DD252166-4D07-4A26-B10D-2BF3E9D4E388}"/>
              </a:ext>
            </a:extLst>
          </p:cNvPr>
          <p:cNvSpPr txBox="1"/>
          <p:nvPr/>
        </p:nvSpPr>
        <p:spPr>
          <a:xfrm flipH="1">
            <a:off x="3044136" y="2766132"/>
            <a:ext cx="589936" cy="307777"/>
          </a:xfrm>
          <a:prstGeom prst="rect">
            <a:avLst/>
          </a:prstGeom>
          <a:noFill/>
        </p:spPr>
        <p:txBody>
          <a:bodyPr wrap="square" rtlCol="0">
            <a:spAutoFit/>
          </a:bodyPr>
          <a:lstStyle/>
          <a:p>
            <a:r>
              <a:rPr lang="en-US" sz="1400" dirty="0">
                <a:solidFill>
                  <a:srgbClr val="FF0000"/>
                </a:solidFill>
              </a:rPr>
              <a:t>*</a:t>
            </a:r>
          </a:p>
        </p:txBody>
      </p:sp>
      <p:sp>
        <p:nvSpPr>
          <p:cNvPr id="20" name="TextBox 19">
            <a:extLst>
              <a:ext uri="{FF2B5EF4-FFF2-40B4-BE49-F238E27FC236}">
                <a16:creationId xmlns:a16="http://schemas.microsoft.com/office/drawing/2014/main" id="{195B5B11-896D-43B1-904D-EC429E843500}"/>
              </a:ext>
            </a:extLst>
          </p:cNvPr>
          <p:cNvSpPr txBox="1"/>
          <p:nvPr/>
        </p:nvSpPr>
        <p:spPr>
          <a:xfrm>
            <a:off x="7750205" y="2269942"/>
            <a:ext cx="2691567" cy="261610"/>
          </a:xfrm>
          <a:prstGeom prst="rect">
            <a:avLst/>
          </a:prstGeom>
          <a:noFill/>
        </p:spPr>
        <p:txBody>
          <a:bodyPr wrap="square" rtlCol="0">
            <a:spAutoFit/>
          </a:bodyPr>
          <a:lstStyle/>
          <a:p>
            <a:r>
              <a:rPr lang="en-US" sz="1100" dirty="0">
                <a:solidFill>
                  <a:srgbClr val="FF0000"/>
                </a:solidFill>
              </a:rPr>
              <a:t>If yes: (Upload Certificate issued by NSDC)</a:t>
            </a:r>
          </a:p>
        </p:txBody>
      </p:sp>
      <p:sp>
        <p:nvSpPr>
          <p:cNvPr id="189" name="TextBox 188">
            <a:extLst>
              <a:ext uri="{FF2B5EF4-FFF2-40B4-BE49-F238E27FC236}">
                <a16:creationId xmlns:a16="http://schemas.microsoft.com/office/drawing/2014/main" id="{08F4674E-0CC7-47D1-A457-78DF3F1EFDEC}"/>
              </a:ext>
            </a:extLst>
          </p:cNvPr>
          <p:cNvSpPr txBox="1"/>
          <p:nvPr/>
        </p:nvSpPr>
        <p:spPr>
          <a:xfrm>
            <a:off x="10209814" y="3122533"/>
            <a:ext cx="2691567" cy="261610"/>
          </a:xfrm>
          <a:prstGeom prst="rect">
            <a:avLst/>
          </a:prstGeom>
          <a:noFill/>
        </p:spPr>
        <p:txBody>
          <a:bodyPr wrap="square" rtlCol="0">
            <a:spAutoFit/>
          </a:bodyPr>
          <a:lstStyle/>
          <a:p>
            <a:r>
              <a:rPr lang="en-US" sz="1100" dirty="0">
                <a:solidFill>
                  <a:srgbClr val="FF0000"/>
                </a:solidFill>
              </a:rPr>
              <a:t>If yes: (Upload Annexure)</a:t>
            </a:r>
          </a:p>
        </p:txBody>
      </p:sp>
      <p:sp>
        <p:nvSpPr>
          <p:cNvPr id="190" name="TextBox 189">
            <a:extLst>
              <a:ext uri="{FF2B5EF4-FFF2-40B4-BE49-F238E27FC236}">
                <a16:creationId xmlns:a16="http://schemas.microsoft.com/office/drawing/2014/main" id="{C8546DF3-F527-4625-98D5-A449092184A3}"/>
              </a:ext>
            </a:extLst>
          </p:cNvPr>
          <p:cNvSpPr txBox="1"/>
          <p:nvPr/>
        </p:nvSpPr>
        <p:spPr>
          <a:xfrm>
            <a:off x="10193539" y="3505753"/>
            <a:ext cx="2691567" cy="261610"/>
          </a:xfrm>
          <a:prstGeom prst="rect">
            <a:avLst/>
          </a:prstGeom>
          <a:noFill/>
        </p:spPr>
        <p:txBody>
          <a:bodyPr wrap="square" rtlCol="0">
            <a:spAutoFit/>
          </a:bodyPr>
          <a:lstStyle/>
          <a:p>
            <a:r>
              <a:rPr lang="en-US" sz="1100" dirty="0">
                <a:solidFill>
                  <a:srgbClr val="FF0000"/>
                </a:solidFill>
              </a:rPr>
              <a:t>If yes: (Upload Annexure)</a:t>
            </a:r>
          </a:p>
        </p:txBody>
      </p:sp>
      <p:sp>
        <p:nvSpPr>
          <p:cNvPr id="191" name="TextBox 190">
            <a:extLst>
              <a:ext uri="{FF2B5EF4-FFF2-40B4-BE49-F238E27FC236}">
                <a16:creationId xmlns:a16="http://schemas.microsoft.com/office/drawing/2014/main" id="{71829E75-3BA2-42FF-96DD-6F36837DC2E6}"/>
              </a:ext>
            </a:extLst>
          </p:cNvPr>
          <p:cNvSpPr txBox="1"/>
          <p:nvPr/>
        </p:nvSpPr>
        <p:spPr>
          <a:xfrm>
            <a:off x="10196294" y="3960093"/>
            <a:ext cx="2691567" cy="261610"/>
          </a:xfrm>
          <a:prstGeom prst="rect">
            <a:avLst/>
          </a:prstGeom>
          <a:noFill/>
        </p:spPr>
        <p:txBody>
          <a:bodyPr wrap="square" rtlCol="0">
            <a:spAutoFit/>
          </a:bodyPr>
          <a:lstStyle/>
          <a:p>
            <a:r>
              <a:rPr lang="en-US" sz="1100" dirty="0">
                <a:solidFill>
                  <a:srgbClr val="FF0000"/>
                </a:solidFill>
              </a:rPr>
              <a:t>If yes: (Upload Annexure)</a:t>
            </a:r>
          </a:p>
        </p:txBody>
      </p:sp>
    </p:spTree>
    <p:extLst>
      <p:ext uri="{BB962C8B-B14F-4D97-AF65-F5344CB8AC3E}">
        <p14:creationId xmlns:p14="http://schemas.microsoft.com/office/powerpoint/2010/main" val="20140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574BED-687A-4A61-93A5-EAD80452EB1C}"/>
              </a:ext>
            </a:extLst>
          </p:cNvPr>
          <p:cNvSpPr/>
          <p:nvPr/>
        </p:nvSpPr>
        <p:spPr>
          <a:xfrm>
            <a:off x="644833" y="72323"/>
            <a:ext cx="10952163" cy="658592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4536AA28-BBB7-4D36-B037-B4E69525187C}"/>
              </a:ext>
            </a:extLst>
          </p:cNvPr>
          <p:cNvSpPr txBox="1"/>
          <p:nvPr>
            <p:extLst>
              <p:ext uri="{D42A27DB-BD31-4B8C-83A1-F6EECF244321}">
                <p14:modId xmlns:p14="http://schemas.microsoft.com/office/powerpoint/2010/main" val="370081180"/>
              </p:ext>
            </p:extLst>
          </p:nvPr>
        </p:nvSpPr>
        <p:spPr>
          <a:xfrm>
            <a:off x="1116203" y="1872621"/>
            <a:ext cx="5174047"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Is the Institute Recognized with any bodies? </a:t>
            </a:r>
          </a:p>
        </p:txBody>
      </p:sp>
      <p:sp>
        <p:nvSpPr>
          <p:cNvPr id="6" name="Rectangle: Rounded Corners 5">
            <a:extLst>
              <a:ext uri="{FF2B5EF4-FFF2-40B4-BE49-F238E27FC236}">
                <a16:creationId xmlns:a16="http://schemas.microsoft.com/office/drawing/2014/main" id="{2677246C-2D07-4066-B493-04AAA5CC08C1}"/>
              </a:ext>
            </a:extLst>
          </p:cNvPr>
          <p:cNvSpPr/>
          <p:nvPr>
            <p:extLst>
              <p:ext uri="{D42A27DB-BD31-4B8C-83A1-F6EECF244321}">
                <p14:modId xmlns:p14="http://schemas.microsoft.com/office/powerpoint/2010/main" val="3247659619"/>
              </p:ext>
            </p:extLst>
          </p:nvPr>
        </p:nvSpPr>
        <p:spPr>
          <a:xfrm>
            <a:off x="10333561" y="6110796"/>
            <a:ext cx="1076325" cy="43051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grpSp>
        <p:nvGrpSpPr>
          <p:cNvPr id="7" name="Group 6">
            <a:extLst>
              <a:ext uri="{FF2B5EF4-FFF2-40B4-BE49-F238E27FC236}">
                <a16:creationId xmlns:a16="http://schemas.microsoft.com/office/drawing/2014/main" id="{0E00A933-B88D-46F3-AA4F-27BE0147B1AF}"/>
              </a:ext>
            </a:extLst>
          </p:cNvPr>
          <p:cNvGrpSpPr/>
          <p:nvPr/>
        </p:nvGrpSpPr>
        <p:grpSpPr>
          <a:xfrm>
            <a:off x="6718323" y="1942629"/>
            <a:ext cx="4114800" cy="246221"/>
            <a:chOff x="6734175" y="1562100"/>
            <a:chExt cx="4114800" cy="246221"/>
          </a:xfrm>
        </p:grpSpPr>
        <p:sp>
          <p:nvSpPr>
            <p:cNvPr id="8" name="Oval 7">
              <a:extLst>
                <a:ext uri="{FF2B5EF4-FFF2-40B4-BE49-F238E27FC236}">
                  <a16:creationId xmlns:a16="http://schemas.microsoft.com/office/drawing/2014/main" id="{52FF6CD5-3EAF-48A6-9B16-0304D412D3D0}"/>
                </a:ext>
              </a:extLst>
            </p:cNvPr>
            <p:cNvSpPr/>
            <p:nvPr/>
          </p:nvSpPr>
          <p:spPr>
            <a:xfrm>
              <a:off x="77152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 name="Oval 8">
              <a:extLst>
                <a:ext uri="{FF2B5EF4-FFF2-40B4-BE49-F238E27FC236}">
                  <a16:creationId xmlns:a16="http://schemas.microsoft.com/office/drawing/2014/main" id="{1E2ED6FC-4725-4260-BE8F-40EDFFAAD9B8}"/>
                </a:ext>
              </a:extLst>
            </p:cNvPr>
            <p:cNvSpPr/>
            <p:nvPr/>
          </p:nvSpPr>
          <p:spPr>
            <a:xfrm>
              <a:off x="90678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0" name="TextBox 9">
              <a:extLst>
                <a:ext uri="{FF2B5EF4-FFF2-40B4-BE49-F238E27FC236}">
                  <a16:creationId xmlns:a16="http://schemas.microsoft.com/office/drawing/2014/main" id="{EE9D1097-70DD-4DE3-8F96-2F1B5F0D0B2B}"/>
                </a:ext>
              </a:extLst>
            </p:cNvPr>
            <p:cNvSpPr txBox="1"/>
            <p:nvPr>
              <p:extLst>
                <p:ext uri="{D42A27DB-BD31-4B8C-83A1-F6EECF244321}">
                  <p14:modId xmlns:p14="http://schemas.microsoft.com/office/powerpoint/2010/main" val="838937749"/>
                </p:ext>
              </p:extLst>
            </p:nvPr>
          </p:nvSpPr>
          <p:spPr>
            <a:xfrm>
              <a:off x="6734175" y="1562100"/>
              <a:ext cx="2743200"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t>YES</a:t>
              </a:r>
            </a:p>
          </p:txBody>
        </p:sp>
        <p:sp>
          <p:nvSpPr>
            <p:cNvPr id="11" name="TextBox 10">
              <a:extLst>
                <a:ext uri="{FF2B5EF4-FFF2-40B4-BE49-F238E27FC236}">
                  <a16:creationId xmlns:a16="http://schemas.microsoft.com/office/drawing/2014/main" id="{22949CC1-6D7A-428C-B72A-F2AEF70A463D}"/>
                </a:ext>
              </a:extLst>
            </p:cNvPr>
            <p:cNvSpPr txBox="1"/>
            <p:nvPr>
              <p:extLst>
                <p:ext uri="{D42A27DB-BD31-4B8C-83A1-F6EECF244321}">
                  <p14:modId xmlns:p14="http://schemas.microsoft.com/office/powerpoint/2010/main" val="164367721"/>
                </p:ext>
              </p:extLst>
            </p:nvPr>
          </p:nvSpPr>
          <p:spPr>
            <a:xfrm>
              <a:off x="8105775" y="1562100"/>
              <a:ext cx="2743200"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t>NO</a:t>
              </a:r>
            </a:p>
          </p:txBody>
        </p:sp>
      </p:grpSp>
      <p:grpSp>
        <p:nvGrpSpPr>
          <p:cNvPr id="25" name="Group 24">
            <a:extLst>
              <a:ext uri="{FF2B5EF4-FFF2-40B4-BE49-F238E27FC236}">
                <a16:creationId xmlns:a16="http://schemas.microsoft.com/office/drawing/2014/main" id="{9634377C-AD19-420F-823F-2B8694312159}"/>
              </a:ext>
            </a:extLst>
          </p:cNvPr>
          <p:cNvGrpSpPr/>
          <p:nvPr/>
        </p:nvGrpSpPr>
        <p:grpSpPr>
          <a:xfrm>
            <a:off x="917395" y="4371744"/>
            <a:ext cx="10174921" cy="381000"/>
            <a:chOff x="824057" y="3574001"/>
            <a:chExt cx="10174921" cy="381000"/>
          </a:xfrm>
        </p:grpSpPr>
        <p:grpSp>
          <p:nvGrpSpPr>
            <p:cNvPr id="21" name="Group 20">
              <a:extLst>
                <a:ext uri="{FF2B5EF4-FFF2-40B4-BE49-F238E27FC236}">
                  <a16:creationId xmlns:a16="http://schemas.microsoft.com/office/drawing/2014/main" id="{530C539A-926C-47D8-B04D-5FB4BEB5CC86}"/>
                </a:ext>
              </a:extLst>
            </p:cNvPr>
            <p:cNvGrpSpPr/>
            <p:nvPr/>
          </p:nvGrpSpPr>
          <p:grpSpPr>
            <a:xfrm>
              <a:off x="1016585" y="3575114"/>
              <a:ext cx="9982393" cy="369332"/>
              <a:chOff x="997534" y="3595224"/>
              <a:chExt cx="9982393" cy="369332"/>
            </a:xfrm>
          </p:grpSpPr>
          <p:sp>
            <p:nvSpPr>
              <p:cNvPr id="5" name="TextBox 4">
                <a:extLst>
                  <a:ext uri="{FF2B5EF4-FFF2-40B4-BE49-F238E27FC236}">
                    <a16:creationId xmlns:a16="http://schemas.microsoft.com/office/drawing/2014/main" id="{CF7BD9FA-5358-4216-B51D-E6BB7A0A032B}"/>
                  </a:ext>
                </a:extLst>
              </p:cNvPr>
              <p:cNvSpPr txBox="1"/>
              <p:nvPr>
                <p:extLst>
                  <p:ext uri="{D42A27DB-BD31-4B8C-83A1-F6EECF244321}">
                    <p14:modId xmlns:p14="http://schemas.microsoft.com/office/powerpoint/2010/main" val="2757576196"/>
                  </p:ext>
                </p:extLst>
              </p:nvPr>
            </p:nvSpPr>
            <p:spPr>
              <a:xfrm>
                <a:off x="997534" y="3595224"/>
                <a:ext cx="577612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Prior Experience of the Institution in Skill Training</a:t>
                </a:r>
                <a:r>
                  <a:rPr lang="en-US" sz="1200" dirty="0"/>
                  <a:t>(Related to QP)</a:t>
                </a:r>
              </a:p>
            </p:txBody>
          </p:sp>
          <p:grpSp>
            <p:nvGrpSpPr>
              <p:cNvPr id="12" name="Group 11">
                <a:extLst>
                  <a:ext uri="{FF2B5EF4-FFF2-40B4-BE49-F238E27FC236}">
                    <a16:creationId xmlns:a16="http://schemas.microsoft.com/office/drawing/2014/main" id="{1FAB87B1-C409-4A13-A0CD-E76CE47EE3B9}"/>
                  </a:ext>
                </a:extLst>
              </p:cNvPr>
              <p:cNvGrpSpPr/>
              <p:nvPr/>
            </p:nvGrpSpPr>
            <p:grpSpPr>
              <a:xfrm>
                <a:off x="6865127" y="3656778"/>
                <a:ext cx="4114800" cy="246222"/>
                <a:chOff x="6734175" y="1617240"/>
                <a:chExt cx="4114800" cy="246222"/>
              </a:xfrm>
            </p:grpSpPr>
            <p:sp>
              <p:nvSpPr>
                <p:cNvPr id="13" name="Oval 12">
                  <a:extLst>
                    <a:ext uri="{FF2B5EF4-FFF2-40B4-BE49-F238E27FC236}">
                      <a16:creationId xmlns:a16="http://schemas.microsoft.com/office/drawing/2014/main" id="{498FFE2D-B328-483D-8B68-3F0EFB95A655}"/>
                    </a:ext>
                  </a:extLst>
                </p:cNvPr>
                <p:cNvSpPr/>
                <p:nvPr/>
              </p:nvSpPr>
              <p:spPr>
                <a:xfrm>
                  <a:off x="77152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Oval 13">
                  <a:extLst>
                    <a:ext uri="{FF2B5EF4-FFF2-40B4-BE49-F238E27FC236}">
                      <a16:creationId xmlns:a16="http://schemas.microsoft.com/office/drawing/2014/main" id="{760D37B2-863E-44D0-893C-6B9AC709415A}"/>
                    </a:ext>
                  </a:extLst>
                </p:cNvPr>
                <p:cNvSpPr/>
                <p:nvPr/>
              </p:nvSpPr>
              <p:spPr>
                <a:xfrm>
                  <a:off x="90678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 name="TextBox 14">
                  <a:extLst>
                    <a:ext uri="{FF2B5EF4-FFF2-40B4-BE49-F238E27FC236}">
                      <a16:creationId xmlns:a16="http://schemas.microsoft.com/office/drawing/2014/main" id="{F87ECD26-0B45-41C7-8509-C14A846A1B56}"/>
                    </a:ext>
                  </a:extLst>
                </p:cNvPr>
                <p:cNvSpPr txBox="1"/>
                <p:nvPr>
                  <p:extLst>
                    <p:ext uri="{D42A27DB-BD31-4B8C-83A1-F6EECF244321}">
                      <p14:modId xmlns:p14="http://schemas.microsoft.com/office/powerpoint/2010/main" val="636998392"/>
                    </p:ext>
                  </p:extLst>
                </p:nvPr>
              </p:nvSpPr>
              <p:spPr>
                <a:xfrm>
                  <a:off x="6734175" y="1617241"/>
                  <a:ext cx="2743200"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t>YES</a:t>
                  </a:r>
                </a:p>
              </p:txBody>
            </p:sp>
            <p:sp>
              <p:nvSpPr>
                <p:cNvPr id="16" name="TextBox 15">
                  <a:extLst>
                    <a:ext uri="{FF2B5EF4-FFF2-40B4-BE49-F238E27FC236}">
                      <a16:creationId xmlns:a16="http://schemas.microsoft.com/office/drawing/2014/main" id="{7529495C-E825-47BF-888C-829CB3DBD657}"/>
                    </a:ext>
                  </a:extLst>
                </p:cNvPr>
                <p:cNvSpPr txBox="1"/>
                <p:nvPr>
                  <p:extLst>
                    <p:ext uri="{D42A27DB-BD31-4B8C-83A1-F6EECF244321}">
                      <p14:modId xmlns:p14="http://schemas.microsoft.com/office/powerpoint/2010/main" val="3582329625"/>
                    </p:ext>
                  </p:extLst>
                </p:nvPr>
              </p:nvSpPr>
              <p:spPr>
                <a:xfrm>
                  <a:off x="8105775" y="1617240"/>
                  <a:ext cx="2743200"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t>NO</a:t>
                  </a:r>
                </a:p>
              </p:txBody>
            </p:sp>
          </p:grpSp>
        </p:grpSp>
        <p:sp>
          <p:nvSpPr>
            <p:cNvPr id="17" name="Minus Sign 16">
              <a:extLst>
                <a:ext uri="{FF2B5EF4-FFF2-40B4-BE49-F238E27FC236}">
                  <a16:creationId xmlns:a16="http://schemas.microsoft.com/office/drawing/2014/main" id="{EE333710-E959-4081-89AC-A0FD2A87BA08}"/>
                </a:ext>
              </a:extLst>
            </p:cNvPr>
            <p:cNvSpPr/>
            <p:nvPr/>
          </p:nvSpPr>
          <p:spPr>
            <a:xfrm>
              <a:off x="824057" y="3574001"/>
              <a:ext cx="192528" cy="381000"/>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D93798E3-5387-4DE8-8A35-765CCEFBA530}"/>
              </a:ext>
            </a:extLst>
          </p:cNvPr>
          <p:cNvSpPr txBox="1"/>
          <p:nvPr>
            <p:extLst>
              <p:ext uri="{D42A27DB-BD31-4B8C-83A1-F6EECF244321}">
                <p14:modId xmlns:p14="http://schemas.microsoft.com/office/powerpoint/2010/main" val="3617071009"/>
              </p:ext>
            </p:extLst>
          </p:nvPr>
        </p:nvSpPr>
        <p:spPr>
          <a:xfrm>
            <a:off x="1160591" y="2316452"/>
            <a:ext cx="717434"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0000"/>
                </a:solidFill>
              </a:rPr>
              <a:t>If Yes:</a:t>
            </a:r>
          </a:p>
          <a:p>
            <a:pPr lvl="1"/>
            <a:endParaRPr lang="en-US" sz="1400" dirty="0"/>
          </a:p>
        </p:txBody>
      </p:sp>
      <p:grpSp>
        <p:nvGrpSpPr>
          <p:cNvPr id="20" name="Group 19">
            <a:extLst>
              <a:ext uri="{FF2B5EF4-FFF2-40B4-BE49-F238E27FC236}">
                <a16:creationId xmlns:a16="http://schemas.microsoft.com/office/drawing/2014/main" id="{11B83A12-279F-4619-AF9D-96B0251FCBF5}"/>
              </a:ext>
            </a:extLst>
          </p:cNvPr>
          <p:cNvGrpSpPr/>
          <p:nvPr/>
        </p:nvGrpSpPr>
        <p:grpSpPr>
          <a:xfrm>
            <a:off x="1171475" y="3537385"/>
            <a:ext cx="9920841" cy="369332"/>
            <a:chOff x="997534" y="3030615"/>
            <a:chExt cx="9920841" cy="369332"/>
          </a:xfrm>
        </p:grpSpPr>
        <p:sp>
          <p:nvSpPr>
            <p:cNvPr id="4" name="TextBox 3">
              <a:extLst>
                <a:ext uri="{FF2B5EF4-FFF2-40B4-BE49-F238E27FC236}">
                  <a16:creationId xmlns:a16="http://schemas.microsoft.com/office/drawing/2014/main" id="{CE47A475-8970-43FA-8D67-3D7A0DBBE9E8}"/>
                </a:ext>
              </a:extLst>
            </p:cNvPr>
            <p:cNvSpPr txBox="1"/>
            <p:nvPr>
              <p:extLst>
                <p:ext uri="{D42A27DB-BD31-4B8C-83A1-F6EECF244321}">
                  <p14:modId xmlns:p14="http://schemas.microsoft.com/office/powerpoint/2010/main" val="4265717941"/>
                </p:ext>
              </p:extLst>
            </p:nvPr>
          </p:nvSpPr>
          <p:spPr>
            <a:xfrm>
              <a:off x="997534" y="3030615"/>
              <a:ext cx="559954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Prior Experience of the Institution in Skill Development</a:t>
              </a:r>
            </a:p>
          </p:txBody>
        </p:sp>
        <p:sp>
          <p:nvSpPr>
            <p:cNvPr id="19" name="Rectangle 18">
              <a:extLst>
                <a:ext uri="{FF2B5EF4-FFF2-40B4-BE49-F238E27FC236}">
                  <a16:creationId xmlns:a16="http://schemas.microsoft.com/office/drawing/2014/main" id="{7F42FB8E-4CD3-42B4-9CD4-95BF80473D6C}"/>
                </a:ext>
              </a:extLst>
            </p:cNvPr>
            <p:cNvSpPr/>
            <p:nvPr>
              <p:extLst>
                <p:ext uri="{D42A27DB-BD31-4B8C-83A1-F6EECF244321}">
                  <p14:modId xmlns:p14="http://schemas.microsoft.com/office/powerpoint/2010/main" val="2286956661"/>
                </p:ext>
              </p:extLst>
            </p:nvPr>
          </p:nvSpPr>
          <p:spPr>
            <a:xfrm>
              <a:off x="7284959" y="3108491"/>
              <a:ext cx="3633416" cy="213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Numeric Values</a:t>
              </a:r>
            </a:p>
          </p:txBody>
        </p:sp>
      </p:grpSp>
      <p:sp>
        <p:nvSpPr>
          <p:cNvPr id="26" name="TextBox 25">
            <a:extLst>
              <a:ext uri="{FF2B5EF4-FFF2-40B4-BE49-F238E27FC236}">
                <a16:creationId xmlns:a16="http://schemas.microsoft.com/office/drawing/2014/main" id="{759D3D82-412D-4F38-8B52-0C882933F101}"/>
              </a:ext>
            </a:extLst>
          </p:cNvPr>
          <p:cNvSpPr txBox="1"/>
          <p:nvPr>
            <p:extLst>
              <p:ext uri="{D42A27DB-BD31-4B8C-83A1-F6EECF244321}">
                <p14:modId xmlns:p14="http://schemas.microsoft.com/office/powerpoint/2010/main" val="1071841482"/>
              </p:ext>
            </p:extLst>
          </p:nvPr>
        </p:nvSpPr>
        <p:spPr>
          <a:xfrm>
            <a:off x="1090662" y="299643"/>
            <a:ext cx="5174047"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Does the Institute receive any grant </a:t>
            </a:r>
            <a:r>
              <a:rPr lang="en-US" sz="1000" dirty="0"/>
              <a:t>(from Govt. of India/State Govt./Union Territory or any other source)</a:t>
            </a:r>
          </a:p>
        </p:txBody>
      </p:sp>
      <p:sp>
        <p:nvSpPr>
          <p:cNvPr id="27" name="Minus Sign 26">
            <a:extLst>
              <a:ext uri="{FF2B5EF4-FFF2-40B4-BE49-F238E27FC236}">
                <a16:creationId xmlns:a16="http://schemas.microsoft.com/office/drawing/2014/main" id="{DE29B648-258E-4EEF-BA9B-FA4FA09B8E1E}"/>
              </a:ext>
            </a:extLst>
          </p:cNvPr>
          <p:cNvSpPr/>
          <p:nvPr/>
        </p:nvSpPr>
        <p:spPr>
          <a:xfrm>
            <a:off x="917395" y="303897"/>
            <a:ext cx="198808" cy="381000"/>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B9535F16-7024-4E4B-9F9B-D5B810EC3BDC}"/>
              </a:ext>
            </a:extLst>
          </p:cNvPr>
          <p:cNvGrpSpPr/>
          <p:nvPr/>
        </p:nvGrpSpPr>
        <p:grpSpPr>
          <a:xfrm>
            <a:off x="6958254" y="364283"/>
            <a:ext cx="4114800" cy="273703"/>
            <a:chOff x="6734175" y="1586864"/>
            <a:chExt cx="4114800" cy="273703"/>
          </a:xfrm>
        </p:grpSpPr>
        <p:sp>
          <p:nvSpPr>
            <p:cNvPr id="29" name="Oval 28">
              <a:extLst>
                <a:ext uri="{FF2B5EF4-FFF2-40B4-BE49-F238E27FC236}">
                  <a16:creationId xmlns:a16="http://schemas.microsoft.com/office/drawing/2014/main" id="{7207B858-054B-42D9-BE78-AF4D72AADAED}"/>
                </a:ext>
              </a:extLst>
            </p:cNvPr>
            <p:cNvSpPr/>
            <p:nvPr/>
          </p:nvSpPr>
          <p:spPr>
            <a:xfrm>
              <a:off x="77152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0" name="Oval 29">
              <a:extLst>
                <a:ext uri="{FF2B5EF4-FFF2-40B4-BE49-F238E27FC236}">
                  <a16:creationId xmlns:a16="http://schemas.microsoft.com/office/drawing/2014/main" id="{87545A5C-184E-432D-9F1E-DEE1C7800EDF}"/>
                </a:ext>
              </a:extLst>
            </p:cNvPr>
            <p:cNvSpPr/>
            <p:nvPr/>
          </p:nvSpPr>
          <p:spPr>
            <a:xfrm>
              <a:off x="90678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1" name="TextBox 30">
              <a:extLst>
                <a:ext uri="{FF2B5EF4-FFF2-40B4-BE49-F238E27FC236}">
                  <a16:creationId xmlns:a16="http://schemas.microsoft.com/office/drawing/2014/main" id="{28CAAB5E-A6CE-4843-A374-39CF1A67E2FB}"/>
                </a:ext>
              </a:extLst>
            </p:cNvPr>
            <p:cNvSpPr txBox="1"/>
            <p:nvPr>
              <p:extLst>
                <p:ext uri="{D42A27DB-BD31-4B8C-83A1-F6EECF244321}">
                  <p14:modId xmlns:p14="http://schemas.microsoft.com/office/powerpoint/2010/main" val="3310552039"/>
                </p:ext>
              </p:extLst>
            </p:nvPr>
          </p:nvSpPr>
          <p:spPr>
            <a:xfrm>
              <a:off x="6734175" y="1614346"/>
              <a:ext cx="2743200"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t>YES</a:t>
              </a:r>
            </a:p>
          </p:txBody>
        </p:sp>
        <p:sp>
          <p:nvSpPr>
            <p:cNvPr id="32" name="TextBox 31">
              <a:extLst>
                <a:ext uri="{FF2B5EF4-FFF2-40B4-BE49-F238E27FC236}">
                  <a16:creationId xmlns:a16="http://schemas.microsoft.com/office/drawing/2014/main" id="{DB12639C-8D09-4D9D-96A2-9670E3E45A76}"/>
                </a:ext>
              </a:extLst>
            </p:cNvPr>
            <p:cNvSpPr txBox="1"/>
            <p:nvPr>
              <p:extLst>
                <p:ext uri="{D42A27DB-BD31-4B8C-83A1-F6EECF244321}">
                  <p14:modId xmlns:p14="http://schemas.microsoft.com/office/powerpoint/2010/main" val="3513920660"/>
                </p:ext>
              </p:extLst>
            </p:nvPr>
          </p:nvSpPr>
          <p:spPr>
            <a:xfrm>
              <a:off x="8105775" y="1586864"/>
              <a:ext cx="2743200"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t>NO</a:t>
              </a:r>
            </a:p>
          </p:txBody>
        </p:sp>
      </p:grpSp>
      <p:sp>
        <p:nvSpPr>
          <p:cNvPr id="33" name="Minus Sign 32">
            <a:extLst>
              <a:ext uri="{FF2B5EF4-FFF2-40B4-BE49-F238E27FC236}">
                <a16:creationId xmlns:a16="http://schemas.microsoft.com/office/drawing/2014/main" id="{17376BFF-4A04-4E88-80B8-C1BCE7A6D4D5}"/>
              </a:ext>
            </a:extLst>
          </p:cNvPr>
          <p:cNvSpPr/>
          <p:nvPr/>
        </p:nvSpPr>
        <p:spPr>
          <a:xfrm>
            <a:off x="923675" y="391765"/>
            <a:ext cx="192528" cy="381000"/>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DC014D5B-B4E4-4C1D-9406-596E18EA5020}"/>
              </a:ext>
            </a:extLst>
          </p:cNvPr>
          <p:cNvGrpSpPr/>
          <p:nvPr/>
        </p:nvGrpSpPr>
        <p:grpSpPr>
          <a:xfrm>
            <a:off x="1624396" y="1225270"/>
            <a:ext cx="7481093" cy="311061"/>
            <a:chOff x="1449301" y="1679629"/>
            <a:chExt cx="4368810" cy="314271"/>
          </a:xfrm>
        </p:grpSpPr>
        <p:sp>
          <p:nvSpPr>
            <p:cNvPr id="35" name="TextBox 34">
              <a:extLst>
                <a:ext uri="{FF2B5EF4-FFF2-40B4-BE49-F238E27FC236}">
                  <a16:creationId xmlns:a16="http://schemas.microsoft.com/office/drawing/2014/main" id="{50321281-2174-414C-8AC9-37956EC127F9}"/>
                </a:ext>
              </a:extLst>
            </p:cNvPr>
            <p:cNvSpPr txBox="1"/>
            <p:nvPr>
              <p:extLst>
                <p:ext uri="{D42A27DB-BD31-4B8C-83A1-F6EECF244321}">
                  <p14:modId xmlns:p14="http://schemas.microsoft.com/office/powerpoint/2010/main" val="2762955906"/>
                </p:ext>
              </p:extLst>
            </p:nvPr>
          </p:nvSpPr>
          <p:spPr>
            <a:xfrm>
              <a:off x="1449301" y="1682948"/>
              <a:ext cx="436577"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err="1">
                  <a:solidFill>
                    <a:srgbClr val="00B0F0"/>
                  </a:solidFill>
                </a:rPr>
                <a:t>S.No</a:t>
              </a:r>
              <a:r>
                <a:rPr lang="en-US" sz="1400" dirty="0">
                  <a:solidFill>
                    <a:srgbClr val="00B0F0"/>
                  </a:solidFill>
                </a:rPr>
                <a:t>. </a:t>
              </a:r>
            </a:p>
          </p:txBody>
        </p:sp>
        <p:sp>
          <p:nvSpPr>
            <p:cNvPr id="36" name="TextBox 35">
              <a:extLst>
                <a:ext uri="{FF2B5EF4-FFF2-40B4-BE49-F238E27FC236}">
                  <a16:creationId xmlns:a16="http://schemas.microsoft.com/office/drawing/2014/main" id="{E5658D41-0578-4C80-87C2-E6C53DD4EB6D}"/>
                </a:ext>
              </a:extLst>
            </p:cNvPr>
            <p:cNvSpPr txBox="1"/>
            <p:nvPr>
              <p:extLst>
                <p:ext uri="{D42A27DB-BD31-4B8C-83A1-F6EECF244321}">
                  <p14:modId xmlns:p14="http://schemas.microsoft.com/office/powerpoint/2010/main" val="2827247831"/>
                </p:ext>
              </p:extLst>
            </p:nvPr>
          </p:nvSpPr>
          <p:spPr>
            <a:xfrm>
              <a:off x="2225810" y="1682948"/>
              <a:ext cx="1434923"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Ministry from Grant Received</a:t>
              </a:r>
              <a:endParaRPr lang="en-US" dirty="0">
                <a:solidFill>
                  <a:srgbClr val="00B0F0"/>
                </a:solidFill>
              </a:endParaRPr>
            </a:p>
          </p:txBody>
        </p:sp>
        <p:sp>
          <p:nvSpPr>
            <p:cNvPr id="37" name="TextBox 36">
              <a:extLst>
                <a:ext uri="{FF2B5EF4-FFF2-40B4-BE49-F238E27FC236}">
                  <a16:creationId xmlns:a16="http://schemas.microsoft.com/office/drawing/2014/main" id="{B604A60B-D09D-42C9-B3BE-A60D4608F623}"/>
                </a:ext>
              </a:extLst>
            </p:cNvPr>
            <p:cNvSpPr txBox="1"/>
            <p:nvPr>
              <p:extLst>
                <p:ext uri="{D42A27DB-BD31-4B8C-83A1-F6EECF244321}">
                  <p14:modId xmlns:p14="http://schemas.microsoft.com/office/powerpoint/2010/main" val="3057825567"/>
                </p:ext>
              </p:extLst>
            </p:nvPr>
          </p:nvSpPr>
          <p:spPr>
            <a:xfrm>
              <a:off x="5321648" y="1679629"/>
              <a:ext cx="496463" cy="310952"/>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rPr>
                <a:t>Remark</a:t>
              </a:r>
            </a:p>
          </p:txBody>
        </p:sp>
        <p:sp>
          <p:nvSpPr>
            <p:cNvPr id="40" name="TextBox 39">
              <a:extLst>
                <a:ext uri="{FF2B5EF4-FFF2-40B4-BE49-F238E27FC236}">
                  <a16:creationId xmlns:a16="http://schemas.microsoft.com/office/drawing/2014/main" id="{A7A19A7A-60F2-4B29-AF76-0206AF31139D}"/>
                </a:ext>
              </a:extLst>
            </p:cNvPr>
            <p:cNvSpPr txBox="1"/>
            <p:nvPr>
              <p:extLst>
                <p:ext uri="{D42A27DB-BD31-4B8C-83A1-F6EECF244321}">
                  <p14:modId xmlns:p14="http://schemas.microsoft.com/office/powerpoint/2010/main" val="4279280922"/>
                </p:ext>
              </p:extLst>
            </p:nvPr>
          </p:nvSpPr>
          <p:spPr>
            <a:xfrm>
              <a:off x="3978535" y="1682948"/>
              <a:ext cx="988734" cy="310952"/>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Nature of Work</a:t>
              </a:r>
            </a:p>
          </p:txBody>
        </p:sp>
      </p:grpSp>
      <p:grpSp>
        <p:nvGrpSpPr>
          <p:cNvPr id="41" name="Group 40">
            <a:extLst>
              <a:ext uri="{FF2B5EF4-FFF2-40B4-BE49-F238E27FC236}">
                <a16:creationId xmlns:a16="http://schemas.microsoft.com/office/drawing/2014/main" id="{F19CC504-C257-4CF0-8EF3-94591706C09F}"/>
              </a:ext>
            </a:extLst>
          </p:cNvPr>
          <p:cNvGrpSpPr/>
          <p:nvPr/>
        </p:nvGrpSpPr>
        <p:grpSpPr>
          <a:xfrm>
            <a:off x="9982504" y="1165640"/>
            <a:ext cx="373063" cy="431985"/>
            <a:chOff x="11210925" y="2114550"/>
            <a:chExt cx="373063" cy="431985"/>
          </a:xfrm>
        </p:grpSpPr>
        <p:sp>
          <p:nvSpPr>
            <p:cNvPr id="42" name="Oval 41">
              <a:extLst>
                <a:ext uri="{FF2B5EF4-FFF2-40B4-BE49-F238E27FC236}">
                  <a16:creationId xmlns:a16="http://schemas.microsoft.com/office/drawing/2014/main" id="{94B390F2-18A8-4696-B40C-1249C807BCBA}"/>
                </a:ext>
              </a:extLst>
            </p:cNvPr>
            <p:cNvSpPr/>
            <p:nvPr/>
          </p:nvSpPr>
          <p:spPr>
            <a:xfrm>
              <a:off x="11210925" y="2114550"/>
              <a:ext cx="373063" cy="4319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Plus Sign 42">
              <a:extLst>
                <a:ext uri="{FF2B5EF4-FFF2-40B4-BE49-F238E27FC236}">
                  <a16:creationId xmlns:a16="http://schemas.microsoft.com/office/drawing/2014/main" id="{AF0D3469-6C63-41EB-96D3-60040EFE5800}"/>
                </a:ext>
              </a:extLst>
            </p:cNvPr>
            <p:cNvSpPr/>
            <p:nvPr/>
          </p:nvSpPr>
          <p:spPr>
            <a:xfrm>
              <a:off x="11210925" y="2152650"/>
              <a:ext cx="365125" cy="377380"/>
            </a:xfrm>
            <a:prstGeom prst="mathPlus">
              <a:avLst/>
            </a:prstGeom>
            <a:solidFill>
              <a:schemeClr val="accent2">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D756E8C6-7FA8-4809-AD47-294123F9F01E}"/>
              </a:ext>
            </a:extLst>
          </p:cNvPr>
          <p:cNvGrpSpPr/>
          <p:nvPr/>
        </p:nvGrpSpPr>
        <p:grpSpPr>
          <a:xfrm>
            <a:off x="1341790" y="5116699"/>
            <a:ext cx="8734365" cy="311061"/>
            <a:chOff x="1449301" y="1679629"/>
            <a:chExt cx="5100696" cy="314271"/>
          </a:xfrm>
        </p:grpSpPr>
        <p:sp>
          <p:nvSpPr>
            <p:cNvPr id="45" name="TextBox 44">
              <a:extLst>
                <a:ext uri="{FF2B5EF4-FFF2-40B4-BE49-F238E27FC236}">
                  <a16:creationId xmlns:a16="http://schemas.microsoft.com/office/drawing/2014/main" id="{BB923C05-5BD9-4199-B2C4-99DFCED70077}"/>
                </a:ext>
              </a:extLst>
            </p:cNvPr>
            <p:cNvSpPr txBox="1"/>
            <p:nvPr>
              <p:extLst>
                <p:ext uri="{D42A27DB-BD31-4B8C-83A1-F6EECF244321}">
                  <p14:modId xmlns:p14="http://schemas.microsoft.com/office/powerpoint/2010/main" val="1473702535"/>
                </p:ext>
              </p:extLst>
            </p:nvPr>
          </p:nvSpPr>
          <p:spPr>
            <a:xfrm>
              <a:off x="1449301" y="1682948"/>
              <a:ext cx="436577"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err="1">
                  <a:solidFill>
                    <a:srgbClr val="00B0F0"/>
                  </a:solidFill>
                </a:rPr>
                <a:t>S.No</a:t>
              </a:r>
              <a:r>
                <a:rPr lang="en-US" sz="1400" dirty="0">
                  <a:solidFill>
                    <a:srgbClr val="00B0F0"/>
                  </a:solidFill>
                </a:rPr>
                <a:t>. </a:t>
              </a:r>
            </a:p>
          </p:txBody>
        </p:sp>
        <p:sp>
          <p:nvSpPr>
            <p:cNvPr id="46" name="TextBox 45">
              <a:extLst>
                <a:ext uri="{FF2B5EF4-FFF2-40B4-BE49-F238E27FC236}">
                  <a16:creationId xmlns:a16="http://schemas.microsoft.com/office/drawing/2014/main" id="{020540AE-23D8-444B-8A07-12D43C69CB68}"/>
                </a:ext>
              </a:extLst>
            </p:cNvPr>
            <p:cNvSpPr txBox="1"/>
            <p:nvPr>
              <p:extLst>
                <p:ext uri="{D42A27DB-BD31-4B8C-83A1-F6EECF244321}">
                  <p14:modId xmlns:p14="http://schemas.microsoft.com/office/powerpoint/2010/main" val="4052002203"/>
                </p:ext>
              </p:extLst>
            </p:nvPr>
          </p:nvSpPr>
          <p:spPr>
            <a:xfrm>
              <a:off x="2225810" y="1682948"/>
              <a:ext cx="1434923"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Course Name</a:t>
              </a:r>
              <a:endParaRPr lang="en-US" dirty="0">
                <a:solidFill>
                  <a:srgbClr val="00B0F0"/>
                </a:solidFill>
              </a:endParaRPr>
            </a:p>
          </p:txBody>
        </p:sp>
        <p:sp>
          <p:nvSpPr>
            <p:cNvPr id="47" name="TextBox 46">
              <a:extLst>
                <a:ext uri="{FF2B5EF4-FFF2-40B4-BE49-F238E27FC236}">
                  <a16:creationId xmlns:a16="http://schemas.microsoft.com/office/drawing/2014/main" id="{165DEB82-97EE-456F-BE56-FEE2A7876EA4}"/>
                </a:ext>
              </a:extLst>
            </p:cNvPr>
            <p:cNvSpPr txBox="1"/>
            <p:nvPr>
              <p:extLst>
                <p:ext uri="{D42A27DB-BD31-4B8C-83A1-F6EECF244321}">
                  <p14:modId xmlns:p14="http://schemas.microsoft.com/office/powerpoint/2010/main" val="4290738829"/>
                </p:ext>
              </p:extLst>
            </p:nvPr>
          </p:nvSpPr>
          <p:spPr>
            <a:xfrm>
              <a:off x="5321648" y="1679629"/>
              <a:ext cx="1228349" cy="310953"/>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rPr>
                <a:t>Student in each batch</a:t>
              </a:r>
            </a:p>
          </p:txBody>
        </p:sp>
        <p:sp>
          <p:nvSpPr>
            <p:cNvPr id="48" name="TextBox 47">
              <a:extLst>
                <a:ext uri="{FF2B5EF4-FFF2-40B4-BE49-F238E27FC236}">
                  <a16:creationId xmlns:a16="http://schemas.microsoft.com/office/drawing/2014/main" id="{5C0F170C-8C11-4737-B0DF-37608485ABDB}"/>
                </a:ext>
              </a:extLst>
            </p:cNvPr>
            <p:cNvSpPr txBox="1"/>
            <p:nvPr>
              <p:extLst>
                <p:ext uri="{D42A27DB-BD31-4B8C-83A1-F6EECF244321}">
                  <p14:modId xmlns:p14="http://schemas.microsoft.com/office/powerpoint/2010/main" val="1823154920"/>
                </p:ext>
              </p:extLst>
            </p:nvPr>
          </p:nvSpPr>
          <p:spPr>
            <a:xfrm>
              <a:off x="3978535" y="1682948"/>
              <a:ext cx="988734" cy="310952"/>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No. of Batch/Year</a:t>
              </a:r>
            </a:p>
          </p:txBody>
        </p:sp>
      </p:grpSp>
      <p:grpSp>
        <p:nvGrpSpPr>
          <p:cNvPr id="49" name="Group 48">
            <a:extLst>
              <a:ext uri="{FF2B5EF4-FFF2-40B4-BE49-F238E27FC236}">
                <a16:creationId xmlns:a16="http://schemas.microsoft.com/office/drawing/2014/main" id="{FDF4887A-09B1-477C-894E-7BB64E192948}"/>
              </a:ext>
            </a:extLst>
          </p:cNvPr>
          <p:cNvGrpSpPr/>
          <p:nvPr/>
        </p:nvGrpSpPr>
        <p:grpSpPr>
          <a:xfrm>
            <a:off x="10578031" y="5039259"/>
            <a:ext cx="373063" cy="431985"/>
            <a:chOff x="11210925" y="2114550"/>
            <a:chExt cx="373063" cy="431985"/>
          </a:xfrm>
        </p:grpSpPr>
        <p:sp>
          <p:nvSpPr>
            <p:cNvPr id="50" name="Oval 49">
              <a:extLst>
                <a:ext uri="{FF2B5EF4-FFF2-40B4-BE49-F238E27FC236}">
                  <a16:creationId xmlns:a16="http://schemas.microsoft.com/office/drawing/2014/main" id="{1616BD22-9C88-42D7-9A9A-AF0EF3FF4132}"/>
                </a:ext>
              </a:extLst>
            </p:cNvPr>
            <p:cNvSpPr/>
            <p:nvPr/>
          </p:nvSpPr>
          <p:spPr>
            <a:xfrm>
              <a:off x="11210925" y="2114550"/>
              <a:ext cx="373063" cy="4319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Plus Sign 50">
              <a:extLst>
                <a:ext uri="{FF2B5EF4-FFF2-40B4-BE49-F238E27FC236}">
                  <a16:creationId xmlns:a16="http://schemas.microsoft.com/office/drawing/2014/main" id="{9D5D0BB5-A792-4225-9924-3A777FCB7BB1}"/>
                </a:ext>
              </a:extLst>
            </p:cNvPr>
            <p:cNvSpPr/>
            <p:nvPr/>
          </p:nvSpPr>
          <p:spPr>
            <a:xfrm>
              <a:off x="11210925" y="2152650"/>
              <a:ext cx="365125" cy="377380"/>
            </a:xfrm>
            <a:prstGeom prst="mathPlus">
              <a:avLst/>
            </a:prstGeom>
            <a:solidFill>
              <a:schemeClr val="accent2">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6BF75CEE-6D81-435C-9CEF-3F8A22F71D5B}"/>
              </a:ext>
            </a:extLst>
          </p:cNvPr>
          <p:cNvGrpSpPr/>
          <p:nvPr/>
        </p:nvGrpSpPr>
        <p:grpSpPr>
          <a:xfrm>
            <a:off x="1341790" y="2745621"/>
            <a:ext cx="9422773" cy="280284"/>
            <a:chOff x="1449301" y="1679629"/>
            <a:chExt cx="4368810" cy="283176"/>
          </a:xfrm>
        </p:grpSpPr>
        <p:sp>
          <p:nvSpPr>
            <p:cNvPr id="53" name="TextBox 52">
              <a:extLst>
                <a:ext uri="{FF2B5EF4-FFF2-40B4-BE49-F238E27FC236}">
                  <a16:creationId xmlns:a16="http://schemas.microsoft.com/office/drawing/2014/main" id="{EAEF4A3D-EF41-43D8-A6B3-CED35E091AF5}"/>
                </a:ext>
              </a:extLst>
            </p:cNvPr>
            <p:cNvSpPr txBox="1"/>
            <p:nvPr>
              <p:extLst>
                <p:ext uri="{D42A27DB-BD31-4B8C-83A1-F6EECF244321}">
                  <p14:modId xmlns:p14="http://schemas.microsoft.com/office/powerpoint/2010/main" val="3930948334"/>
                </p:ext>
              </p:extLst>
            </p:nvPr>
          </p:nvSpPr>
          <p:spPr>
            <a:xfrm>
              <a:off x="1449301" y="1682948"/>
              <a:ext cx="1429927" cy="27985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Name of the body with which recognized </a:t>
              </a:r>
            </a:p>
          </p:txBody>
        </p:sp>
        <p:sp>
          <p:nvSpPr>
            <p:cNvPr id="54" name="TextBox 53">
              <a:extLst>
                <a:ext uri="{FF2B5EF4-FFF2-40B4-BE49-F238E27FC236}">
                  <a16:creationId xmlns:a16="http://schemas.microsoft.com/office/drawing/2014/main" id="{0FBD273B-9A77-4ECE-AC81-BC30C2F3E03D}"/>
                </a:ext>
              </a:extLst>
            </p:cNvPr>
            <p:cNvSpPr txBox="1"/>
            <p:nvPr>
              <p:extLst>
                <p:ext uri="{D42A27DB-BD31-4B8C-83A1-F6EECF244321}">
                  <p14:modId xmlns:p14="http://schemas.microsoft.com/office/powerpoint/2010/main" val="2213178323"/>
                </p:ext>
              </p:extLst>
            </p:nvPr>
          </p:nvSpPr>
          <p:spPr>
            <a:xfrm>
              <a:off x="2921394" y="1682947"/>
              <a:ext cx="1014974" cy="27985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Recognition No.</a:t>
              </a:r>
            </a:p>
          </p:txBody>
        </p:sp>
        <p:sp>
          <p:nvSpPr>
            <p:cNvPr id="55" name="TextBox 54">
              <a:extLst>
                <a:ext uri="{FF2B5EF4-FFF2-40B4-BE49-F238E27FC236}">
                  <a16:creationId xmlns:a16="http://schemas.microsoft.com/office/drawing/2014/main" id="{D4910AD6-A589-4D75-8409-E78B493F332D}"/>
                </a:ext>
              </a:extLst>
            </p:cNvPr>
            <p:cNvSpPr txBox="1"/>
            <p:nvPr>
              <p:extLst>
                <p:ext uri="{D42A27DB-BD31-4B8C-83A1-F6EECF244321}">
                  <p14:modId xmlns:p14="http://schemas.microsoft.com/office/powerpoint/2010/main" val="74218346"/>
                </p:ext>
              </p:extLst>
            </p:nvPr>
          </p:nvSpPr>
          <p:spPr>
            <a:xfrm>
              <a:off x="5041620" y="1679629"/>
              <a:ext cx="776491" cy="27985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0B0F0"/>
                  </a:solidFill>
                </a:rPr>
                <a:t>Validity of Recognition</a:t>
              </a:r>
            </a:p>
          </p:txBody>
        </p:sp>
        <p:sp>
          <p:nvSpPr>
            <p:cNvPr id="56" name="TextBox 55">
              <a:extLst>
                <a:ext uri="{FF2B5EF4-FFF2-40B4-BE49-F238E27FC236}">
                  <a16:creationId xmlns:a16="http://schemas.microsoft.com/office/drawing/2014/main" id="{94B0038D-C320-4930-A4CE-EEBE1F2B5DCF}"/>
                </a:ext>
              </a:extLst>
            </p:cNvPr>
            <p:cNvSpPr txBox="1"/>
            <p:nvPr>
              <p:extLst>
                <p:ext uri="{D42A27DB-BD31-4B8C-83A1-F6EECF244321}">
                  <p14:modId xmlns:p14="http://schemas.microsoft.com/office/powerpoint/2010/main" val="2291778696"/>
                </p:ext>
              </p:extLst>
            </p:nvPr>
          </p:nvSpPr>
          <p:spPr>
            <a:xfrm>
              <a:off x="3978535" y="1682948"/>
              <a:ext cx="988734" cy="27985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Year of Recognition</a:t>
              </a:r>
            </a:p>
          </p:txBody>
        </p:sp>
      </p:grpSp>
      <p:grpSp>
        <p:nvGrpSpPr>
          <p:cNvPr id="57" name="Group 56">
            <a:extLst>
              <a:ext uri="{FF2B5EF4-FFF2-40B4-BE49-F238E27FC236}">
                <a16:creationId xmlns:a16="http://schemas.microsoft.com/office/drawing/2014/main" id="{E6D1FFC5-5DBC-47AD-837C-FAC098C12BF4}"/>
              </a:ext>
            </a:extLst>
          </p:cNvPr>
          <p:cNvGrpSpPr/>
          <p:nvPr/>
        </p:nvGrpSpPr>
        <p:grpSpPr>
          <a:xfrm>
            <a:off x="11017388" y="2677330"/>
            <a:ext cx="373063" cy="431985"/>
            <a:chOff x="11210925" y="2114550"/>
            <a:chExt cx="373063" cy="431985"/>
          </a:xfrm>
        </p:grpSpPr>
        <p:sp>
          <p:nvSpPr>
            <p:cNvPr id="58" name="Oval 57">
              <a:extLst>
                <a:ext uri="{FF2B5EF4-FFF2-40B4-BE49-F238E27FC236}">
                  <a16:creationId xmlns:a16="http://schemas.microsoft.com/office/drawing/2014/main" id="{A71D8139-060C-4395-916A-E137B027A6C8}"/>
                </a:ext>
              </a:extLst>
            </p:cNvPr>
            <p:cNvSpPr/>
            <p:nvPr/>
          </p:nvSpPr>
          <p:spPr>
            <a:xfrm>
              <a:off x="11210925" y="2114550"/>
              <a:ext cx="373063" cy="4319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Plus Sign 58">
              <a:extLst>
                <a:ext uri="{FF2B5EF4-FFF2-40B4-BE49-F238E27FC236}">
                  <a16:creationId xmlns:a16="http://schemas.microsoft.com/office/drawing/2014/main" id="{F7E4754B-509C-40C3-9716-0B097BE57BB3}"/>
                </a:ext>
              </a:extLst>
            </p:cNvPr>
            <p:cNvSpPr/>
            <p:nvPr/>
          </p:nvSpPr>
          <p:spPr>
            <a:xfrm>
              <a:off x="11210925" y="2152650"/>
              <a:ext cx="365125" cy="377380"/>
            </a:xfrm>
            <a:prstGeom prst="mathPlus">
              <a:avLst/>
            </a:prstGeom>
            <a:solidFill>
              <a:schemeClr val="accent2">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sp>
        <p:nvSpPr>
          <p:cNvPr id="61" name="TextBox 60">
            <a:extLst>
              <a:ext uri="{FF2B5EF4-FFF2-40B4-BE49-F238E27FC236}">
                <a16:creationId xmlns:a16="http://schemas.microsoft.com/office/drawing/2014/main" id="{73F2406D-9926-45B8-A87D-204702F6ACC2}"/>
              </a:ext>
            </a:extLst>
          </p:cNvPr>
          <p:cNvSpPr txBox="1"/>
          <p:nvPr>
            <p:extLst>
              <p:ext uri="{D42A27DB-BD31-4B8C-83A1-F6EECF244321}">
                <p14:modId xmlns:p14="http://schemas.microsoft.com/office/powerpoint/2010/main" val="1602129447"/>
              </p:ext>
            </p:extLst>
          </p:nvPr>
        </p:nvSpPr>
        <p:spPr>
          <a:xfrm>
            <a:off x="1160591" y="772765"/>
            <a:ext cx="717434"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0000"/>
                </a:solidFill>
              </a:rPr>
              <a:t>If Yes:</a:t>
            </a:r>
          </a:p>
          <a:p>
            <a:pPr lvl="1"/>
            <a:endParaRPr lang="en-US" sz="1400" dirty="0"/>
          </a:p>
        </p:txBody>
      </p:sp>
      <p:sp>
        <p:nvSpPr>
          <p:cNvPr id="63" name="TextBox 62">
            <a:extLst>
              <a:ext uri="{FF2B5EF4-FFF2-40B4-BE49-F238E27FC236}">
                <a16:creationId xmlns:a16="http://schemas.microsoft.com/office/drawing/2014/main" id="{3227477E-3F7B-4EC2-9B57-952DE40CDE56}"/>
              </a:ext>
            </a:extLst>
          </p:cNvPr>
          <p:cNvSpPr txBox="1"/>
          <p:nvPr/>
        </p:nvSpPr>
        <p:spPr>
          <a:xfrm flipH="1">
            <a:off x="4119031" y="2733515"/>
            <a:ext cx="589936" cy="307777"/>
          </a:xfrm>
          <a:prstGeom prst="rect">
            <a:avLst/>
          </a:prstGeom>
          <a:noFill/>
        </p:spPr>
        <p:txBody>
          <a:bodyPr wrap="square" rtlCol="0">
            <a:spAutoFit/>
          </a:bodyPr>
          <a:lstStyle/>
          <a:p>
            <a:r>
              <a:rPr lang="en-US" sz="1400" dirty="0">
                <a:solidFill>
                  <a:srgbClr val="FF0000"/>
                </a:solidFill>
              </a:rPr>
              <a:t>*</a:t>
            </a:r>
          </a:p>
        </p:txBody>
      </p:sp>
      <p:sp>
        <p:nvSpPr>
          <p:cNvPr id="64" name="TextBox 63">
            <a:extLst>
              <a:ext uri="{FF2B5EF4-FFF2-40B4-BE49-F238E27FC236}">
                <a16:creationId xmlns:a16="http://schemas.microsoft.com/office/drawing/2014/main" id="{90485506-8AAC-4433-A8D0-996BA2646874}"/>
              </a:ext>
            </a:extLst>
          </p:cNvPr>
          <p:cNvSpPr txBox="1"/>
          <p:nvPr/>
        </p:nvSpPr>
        <p:spPr>
          <a:xfrm flipH="1">
            <a:off x="8419688" y="2730231"/>
            <a:ext cx="589936" cy="307777"/>
          </a:xfrm>
          <a:prstGeom prst="rect">
            <a:avLst/>
          </a:prstGeom>
          <a:noFill/>
        </p:spPr>
        <p:txBody>
          <a:bodyPr wrap="square" rtlCol="0">
            <a:spAutoFit/>
          </a:bodyPr>
          <a:lstStyle/>
          <a:p>
            <a:r>
              <a:rPr lang="en-US" sz="1400" dirty="0">
                <a:solidFill>
                  <a:srgbClr val="FF0000"/>
                </a:solidFill>
              </a:rPr>
              <a:t>*</a:t>
            </a:r>
          </a:p>
        </p:txBody>
      </p:sp>
      <p:sp>
        <p:nvSpPr>
          <p:cNvPr id="65" name="TextBox 64">
            <a:extLst>
              <a:ext uri="{FF2B5EF4-FFF2-40B4-BE49-F238E27FC236}">
                <a16:creationId xmlns:a16="http://schemas.microsoft.com/office/drawing/2014/main" id="{8C8007F7-C54C-4433-99D0-D5E3EFD80644}"/>
              </a:ext>
            </a:extLst>
          </p:cNvPr>
          <p:cNvSpPr txBox="1"/>
          <p:nvPr/>
        </p:nvSpPr>
        <p:spPr>
          <a:xfrm flipH="1">
            <a:off x="10501578" y="2713821"/>
            <a:ext cx="589936" cy="307777"/>
          </a:xfrm>
          <a:prstGeom prst="rect">
            <a:avLst/>
          </a:prstGeom>
          <a:noFill/>
        </p:spPr>
        <p:txBody>
          <a:bodyPr wrap="square" rtlCol="0">
            <a:spAutoFit/>
          </a:bodyPr>
          <a:lstStyle/>
          <a:p>
            <a:r>
              <a:rPr lang="en-US" sz="1400" dirty="0">
                <a:solidFill>
                  <a:srgbClr val="FF0000"/>
                </a:solidFill>
              </a:rPr>
              <a:t>*</a:t>
            </a:r>
          </a:p>
        </p:txBody>
      </p:sp>
      <p:sp>
        <p:nvSpPr>
          <p:cNvPr id="66" name="TextBox 65">
            <a:extLst>
              <a:ext uri="{FF2B5EF4-FFF2-40B4-BE49-F238E27FC236}">
                <a16:creationId xmlns:a16="http://schemas.microsoft.com/office/drawing/2014/main" id="{C65322AC-1991-4A18-B069-127DD618F448}"/>
              </a:ext>
            </a:extLst>
          </p:cNvPr>
          <p:cNvSpPr txBox="1"/>
          <p:nvPr/>
        </p:nvSpPr>
        <p:spPr>
          <a:xfrm>
            <a:off x="9181567" y="2981998"/>
            <a:ext cx="2037659" cy="276999"/>
          </a:xfrm>
          <a:prstGeom prst="rect">
            <a:avLst/>
          </a:prstGeom>
          <a:noFill/>
        </p:spPr>
        <p:txBody>
          <a:bodyPr wrap="square" rtlCol="0">
            <a:spAutoFit/>
          </a:bodyPr>
          <a:lstStyle/>
          <a:p>
            <a:r>
              <a:rPr lang="en-US" sz="1200" dirty="0">
                <a:solidFill>
                  <a:srgbClr val="FFC000"/>
                </a:solidFill>
              </a:rPr>
              <a:t>(can be forever)</a:t>
            </a:r>
          </a:p>
        </p:txBody>
      </p:sp>
      <p:sp>
        <p:nvSpPr>
          <p:cNvPr id="67" name="TextBox 66">
            <a:extLst>
              <a:ext uri="{FF2B5EF4-FFF2-40B4-BE49-F238E27FC236}">
                <a16:creationId xmlns:a16="http://schemas.microsoft.com/office/drawing/2014/main" id="{EEAA2A07-C0D9-4607-898E-53D30580F892}"/>
              </a:ext>
            </a:extLst>
          </p:cNvPr>
          <p:cNvSpPr txBox="1"/>
          <p:nvPr>
            <p:extLst>
              <p:ext uri="{D42A27DB-BD31-4B8C-83A1-F6EECF244321}">
                <p14:modId xmlns:p14="http://schemas.microsoft.com/office/powerpoint/2010/main" val="2979275449"/>
              </p:ext>
            </p:extLst>
          </p:nvPr>
        </p:nvSpPr>
        <p:spPr>
          <a:xfrm>
            <a:off x="1215333" y="4661639"/>
            <a:ext cx="717434"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0000"/>
                </a:solidFill>
              </a:rPr>
              <a:t>If Yes:</a:t>
            </a:r>
          </a:p>
          <a:p>
            <a:pPr lvl="1"/>
            <a:endParaRPr lang="en-US" sz="1400" dirty="0"/>
          </a:p>
        </p:txBody>
      </p:sp>
      <p:sp>
        <p:nvSpPr>
          <p:cNvPr id="69" name="TextBox 68">
            <a:extLst>
              <a:ext uri="{FF2B5EF4-FFF2-40B4-BE49-F238E27FC236}">
                <a16:creationId xmlns:a16="http://schemas.microsoft.com/office/drawing/2014/main" id="{E8718BA9-E644-455D-8FD5-62E7F927E596}"/>
              </a:ext>
            </a:extLst>
          </p:cNvPr>
          <p:cNvSpPr txBox="1"/>
          <p:nvPr/>
        </p:nvSpPr>
        <p:spPr>
          <a:xfrm flipH="1">
            <a:off x="5166495" y="1190571"/>
            <a:ext cx="589936" cy="307777"/>
          </a:xfrm>
          <a:prstGeom prst="rect">
            <a:avLst/>
          </a:prstGeom>
          <a:noFill/>
        </p:spPr>
        <p:txBody>
          <a:bodyPr wrap="square" rtlCol="0">
            <a:spAutoFit/>
          </a:bodyPr>
          <a:lstStyle/>
          <a:p>
            <a:r>
              <a:rPr lang="en-US" sz="1400" dirty="0">
                <a:solidFill>
                  <a:srgbClr val="FF0000"/>
                </a:solidFill>
              </a:rPr>
              <a:t>*</a:t>
            </a:r>
          </a:p>
        </p:txBody>
      </p:sp>
      <p:sp>
        <p:nvSpPr>
          <p:cNvPr id="70" name="TextBox 69">
            <a:extLst>
              <a:ext uri="{FF2B5EF4-FFF2-40B4-BE49-F238E27FC236}">
                <a16:creationId xmlns:a16="http://schemas.microsoft.com/office/drawing/2014/main" id="{89044F43-9FDB-4517-A7B3-13243AFFCC2E}"/>
              </a:ext>
            </a:extLst>
          </p:cNvPr>
          <p:cNvSpPr txBox="1"/>
          <p:nvPr/>
        </p:nvSpPr>
        <p:spPr>
          <a:xfrm flipH="1">
            <a:off x="7328670" y="1219200"/>
            <a:ext cx="589936" cy="307777"/>
          </a:xfrm>
          <a:prstGeom prst="rect">
            <a:avLst/>
          </a:prstGeom>
          <a:noFill/>
        </p:spPr>
        <p:txBody>
          <a:bodyPr wrap="square" rtlCol="0">
            <a:spAutoFit/>
          </a:bodyPr>
          <a:lstStyle/>
          <a:p>
            <a:r>
              <a:rPr lang="en-US" sz="1400" dirty="0">
                <a:solidFill>
                  <a:srgbClr val="FF0000"/>
                </a:solidFill>
              </a:rPr>
              <a:t>*</a:t>
            </a:r>
          </a:p>
        </p:txBody>
      </p:sp>
      <p:sp>
        <p:nvSpPr>
          <p:cNvPr id="71" name="TextBox 70">
            <a:extLst>
              <a:ext uri="{FF2B5EF4-FFF2-40B4-BE49-F238E27FC236}">
                <a16:creationId xmlns:a16="http://schemas.microsoft.com/office/drawing/2014/main" id="{80EBEA86-597B-414A-808E-92DBD8B05426}"/>
              </a:ext>
            </a:extLst>
          </p:cNvPr>
          <p:cNvSpPr txBox="1"/>
          <p:nvPr/>
        </p:nvSpPr>
        <p:spPr>
          <a:xfrm flipH="1">
            <a:off x="4363135" y="5099780"/>
            <a:ext cx="589936" cy="307777"/>
          </a:xfrm>
          <a:prstGeom prst="rect">
            <a:avLst/>
          </a:prstGeom>
          <a:noFill/>
        </p:spPr>
        <p:txBody>
          <a:bodyPr wrap="square" rtlCol="0">
            <a:spAutoFit/>
          </a:bodyPr>
          <a:lstStyle/>
          <a:p>
            <a:r>
              <a:rPr lang="en-US" sz="1400" dirty="0">
                <a:solidFill>
                  <a:srgbClr val="FF0000"/>
                </a:solidFill>
              </a:rPr>
              <a:t>*</a:t>
            </a:r>
          </a:p>
        </p:txBody>
      </p:sp>
      <p:sp>
        <p:nvSpPr>
          <p:cNvPr id="72" name="TextBox 71">
            <a:extLst>
              <a:ext uri="{FF2B5EF4-FFF2-40B4-BE49-F238E27FC236}">
                <a16:creationId xmlns:a16="http://schemas.microsoft.com/office/drawing/2014/main" id="{E5C2CF25-EF6F-4D13-8F15-E5DA7BA39440}"/>
              </a:ext>
            </a:extLst>
          </p:cNvPr>
          <p:cNvSpPr txBox="1"/>
          <p:nvPr/>
        </p:nvSpPr>
        <p:spPr>
          <a:xfrm flipH="1">
            <a:off x="7070944" y="5099780"/>
            <a:ext cx="589936" cy="307777"/>
          </a:xfrm>
          <a:prstGeom prst="rect">
            <a:avLst/>
          </a:prstGeom>
          <a:noFill/>
        </p:spPr>
        <p:txBody>
          <a:bodyPr wrap="square" rtlCol="0">
            <a:spAutoFit/>
          </a:bodyPr>
          <a:lstStyle/>
          <a:p>
            <a:r>
              <a:rPr lang="en-US" sz="1400" dirty="0">
                <a:solidFill>
                  <a:srgbClr val="FF0000"/>
                </a:solidFill>
              </a:rPr>
              <a:t>*</a:t>
            </a:r>
          </a:p>
        </p:txBody>
      </p:sp>
      <p:sp>
        <p:nvSpPr>
          <p:cNvPr id="73" name="TextBox 72">
            <a:extLst>
              <a:ext uri="{FF2B5EF4-FFF2-40B4-BE49-F238E27FC236}">
                <a16:creationId xmlns:a16="http://schemas.microsoft.com/office/drawing/2014/main" id="{5A46F97C-764A-40E1-AFCE-D12FE572E3C9}"/>
              </a:ext>
            </a:extLst>
          </p:cNvPr>
          <p:cNvSpPr txBox="1"/>
          <p:nvPr/>
        </p:nvSpPr>
        <p:spPr>
          <a:xfrm flipH="1">
            <a:off x="9632216" y="5077359"/>
            <a:ext cx="589936" cy="307777"/>
          </a:xfrm>
          <a:prstGeom prst="rect">
            <a:avLst/>
          </a:prstGeom>
          <a:noFill/>
        </p:spPr>
        <p:txBody>
          <a:bodyPr wrap="square" rtlCol="0">
            <a:spAutoFit/>
          </a:bodyPr>
          <a:lstStyle/>
          <a:p>
            <a:r>
              <a:rPr lang="en-US" sz="1400" dirty="0">
                <a:solidFill>
                  <a:srgbClr val="FF0000"/>
                </a:solidFill>
              </a:rPr>
              <a:t>*</a:t>
            </a:r>
          </a:p>
        </p:txBody>
      </p:sp>
      <p:sp>
        <p:nvSpPr>
          <p:cNvPr id="74" name="TextBox 73">
            <a:extLst>
              <a:ext uri="{FF2B5EF4-FFF2-40B4-BE49-F238E27FC236}">
                <a16:creationId xmlns:a16="http://schemas.microsoft.com/office/drawing/2014/main" id="{3A877B8A-3942-4AF9-8093-FFC3B37D9D3E}"/>
              </a:ext>
            </a:extLst>
          </p:cNvPr>
          <p:cNvSpPr txBox="1"/>
          <p:nvPr/>
        </p:nvSpPr>
        <p:spPr>
          <a:xfrm flipH="1">
            <a:off x="3310109" y="518843"/>
            <a:ext cx="589936" cy="307777"/>
          </a:xfrm>
          <a:prstGeom prst="rect">
            <a:avLst/>
          </a:prstGeom>
          <a:noFill/>
        </p:spPr>
        <p:txBody>
          <a:bodyPr wrap="square" rtlCol="0">
            <a:spAutoFit/>
          </a:bodyPr>
          <a:lstStyle/>
          <a:p>
            <a:r>
              <a:rPr lang="en-US" sz="1400" dirty="0">
                <a:solidFill>
                  <a:srgbClr val="FF0000"/>
                </a:solidFill>
              </a:rPr>
              <a:t>*</a:t>
            </a:r>
          </a:p>
        </p:txBody>
      </p:sp>
      <p:sp>
        <p:nvSpPr>
          <p:cNvPr id="75" name="TextBox 74">
            <a:extLst>
              <a:ext uri="{FF2B5EF4-FFF2-40B4-BE49-F238E27FC236}">
                <a16:creationId xmlns:a16="http://schemas.microsoft.com/office/drawing/2014/main" id="{06A6D82E-64CB-43D7-A3E8-4D6C7C6A2ACD}"/>
              </a:ext>
            </a:extLst>
          </p:cNvPr>
          <p:cNvSpPr txBox="1"/>
          <p:nvPr/>
        </p:nvSpPr>
        <p:spPr>
          <a:xfrm flipH="1">
            <a:off x="4760176" y="1876845"/>
            <a:ext cx="589936" cy="307777"/>
          </a:xfrm>
          <a:prstGeom prst="rect">
            <a:avLst/>
          </a:prstGeom>
          <a:noFill/>
        </p:spPr>
        <p:txBody>
          <a:bodyPr wrap="square" rtlCol="0">
            <a:spAutoFit/>
          </a:bodyPr>
          <a:lstStyle/>
          <a:p>
            <a:r>
              <a:rPr lang="en-US" sz="1400" dirty="0">
                <a:solidFill>
                  <a:srgbClr val="FF0000"/>
                </a:solidFill>
              </a:rPr>
              <a:t>*</a:t>
            </a:r>
          </a:p>
        </p:txBody>
      </p:sp>
      <p:sp>
        <p:nvSpPr>
          <p:cNvPr id="76" name="TextBox 75">
            <a:extLst>
              <a:ext uri="{FF2B5EF4-FFF2-40B4-BE49-F238E27FC236}">
                <a16:creationId xmlns:a16="http://schemas.microsoft.com/office/drawing/2014/main" id="{E0BDC4F0-4208-4CD9-82CC-1478E0CFF8A2}"/>
              </a:ext>
            </a:extLst>
          </p:cNvPr>
          <p:cNvSpPr txBox="1"/>
          <p:nvPr/>
        </p:nvSpPr>
        <p:spPr>
          <a:xfrm flipH="1">
            <a:off x="6296114" y="3581715"/>
            <a:ext cx="589936" cy="307777"/>
          </a:xfrm>
          <a:prstGeom prst="rect">
            <a:avLst/>
          </a:prstGeom>
          <a:noFill/>
        </p:spPr>
        <p:txBody>
          <a:bodyPr wrap="square" rtlCol="0">
            <a:spAutoFit/>
          </a:bodyPr>
          <a:lstStyle/>
          <a:p>
            <a:r>
              <a:rPr lang="en-US" sz="1400" dirty="0">
                <a:solidFill>
                  <a:srgbClr val="FF0000"/>
                </a:solidFill>
              </a:rPr>
              <a:t>*</a:t>
            </a:r>
          </a:p>
        </p:txBody>
      </p:sp>
      <p:sp>
        <p:nvSpPr>
          <p:cNvPr id="77" name="TextBox 76">
            <a:extLst>
              <a:ext uri="{FF2B5EF4-FFF2-40B4-BE49-F238E27FC236}">
                <a16:creationId xmlns:a16="http://schemas.microsoft.com/office/drawing/2014/main" id="{74587301-8EE8-4658-BB12-A6E571167149}"/>
              </a:ext>
            </a:extLst>
          </p:cNvPr>
          <p:cNvSpPr txBox="1"/>
          <p:nvPr/>
        </p:nvSpPr>
        <p:spPr>
          <a:xfrm flipH="1">
            <a:off x="6682548" y="4391155"/>
            <a:ext cx="589936" cy="307777"/>
          </a:xfrm>
          <a:prstGeom prst="rect">
            <a:avLst/>
          </a:prstGeom>
          <a:noFill/>
        </p:spPr>
        <p:txBody>
          <a:bodyPr wrap="square" rtlCol="0">
            <a:spAutoFit/>
          </a:bodyPr>
          <a:lstStyle/>
          <a:p>
            <a:r>
              <a:rPr lang="en-US" sz="1400" dirty="0">
                <a:solidFill>
                  <a:srgbClr val="FF0000"/>
                </a:solidFill>
              </a:rPr>
              <a:t>*</a:t>
            </a:r>
          </a:p>
        </p:txBody>
      </p:sp>
    </p:spTree>
    <p:extLst>
      <p:ext uri="{BB962C8B-B14F-4D97-AF65-F5344CB8AC3E}">
        <p14:creationId xmlns:p14="http://schemas.microsoft.com/office/powerpoint/2010/main" val="96172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extLst>
              <p:ext uri="{D42A27DB-BD31-4B8C-83A1-F6EECF244321}">
                <p14:modId xmlns:p14="http://schemas.microsoft.com/office/powerpoint/2010/main" val="3108401896"/>
              </p:ext>
            </p:extLst>
          </p:nvPr>
        </p:nvSpPr>
        <p:spPr>
          <a:xfrm>
            <a:off x="866775" y="590550"/>
            <a:ext cx="10953149" cy="441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Institution level -  Personnel Details </a:t>
            </a:r>
          </a:p>
        </p:txBody>
      </p:sp>
      <p:sp>
        <p:nvSpPr>
          <p:cNvPr id="7" name="Rectangle: Rounded Corners 6"/>
          <p:cNvSpPr/>
          <p:nvPr>
            <p:extLst>
              <p:ext uri="{D42A27DB-BD31-4B8C-83A1-F6EECF244321}">
                <p14:modId xmlns:p14="http://schemas.microsoft.com/office/powerpoint/2010/main" val="2955948895"/>
              </p:ext>
            </p:extLst>
          </p:nvPr>
        </p:nvSpPr>
        <p:spPr>
          <a:xfrm>
            <a:off x="866775" y="114300"/>
            <a:ext cx="10969795" cy="44132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ORGANIZATION DETAILS</a:t>
            </a:r>
          </a:p>
        </p:txBody>
      </p:sp>
      <p:sp>
        <p:nvSpPr>
          <p:cNvPr id="56" name="TextBox 55"/>
          <p:cNvSpPr txBox="1"/>
          <p:nvPr>
            <p:extLst>
              <p:ext uri="{D42A27DB-BD31-4B8C-83A1-F6EECF244321}">
                <p14:modId xmlns:p14="http://schemas.microsoft.com/office/powerpoint/2010/main" val="166717441"/>
              </p:ext>
            </p:extLst>
          </p:nvPr>
        </p:nvSpPr>
        <p:spPr>
          <a:xfrm>
            <a:off x="1076325" y="1143000"/>
            <a:ext cx="562292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Details Of Directors and Management Team Members</a:t>
            </a:r>
          </a:p>
        </p:txBody>
      </p:sp>
      <p:grpSp>
        <p:nvGrpSpPr>
          <p:cNvPr id="15" name="Group 14">
            <a:extLst>
              <a:ext uri="{FF2B5EF4-FFF2-40B4-BE49-F238E27FC236}">
                <a16:creationId xmlns:a16="http://schemas.microsoft.com/office/drawing/2014/main" id="{910FBD76-5101-407C-B0ED-9F320096A3F9}"/>
              </a:ext>
            </a:extLst>
          </p:cNvPr>
          <p:cNvGrpSpPr/>
          <p:nvPr/>
        </p:nvGrpSpPr>
        <p:grpSpPr>
          <a:xfrm>
            <a:off x="11210925" y="2114550"/>
            <a:ext cx="373063" cy="431985"/>
            <a:chOff x="11210925" y="2114550"/>
            <a:chExt cx="373063" cy="431985"/>
          </a:xfrm>
        </p:grpSpPr>
        <p:sp>
          <p:nvSpPr>
            <p:cNvPr id="63" name="Oval 62"/>
            <p:cNvSpPr/>
            <p:nvPr/>
          </p:nvSpPr>
          <p:spPr>
            <a:xfrm>
              <a:off x="11210925" y="2114550"/>
              <a:ext cx="373063" cy="4319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Plus Sign 63"/>
            <p:cNvSpPr/>
            <p:nvPr/>
          </p:nvSpPr>
          <p:spPr>
            <a:xfrm>
              <a:off x="11210925" y="2152650"/>
              <a:ext cx="365125" cy="377380"/>
            </a:xfrm>
            <a:prstGeom prst="mathPlus">
              <a:avLst/>
            </a:prstGeom>
            <a:solidFill>
              <a:schemeClr val="accent2">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sp>
        <p:nvSpPr>
          <p:cNvPr id="2" name="Rectangle: Rounded Corners 1"/>
          <p:cNvSpPr/>
          <p:nvPr>
            <p:extLst>
              <p:ext uri="{D42A27DB-BD31-4B8C-83A1-F6EECF244321}">
                <p14:modId xmlns:p14="http://schemas.microsoft.com/office/powerpoint/2010/main" val="897855232"/>
              </p:ext>
            </p:extLst>
          </p:nvPr>
        </p:nvSpPr>
        <p:spPr>
          <a:xfrm>
            <a:off x="10661125" y="6348151"/>
            <a:ext cx="1076325" cy="43051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cxnSp>
        <p:nvCxnSpPr>
          <p:cNvPr id="4" name="Straight Arrow Connector 3"/>
          <p:cNvCxnSpPr>
            <a:cxnSpLocks/>
          </p:cNvCxnSpPr>
          <p:nvPr/>
        </p:nvCxnSpPr>
        <p:spPr>
          <a:xfrm flipH="1" flipV="1">
            <a:off x="7185332" y="1993859"/>
            <a:ext cx="996288" cy="373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extLst>
              <p:ext uri="{D42A27DB-BD31-4B8C-83A1-F6EECF244321}">
                <p14:modId xmlns:p14="http://schemas.microsoft.com/office/powerpoint/2010/main" val="2974028866"/>
              </p:ext>
            </p:extLst>
          </p:nvPr>
        </p:nvSpPr>
        <p:spPr>
          <a:xfrm>
            <a:off x="6936963" y="229228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TEXT BOXES</a:t>
            </a:r>
          </a:p>
        </p:txBody>
      </p:sp>
      <p:grpSp>
        <p:nvGrpSpPr>
          <p:cNvPr id="8" name="Group 7">
            <a:extLst>
              <a:ext uri="{FF2B5EF4-FFF2-40B4-BE49-F238E27FC236}">
                <a16:creationId xmlns:a16="http://schemas.microsoft.com/office/drawing/2014/main" id="{C153E01C-77A8-46D6-B1A2-0DF2EC735C03}"/>
              </a:ext>
            </a:extLst>
          </p:cNvPr>
          <p:cNvGrpSpPr/>
          <p:nvPr/>
        </p:nvGrpSpPr>
        <p:grpSpPr>
          <a:xfrm>
            <a:off x="1152525" y="1686124"/>
            <a:ext cx="7940930" cy="310982"/>
            <a:chOff x="1152525" y="1682948"/>
            <a:chExt cx="9240047" cy="314191"/>
          </a:xfrm>
        </p:grpSpPr>
        <p:sp>
          <p:nvSpPr>
            <p:cNvPr id="57" name="TextBox 56"/>
            <p:cNvSpPr txBox="1"/>
            <p:nvPr>
              <p:extLst>
                <p:ext uri="{D42A27DB-BD31-4B8C-83A1-F6EECF244321}">
                  <p14:modId xmlns:p14="http://schemas.microsoft.com/office/powerpoint/2010/main" val="1219553871"/>
                </p:ext>
              </p:extLst>
            </p:nvPr>
          </p:nvSpPr>
          <p:spPr>
            <a:xfrm>
              <a:off x="1152525" y="1685925"/>
              <a:ext cx="1194890"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Name </a:t>
              </a:r>
            </a:p>
          </p:txBody>
        </p:sp>
        <p:sp>
          <p:nvSpPr>
            <p:cNvPr id="58" name="TextBox 57"/>
            <p:cNvSpPr txBox="1"/>
            <p:nvPr>
              <p:extLst>
                <p:ext uri="{D42A27DB-BD31-4B8C-83A1-F6EECF244321}">
                  <p14:modId xmlns:p14="http://schemas.microsoft.com/office/powerpoint/2010/main" val="1594080614"/>
                </p:ext>
              </p:extLst>
            </p:nvPr>
          </p:nvSpPr>
          <p:spPr>
            <a:xfrm>
              <a:off x="2391710" y="1685925"/>
              <a:ext cx="1402368"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Designation</a:t>
              </a:r>
              <a:endParaRPr lang="en-US" dirty="0">
                <a:solidFill>
                  <a:srgbClr val="00B0F0"/>
                </a:solidFill>
              </a:endParaRPr>
            </a:p>
          </p:txBody>
        </p:sp>
        <p:sp>
          <p:nvSpPr>
            <p:cNvPr id="59" name="TextBox 58"/>
            <p:cNvSpPr txBox="1"/>
            <p:nvPr>
              <p:extLst>
                <p:ext uri="{D42A27DB-BD31-4B8C-83A1-F6EECF244321}">
                  <p14:modId xmlns:p14="http://schemas.microsoft.com/office/powerpoint/2010/main" val="832056360"/>
                </p:ext>
              </p:extLst>
            </p:nvPr>
          </p:nvSpPr>
          <p:spPr>
            <a:xfrm>
              <a:off x="4913833" y="1682948"/>
              <a:ext cx="1719977" cy="310953"/>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rPr>
                <a:t>Contact Number</a:t>
              </a:r>
            </a:p>
          </p:txBody>
        </p:sp>
        <p:sp>
          <p:nvSpPr>
            <p:cNvPr id="60" name="TextBox 59"/>
            <p:cNvSpPr txBox="1"/>
            <p:nvPr>
              <p:extLst>
                <p:ext uri="{D42A27DB-BD31-4B8C-83A1-F6EECF244321}">
                  <p14:modId xmlns:p14="http://schemas.microsoft.com/office/powerpoint/2010/main" val="3497304928"/>
                </p:ext>
              </p:extLst>
            </p:nvPr>
          </p:nvSpPr>
          <p:spPr>
            <a:xfrm>
              <a:off x="6654326" y="1685925"/>
              <a:ext cx="2194399" cy="29540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solidFill>
                    <a:srgbClr val="00B0F0"/>
                  </a:solidFill>
                </a:rPr>
                <a:t>Educational Qualification</a:t>
              </a:r>
            </a:p>
          </p:txBody>
        </p:sp>
        <p:sp>
          <p:nvSpPr>
            <p:cNvPr id="61" name="TextBox 60"/>
            <p:cNvSpPr txBox="1"/>
            <p:nvPr>
              <p:extLst>
                <p:ext uri="{D42A27DB-BD31-4B8C-83A1-F6EECF244321}">
                  <p14:modId xmlns:p14="http://schemas.microsoft.com/office/powerpoint/2010/main" val="2429311102"/>
                </p:ext>
              </p:extLst>
            </p:nvPr>
          </p:nvSpPr>
          <p:spPr>
            <a:xfrm>
              <a:off x="8914339" y="1686186"/>
              <a:ext cx="1478233" cy="310953"/>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Experience</a:t>
              </a:r>
            </a:p>
          </p:txBody>
        </p:sp>
        <p:sp>
          <p:nvSpPr>
            <p:cNvPr id="27" name="TextBox 26">
              <a:extLst>
                <a:ext uri="{FF2B5EF4-FFF2-40B4-BE49-F238E27FC236}">
                  <a16:creationId xmlns:a16="http://schemas.microsoft.com/office/drawing/2014/main" id="{22B7F292-2895-46BC-82DC-D225A1F26259}"/>
                </a:ext>
              </a:extLst>
            </p:cNvPr>
            <p:cNvSpPr txBox="1"/>
            <p:nvPr>
              <p:extLst>
                <p:ext uri="{D42A27DB-BD31-4B8C-83A1-F6EECF244321}">
                  <p14:modId xmlns:p14="http://schemas.microsoft.com/office/powerpoint/2010/main" val="1421518511"/>
                </p:ext>
              </p:extLst>
            </p:nvPr>
          </p:nvSpPr>
          <p:spPr>
            <a:xfrm>
              <a:off x="3866834" y="1682948"/>
              <a:ext cx="1006799"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Email Id</a:t>
              </a:r>
            </a:p>
          </p:txBody>
        </p:sp>
      </p:grpSp>
      <p:sp>
        <p:nvSpPr>
          <p:cNvPr id="85" name="TextBox 84">
            <a:extLst>
              <a:ext uri="{FF2B5EF4-FFF2-40B4-BE49-F238E27FC236}">
                <a16:creationId xmlns:a16="http://schemas.microsoft.com/office/drawing/2014/main" id="{0997310E-94DA-4E1A-B1B5-D428F0139595}"/>
              </a:ext>
            </a:extLst>
          </p:cNvPr>
          <p:cNvSpPr txBox="1"/>
          <p:nvPr>
            <p:extLst>
              <p:ext uri="{D42A27DB-BD31-4B8C-83A1-F6EECF244321}">
                <p14:modId xmlns:p14="http://schemas.microsoft.com/office/powerpoint/2010/main" val="3773101873"/>
              </p:ext>
            </p:extLst>
          </p:nvPr>
        </p:nvSpPr>
        <p:spPr>
          <a:xfrm>
            <a:off x="9149844" y="1686124"/>
            <a:ext cx="1796323" cy="43088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solidFill>
                  <a:srgbClr val="00B0F0"/>
                </a:solidFill>
              </a:rPr>
              <a:t>Upload CV’s </a:t>
            </a:r>
            <a:r>
              <a:rPr lang="en-US" sz="1100" dirty="0">
                <a:solidFill>
                  <a:srgbClr val="FF0000"/>
                </a:solidFill>
              </a:rPr>
              <a:t>(PDF)</a:t>
            </a:r>
          </a:p>
          <a:p>
            <a:pPr algn="ctr"/>
            <a:r>
              <a:rPr lang="en-US" sz="1100" dirty="0">
                <a:solidFill>
                  <a:srgbClr val="FFC000"/>
                </a:solidFill>
              </a:rPr>
              <a:t>(optional)</a:t>
            </a:r>
          </a:p>
        </p:txBody>
      </p:sp>
      <p:sp>
        <p:nvSpPr>
          <p:cNvPr id="62" name="TextBox 61">
            <a:extLst>
              <a:ext uri="{FF2B5EF4-FFF2-40B4-BE49-F238E27FC236}">
                <a16:creationId xmlns:a16="http://schemas.microsoft.com/office/drawing/2014/main" id="{DF429014-8EE2-4465-A79F-588F3D34D2C1}"/>
              </a:ext>
            </a:extLst>
          </p:cNvPr>
          <p:cNvSpPr txBox="1"/>
          <p:nvPr/>
        </p:nvSpPr>
        <p:spPr>
          <a:xfrm flipH="1">
            <a:off x="6116727" y="1157415"/>
            <a:ext cx="589936" cy="307777"/>
          </a:xfrm>
          <a:prstGeom prst="rect">
            <a:avLst/>
          </a:prstGeom>
          <a:noFill/>
        </p:spPr>
        <p:txBody>
          <a:bodyPr wrap="square" rtlCol="0">
            <a:spAutoFit/>
          </a:bodyPr>
          <a:lstStyle/>
          <a:p>
            <a:r>
              <a:rPr lang="en-US" sz="1400" dirty="0">
                <a:solidFill>
                  <a:srgbClr val="FF0000"/>
                </a:solidFill>
              </a:rPr>
              <a:t>*</a:t>
            </a:r>
          </a:p>
        </p:txBody>
      </p:sp>
      <p:sp>
        <p:nvSpPr>
          <p:cNvPr id="88" name="TextBox 87"/>
          <p:cNvSpPr txBox="1"/>
          <p:nvPr>
            <p:extLst>
              <p:ext uri="{D42A27DB-BD31-4B8C-83A1-F6EECF244321}">
                <p14:modId xmlns:p14="http://schemas.microsoft.com/office/powerpoint/2010/main" val="2777283688"/>
              </p:ext>
            </p:extLst>
          </p:nvPr>
        </p:nvSpPr>
        <p:spPr>
          <a:xfrm>
            <a:off x="1085850" y="2953999"/>
            <a:ext cx="562292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Details Of Training Staff</a:t>
            </a:r>
          </a:p>
        </p:txBody>
      </p:sp>
      <p:sp>
        <p:nvSpPr>
          <p:cNvPr id="89" name="Oval 88"/>
          <p:cNvSpPr/>
          <p:nvPr/>
        </p:nvSpPr>
        <p:spPr>
          <a:xfrm>
            <a:off x="11220450" y="3925549"/>
            <a:ext cx="373063" cy="4319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Plus Sign 32"/>
          <p:cNvSpPr/>
          <p:nvPr/>
        </p:nvSpPr>
        <p:spPr>
          <a:xfrm>
            <a:off x="11220450" y="3963649"/>
            <a:ext cx="365125" cy="377380"/>
          </a:xfrm>
          <a:prstGeom prst="mathPlus">
            <a:avLst/>
          </a:prstGeom>
          <a:solidFill>
            <a:schemeClr val="accent2">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97B1AD11-12D5-4208-ABFE-281D2950B467}"/>
              </a:ext>
            </a:extLst>
          </p:cNvPr>
          <p:cNvGrpSpPr/>
          <p:nvPr/>
        </p:nvGrpSpPr>
        <p:grpSpPr>
          <a:xfrm>
            <a:off x="1162050" y="3480078"/>
            <a:ext cx="9464521" cy="324821"/>
            <a:chOff x="1162050" y="2657475"/>
            <a:chExt cx="9734385" cy="307975"/>
          </a:xfrm>
        </p:grpSpPr>
        <p:sp>
          <p:nvSpPr>
            <p:cNvPr id="92" name="TextBox 91"/>
            <p:cNvSpPr txBox="1"/>
            <p:nvPr>
              <p:extLst>
                <p:ext uri="{D42A27DB-BD31-4B8C-83A1-F6EECF244321}">
                  <p14:modId xmlns:p14="http://schemas.microsoft.com/office/powerpoint/2010/main" val="3031269449"/>
                </p:ext>
              </p:extLst>
            </p:nvPr>
          </p:nvSpPr>
          <p:spPr>
            <a:xfrm>
              <a:off x="1162050" y="2657475"/>
              <a:ext cx="1101756"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rPr>
                <a:t>Name </a:t>
              </a:r>
            </a:p>
          </p:txBody>
        </p:sp>
        <p:sp>
          <p:nvSpPr>
            <p:cNvPr id="93" name="TextBox 92"/>
            <p:cNvSpPr txBox="1"/>
            <p:nvPr>
              <p:extLst>
                <p:ext uri="{D42A27DB-BD31-4B8C-83A1-F6EECF244321}">
                  <p14:modId xmlns:p14="http://schemas.microsoft.com/office/powerpoint/2010/main" val="2691938580"/>
                </p:ext>
              </p:extLst>
            </p:nvPr>
          </p:nvSpPr>
          <p:spPr>
            <a:xfrm>
              <a:off x="2319360" y="2657475"/>
              <a:ext cx="1276096"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rPr>
                <a:t>Designation</a:t>
              </a:r>
              <a:endParaRPr lang="en-US" dirty="0">
                <a:solidFill>
                  <a:srgbClr val="00B0F0"/>
                </a:solidFill>
              </a:endParaRPr>
            </a:p>
          </p:txBody>
        </p:sp>
        <p:sp>
          <p:nvSpPr>
            <p:cNvPr id="94" name="TextBox 93"/>
            <p:cNvSpPr txBox="1"/>
            <p:nvPr>
              <p:extLst>
                <p:ext uri="{D42A27DB-BD31-4B8C-83A1-F6EECF244321}">
                  <p14:modId xmlns:p14="http://schemas.microsoft.com/office/powerpoint/2010/main" val="2061492090"/>
                </p:ext>
              </p:extLst>
            </p:nvPr>
          </p:nvSpPr>
          <p:spPr>
            <a:xfrm>
              <a:off x="4657725" y="2657475"/>
              <a:ext cx="2060730"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rPr>
                <a:t>Educational Qualification</a:t>
              </a:r>
              <a:endParaRPr lang="en-US" sz="1400" dirty="0"/>
            </a:p>
          </p:txBody>
        </p:sp>
        <p:sp>
          <p:nvSpPr>
            <p:cNvPr id="95" name="TextBox 94"/>
            <p:cNvSpPr txBox="1"/>
            <p:nvPr>
              <p:extLst>
                <p:ext uri="{D42A27DB-BD31-4B8C-83A1-F6EECF244321}">
                  <p14:modId xmlns:p14="http://schemas.microsoft.com/office/powerpoint/2010/main" val="2222830107"/>
                </p:ext>
              </p:extLst>
            </p:nvPr>
          </p:nvSpPr>
          <p:spPr>
            <a:xfrm>
              <a:off x="6762750" y="2657475"/>
              <a:ext cx="2060730"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rPr>
                <a:t>Industrial Experience</a:t>
              </a:r>
            </a:p>
          </p:txBody>
        </p:sp>
        <p:sp>
          <p:nvSpPr>
            <p:cNvPr id="96" name="TextBox 95"/>
            <p:cNvSpPr txBox="1"/>
            <p:nvPr>
              <p:extLst>
                <p:ext uri="{D42A27DB-BD31-4B8C-83A1-F6EECF244321}">
                  <p14:modId xmlns:p14="http://schemas.microsoft.com/office/powerpoint/2010/main" val="1229207257"/>
                </p:ext>
              </p:extLst>
            </p:nvPr>
          </p:nvSpPr>
          <p:spPr>
            <a:xfrm>
              <a:off x="8858250" y="2657475"/>
              <a:ext cx="2038185"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rPr>
                <a:t>Regular/Visiting</a:t>
              </a:r>
            </a:p>
          </p:txBody>
        </p:sp>
        <p:sp>
          <p:nvSpPr>
            <p:cNvPr id="97" name="TextBox 96">
              <a:extLst>
                <a:ext uri="{FF2B5EF4-FFF2-40B4-BE49-F238E27FC236}">
                  <a16:creationId xmlns:a16="http://schemas.microsoft.com/office/drawing/2014/main" id="{4A287AB2-6F43-4A48-9E9F-CBAC6249FDD8}"/>
                </a:ext>
              </a:extLst>
            </p:cNvPr>
            <p:cNvSpPr txBox="1"/>
            <p:nvPr>
              <p:extLst>
                <p:ext uri="{D42A27DB-BD31-4B8C-83A1-F6EECF244321}">
                  <p14:modId xmlns:p14="http://schemas.microsoft.com/office/powerpoint/2010/main" val="2326162560"/>
                </p:ext>
              </p:extLst>
            </p:nvPr>
          </p:nvSpPr>
          <p:spPr>
            <a:xfrm>
              <a:off x="3630226" y="2657475"/>
              <a:ext cx="1048343"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rPr>
                <a:t>Email Id </a:t>
              </a:r>
            </a:p>
          </p:txBody>
        </p:sp>
      </p:grpSp>
      <p:sp>
        <p:nvSpPr>
          <p:cNvPr id="98" name="TextBox 97">
            <a:extLst>
              <a:ext uri="{FF2B5EF4-FFF2-40B4-BE49-F238E27FC236}">
                <a16:creationId xmlns:a16="http://schemas.microsoft.com/office/drawing/2014/main" id="{E13DFEC4-B991-4D97-9E29-4062FBFC4C72}"/>
              </a:ext>
            </a:extLst>
          </p:cNvPr>
          <p:cNvSpPr txBox="1"/>
          <p:nvPr>
            <p:extLst>
              <p:ext uri="{D42A27DB-BD31-4B8C-83A1-F6EECF244321}">
                <p14:modId xmlns:p14="http://schemas.microsoft.com/office/powerpoint/2010/main" val="1503646282"/>
              </p:ext>
            </p:extLst>
          </p:nvPr>
        </p:nvSpPr>
        <p:spPr>
          <a:xfrm>
            <a:off x="2025540" y="4030831"/>
            <a:ext cx="2880579" cy="261610"/>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solidFill>
                  <a:srgbClr val="00B0F0"/>
                </a:solidFill>
              </a:rPr>
              <a:t>Upload CVs Certificates</a:t>
            </a:r>
            <a:r>
              <a:rPr lang="en-US" sz="1100" dirty="0">
                <a:solidFill>
                  <a:srgbClr val="FF0000"/>
                </a:solidFill>
              </a:rPr>
              <a:t>(PDF)</a:t>
            </a:r>
          </a:p>
        </p:txBody>
      </p:sp>
      <p:sp>
        <p:nvSpPr>
          <p:cNvPr id="99" name="TextBox 98">
            <a:extLst>
              <a:ext uri="{FF2B5EF4-FFF2-40B4-BE49-F238E27FC236}">
                <a16:creationId xmlns:a16="http://schemas.microsoft.com/office/drawing/2014/main" id="{AE92BAFD-5CBD-4D69-A72E-A5575047BBCF}"/>
              </a:ext>
            </a:extLst>
          </p:cNvPr>
          <p:cNvSpPr txBox="1"/>
          <p:nvPr>
            <p:extLst>
              <p:ext uri="{D42A27DB-BD31-4B8C-83A1-F6EECF244321}">
                <p14:modId xmlns:p14="http://schemas.microsoft.com/office/powerpoint/2010/main" val="1258812643"/>
              </p:ext>
            </p:extLst>
          </p:nvPr>
        </p:nvSpPr>
        <p:spPr>
          <a:xfrm>
            <a:off x="5885133" y="4030831"/>
            <a:ext cx="2880579" cy="261610"/>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solidFill>
                  <a:srgbClr val="00B0F0"/>
                </a:solidFill>
              </a:rPr>
              <a:t>Upload Certificate related to QP</a:t>
            </a:r>
            <a:r>
              <a:rPr lang="en-US" sz="1100" dirty="0">
                <a:solidFill>
                  <a:srgbClr val="FF0000"/>
                </a:solidFill>
              </a:rPr>
              <a:t>(PDF)</a:t>
            </a:r>
          </a:p>
        </p:txBody>
      </p:sp>
      <p:sp>
        <p:nvSpPr>
          <p:cNvPr id="100" name="TextBox 99">
            <a:extLst>
              <a:ext uri="{FF2B5EF4-FFF2-40B4-BE49-F238E27FC236}">
                <a16:creationId xmlns:a16="http://schemas.microsoft.com/office/drawing/2014/main" id="{F200C326-1BDF-43B8-81EC-2174FE66A332}"/>
              </a:ext>
            </a:extLst>
          </p:cNvPr>
          <p:cNvSpPr txBox="1"/>
          <p:nvPr/>
        </p:nvSpPr>
        <p:spPr>
          <a:xfrm flipH="1">
            <a:off x="3335635" y="2942065"/>
            <a:ext cx="589936" cy="307777"/>
          </a:xfrm>
          <a:prstGeom prst="rect">
            <a:avLst/>
          </a:prstGeom>
          <a:noFill/>
        </p:spPr>
        <p:txBody>
          <a:bodyPr wrap="square" rtlCol="0">
            <a:spAutoFit/>
          </a:bodyPr>
          <a:lstStyle/>
          <a:p>
            <a:r>
              <a:rPr lang="en-US" sz="1400" dirty="0">
                <a:solidFill>
                  <a:srgbClr val="FF0000"/>
                </a:solidFill>
              </a:rPr>
              <a:t>*</a:t>
            </a:r>
          </a:p>
        </p:txBody>
      </p:sp>
      <p:sp>
        <p:nvSpPr>
          <p:cNvPr id="107" name="Minus Sign 34"/>
          <p:cNvSpPr/>
          <p:nvPr/>
        </p:nvSpPr>
        <p:spPr>
          <a:xfrm>
            <a:off x="1581150" y="4537565"/>
            <a:ext cx="198808" cy="381000"/>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extLst>
              <p:ext uri="{D42A27DB-BD31-4B8C-83A1-F6EECF244321}">
                <p14:modId xmlns:p14="http://schemas.microsoft.com/office/powerpoint/2010/main" val="4016308892"/>
              </p:ext>
            </p:extLst>
          </p:nvPr>
        </p:nvSpPr>
        <p:spPr>
          <a:xfrm>
            <a:off x="1819090" y="4596331"/>
            <a:ext cx="3526166"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CVs and Educational Qualification Certificates</a:t>
            </a:r>
          </a:p>
        </p:txBody>
      </p:sp>
      <p:sp>
        <p:nvSpPr>
          <p:cNvPr id="109" name="Minus Sign 49">
            <a:extLst>
              <a:ext uri="{FF2B5EF4-FFF2-40B4-BE49-F238E27FC236}">
                <a16:creationId xmlns:a16="http://schemas.microsoft.com/office/drawing/2014/main" id="{0AD692A4-11B2-4257-8150-7B9A24789464}"/>
              </a:ext>
            </a:extLst>
          </p:cNvPr>
          <p:cNvSpPr/>
          <p:nvPr/>
        </p:nvSpPr>
        <p:spPr>
          <a:xfrm>
            <a:off x="1581150" y="4975464"/>
            <a:ext cx="198808" cy="381000"/>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7A37C652-8573-448C-8C32-44A65BA6D512}"/>
              </a:ext>
            </a:extLst>
          </p:cNvPr>
          <p:cNvSpPr txBox="1"/>
          <p:nvPr>
            <p:extLst>
              <p:ext uri="{D42A27DB-BD31-4B8C-83A1-F6EECF244321}">
                <p14:modId xmlns:p14="http://schemas.microsoft.com/office/powerpoint/2010/main" val="235025911"/>
              </p:ext>
            </p:extLst>
          </p:nvPr>
        </p:nvSpPr>
        <p:spPr>
          <a:xfrm>
            <a:off x="1825186" y="5041339"/>
            <a:ext cx="3526166"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Annexure for training staff details</a:t>
            </a:r>
          </a:p>
        </p:txBody>
      </p:sp>
    </p:spTree>
    <p:extLst>
      <p:ext uri="{BB962C8B-B14F-4D97-AF65-F5344CB8AC3E}">
        <p14:creationId xmlns:p14="http://schemas.microsoft.com/office/powerpoint/2010/main" val="121956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extLst/>
          </p:nvPr>
        </p:nvSpPr>
        <p:spPr>
          <a:xfrm>
            <a:off x="615181" y="865254"/>
            <a:ext cx="10953149" cy="441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Center level -  Information</a:t>
            </a:r>
          </a:p>
        </p:txBody>
      </p:sp>
      <p:sp>
        <p:nvSpPr>
          <p:cNvPr id="2" name="Rectangle: Rounded Corners 1"/>
          <p:cNvSpPr/>
          <p:nvPr>
            <p:extLst/>
          </p:nvPr>
        </p:nvSpPr>
        <p:spPr>
          <a:xfrm>
            <a:off x="10975915" y="6348151"/>
            <a:ext cx="1076325" cy="43051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2" name="TextBox 61">
            <a:extLst>
              <a:ext uri="{FF2B5EF4-FFF2-40B4-BE49-F238E27FC236}">
                <a16:creationId xmlns:a16="http://schemas.microsoft.com/office/drawing/2014/main" id="{DF429014-8EE2-4465-A79F-588F3D34D2C1}"/>
              </a:ext>
            </a:extLst>
          </p:cNvPr>
          <p:cNvSpPr txBox="1"/>
          <p:nvPr/>
        </p:nvSpPr>
        <p:spPr>
          <a:xfrm flipH="1">
            <a:off x="6116727" y="1157415"/>
            <a:ext cx="589936" cy="307777"/>
          </a:xfrm>
          <a:prstGeom prst="rect">
            <a:avLst/>
          </a:prstGeom>
          <a:noFill/>
        </p:spPr>
        <p:txBody>
          <a:bodyPr wrap="square" rtlCol="0">
            <a:spAutoFit/>
          </a:bodyPr>
          <a:lstStyle/>
          <a:p>
            <a:r>
              <a:rPr lang="en-US" sz="1400" dirty="0">
                <a:solidFill>
                  <a:srgbClr val="FF0000"/>
                </a:solidFill>
              </a:rPr>
              <a:t>*</a:t>
            </a:r>
          </a:p>
        </p:txBody>
      </p:sp>
      <p:sp>
        <p:nvSpPr>
          <p:cNvPr id="20" name="Rectangle: Rounded Corners 2"/>
          <p:cNvSpPr/>
          <p:nvPr>
            <p:extLst>
              <p:ext uri="{D42A27DB-BD31-4B8C-83A1-F6EECF244321}">
                <p14:modId xmlns:p14="http://schemas.microsoft.com/office/powerpoint/2010/main" val="3359405912"/>
              </p:ext>
            </p:extLst>
          </p:nvPr>
        </p:nvSpPr>
        <p:spPr>
          <a:xfrm>
            <a:off x="615181" y="365233"/>
            <a:ext cx="10717383" cy="242911"/>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Institution Level -  Organization details </a:t>
            </a:r>
          </a:p>
        </p:txBody>
      </p:sp>
      <p:sp>
        <p:nvSpPr>
          <p:cNvPr id="21" name="Rectangle: Rounded Corners 25"/>
          <p:cNvSpPr/>
          <p:nvPr>
            <p:extLst>
              <p:ext uri="{D42A27DB-BD31-4B8C-83A1-F6EECF244321}">
                <p14:modId xmlns:p14="http://schemas.microsoft.com/office/powerpoint/2010/main" val="1927122836"/>
              </p:ext>
            </p:extLst>
          </p:nvPr>
        </p:nvSpPr>
        <p:spPr>
          <a:xfrm>
            <a:off x="615181" y="34503"/>
            <a:ext cx="10717383" cy="297951"/>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Institution Level -  BASIC INFORMATION</a:t>
            </a:r>
          </a:p>
        </p:txBody>
      </p:sp>
      <p:sp>
        <p:nvSpPr>
          <p:cNvPr id="22" name="Rectangle: Rounded Corners 2"/>
          <p:cNvSpPr/>
          <p:nvPr>
            <p:extLst>
              <p:ext uri="{D42A27DB-BD31-4B8C-83A1-F6EECF244321}">
                <p14:modId xmlns:p14="http://schemas.microsoft.com/office/powerpoint/2010/main" val="3592478484"/>
              </p:ext>
            </p:extLst>
          </p:nvPr>
        </p:nvSpPr>
        <p:spPr>
          <a:xfrm>
            <a:off x="615181" y="663928"/>
            <a:ext cx="10717383" cy="16382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Institution level -  Personnel Details</a:t>
            </a:r>
          </a:p>
        </p:txBody>
      </p:sp>
      <p:sp>
        <p:nvSpPr>
          <p:cNvPr id="23" name="TextBox 22"/>
          <p:cNvSpPr txBox="1"/>
          <p:nvPr>
            <p:extLst/>
          </p:nvPr>
        </p:nvSpPr>
        <p:spPr>
          <a:xfrm>
            <a:off x="620420" y="2043313"/>
            <a:ext cx="745927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prstClr val="black"/>
                </a:solidFill>
              </a:rPr>
              <a:t>Details Of Operation Head, Affiliation Coordinator and SPOC of the center</a:t>
            </a:r>
          </a:p>
        </p:txBody>
      </p:sp>
      <p:grpSp>
        <p:nvGrpSpPr>
          <p:cNvPr id="28" name="Group 27">
            <a:extLst>
              <a:ext uri="{FF2B5EF4-FFF2-40B4-BE49-F238E27FC236}">
                <a16:creationId xmlns:a16="http://schemas.microsoft.com/office/drawing/2014/main" id="{3EE2A9F4-995E-4600-A1DA-C7ADE42F1E72}"/>
              </a:ext>
            </a:extLst>
          </p:cNvPr>
          <p:cNvGrpSpPr/>
          <p:nvPr/>
        </p:nvGrpSpPr>
        <p:grpSpPr>
          <a:xfrm>
            <a:off x="745807" y="2567728"/>
            <a:ext cx="8759879" cy="321167"/>
            <a:chOff x="1211237" y="3477165"/>
            <a:chExt cx="8759879" cy="321167"/>
          </a:xfrm>
        </p:grpSpPr>
        <p:sp>
          <p:nvSpPr>
            <p:cNvPr id="29" name="TextBox 28"/>
            <p:cNvSpPr txBox="1"/>
            <p:nvPr>
              <p:extLst/>
            </p:nvPr>
          </p:nvSpPr>
          <p:spPr>
            <a:xfrm>
              <a:off x="1211237" y="3490357"/>
              <a:ext cx="1077466"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Name (OH) </a:t>
              </a:r>
            </a:p>
          </p:txBody>
        </p:sp>
        <p:sp>
          <p:nvSpPr>
            <p:cNvPr id="30" name="TextBox 29"/>
            <p:cNvSpPr txBox="1"/>
            <p:nvPr>
              <p:extLst/>
            </p:nvPr>
          </p:nvSpPr>
          <p:spPr>
            <a:xfrm>
              <a:off x="2310828" y="3489362"/>
              <a:ext cx="1423884"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Designation</a:t>
              </a:r>
              <a:endParaRPr lang="en-US" dirty="0">
                <a:solidFill>
                  <a:srgbClr val="00B0F0"/>
                </a:solidFill>
              </a:endParaRPr>
            </a:p>
          </p:txBody>
        </p:sp>
        <p:sp>
          <p:nvSpPr>
            <p:cNvPr id="31" name="TextBox 30"/>
            <p:cNvSpPr txBox="1"/>
            <p:nvPr>
              <p:extLst/>
            </p:nvPr>
          </p:nvSpPr>
          <p:spPr>
            <a:xfrm>
              <a:off x="4814465" y="3478291"/>
              <a:ext cx="1804622"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Contact Number</a:t>
              </a:r>
            </a:p>
          </p:txBody>
        </p:sp>
        <p:sp>
          <p:nvSpPr>
            <p:cNvPr id="32" name="TextBox 31"/>
            <p:cNvSpPr txBox="1"/>
            <p:nvPr>
              <p:extLst/>
            </p:nvPr>
          </p:nvSpPr>
          <p:spPr>
            <a:xfrm>
              <a:off x="6647644" y="3477165"/>
              <a:ext cx="2060730"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Educational Qualification</a:t>
              </a:r>
            </a:p>
          </p:txBody>
        </p:sp>
        <p:sp>
          <p:nvSpPr>
            <p:cNvPr id="33" name="TextBox 32"/>
            <p:cNvSpPr txBox="1"/>
            <p:nvPr>
              <p:extLst/>
            </p:nvPr>
          </p:nvSpPr>
          <p:spPr>
            <a:xfrm>
              <a:off x="8726006" y="3477165"/>
              <a:ext cx="1245110"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Experience</a:t>
              </a:r>
            </a:p>
          </p:txBody>
        </p:sp>
        <p:sp>
          <p:nvSpPr>
            <p:cNvPr id="34" name="TextBox 33">
              <a:extLst>
                <a:ext uri="{FF2B5EF4-FFF2-40B4-BE49-F238E27FC236}">
                  <a16:creationId xmlns:a16="http://schemas.microsoft.com/office/drawing/2014/main" id="{F101BBEC-EDFE-4974-A7D8-E3BF281762AA}"/>
                </a:ext>
              </a:extLst>
            </p:cNvPr>
            <p:cNvSpPr txBox="1"/>
            <p:nvPr>
              <p:extLst/>
            </p:nvPr>
          </p:nvSpPr>
          <p:spPr>
            <a:xfrm>
              <a:off x="3769482" y="3482710"/>
              <a:ext cx="1006799"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Email Id</a:t>
              </a:r>
            </a:p>
          </p:txBody>
        </p:sp>
      </p:grpSp>
      <p:sp>
        <p:nvSpPr>
          <p:cNvPr id="36" name="TextBox 35">
            <a:extLst>
              <a:ext uri="{FF2B5EF4-FFF2-40B4-BE49-F238E27FC236}">
                <a16:creationId xmlns:a16="http://schemas.microsoft.com/office/drawing/2014/main" id="{DAE7F97E-73AE-45F7-97C2-A6AB36877D03}"/>
              </a:ext>
            </a:extLst>
          </p:cNvPr>
          <p:cNvSpPr txBox="1"/>
          <p:nvPr>
            <p:extLst/>
          </p:nvPr>
        </p:nvSpPr>
        <p:spPr>
          <a:xfrm>
            <a:off x="9532680" y="2569576"/>
            <a:ext cx="1601165" cy="400110"/>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solidFill>
                  <a:srgbClr val="00B0F0"/>
                </a:solidFill>
              </a:rPr>
              <a:t>Upload CV’s</a:t>
            </a:r>
            <a:r>
              <a:rPr lang="en-US" sz="1000" dirty="0">
                <a:solidFill>
                  <a:srgbClr val="FF0000"/>
                </a:solidFill>
              </a:rPr>
              <a:t>(PDF)</a:t>
            </a:r>
          </a:p>
          <a:p>
            <a:pPr algn="ctr"/>
            <a:r>
              <a:rPr lang="en-US" sz="1000" dirty="0">
                <a:solidFill>
                  <a:srgbClr val="FFC000"/>
                </a:solidFill>
              </a:rPr>
              <a:t>(optional)</a:t>
            </a:r>
          </a:p>
        </p:txBody>
      </p:sp>
      <p:sp>
        <p:nvSpPr>
          <p:cNvPr id="5" name="TextBox 4"/>
          <p:cNvSpPr txBox="1"/>
          <p:nvPr/>
        </p:nvSpPr>
        <p:spPr>
          <a:xfrm>
            <a:off x="631827" y="1398291"/>
            <a:ext cx="2845891" cy="369332"/>
          </a:xfrm>
          <a:prstGeom prst="rect">
            <a:avLst/>
          </a:prstGeom>
          <a:noFill/>
        </p:spPr>
        <p:txBody>
          <a:bodyPr wrap="square" rtlCol="0">
            <a:spAutoFit/>
          </a:bodyPr>
          <a:lstStyle/>
          <a:p>
            <a:r>
              <a:rPr lang="en-US" dirty="0"/>
              <a:t>Name of the center</a:t>
            </a:r>
          </a:p>
        </p:txBody>
      </p:sp>
      <p:sp>
        <p:nvSpPr>
          <p:cNvPr id="37" name="Rectangle 36">
            <a:extLst>
              <a:ext uri="{FF2B5EF4-FFF2-40B4-BE49-F238E27FC236}">
                <a16:creationId xmlns:a16="http://schemas.microsoft.com/office/drawing/2014/main" id="{298BE813-6F3C-422E-803F-953164CC1B3B}"/>
              </a:ext>
            </a:extLst>
          </p:cNvPr>
          <p:cNvSpPr/>
          <p:nvPr>
            <p:extLst>
              <p:ext uri="{D42A27DB-BD31-4B8C-83A1-F6EECF244321}">
                <p14:modId xmlns:p14="http://schemas.microsoft.com/office/powerpoint/2010/main" val="1837962255"/>
              </p:ext>
            </p:extLst>
          </p:nvPr>
        </p:nvSpPr>
        <p:spPr>
          <a:xfrm>
            <a:off x="2908664" y="1431070"/>
            <a:ext cx="2880742" cy="282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&lt;name of center&gt;</a:t>
            </a:r>
          </a:p>
        </p:txBody>
      </p:sp>
      <p:grpSp>
        <p:nvGrpSpPr>
          <p:cNvPr id="38" name="Group 37">
            <a:extLst>
              <a:ext uri="{FF2B5EF4-FFF2-40B4-BE49-F238E27FC236}">
                <a16:creationId xmlns:a16="http://schemas.microsoft.com/office/drawing/2014/main" id="{3EE2A9F4-995E-4600-A1DA-C7ADE42F1E72}"/>
              </a:ext>
            </a:extLst>
          </p:cNvPr>
          <p:cNvGrpSpPr/>
          <p:nvPr/>
        </p:nvGrpSpPr>
        <p:grpSpPr>
          <a:xfrm>
            <a:off x="748306" y="3049908"/>
            <a:ext cx="8759879" cy="321167"/>
            <a:chOff x="1211237" y="3477165"/>
            <a:chExt cx="8759879" cy="321167"/>
          </a:xfrm>
        </p:grpSpPr>
        <p:sp>
          <p:nvSpPr>
            <p:cNvPr id="39" name="TextBox 38"/>
            <p:cNvSpPr txBox="1"/>
            <p:nvPr>
              <p:extLst/>
            </p:nvPr>
          </p:nvSpPr>
          <p:spPr>
            <a:xfrm>
              <a:off x="1211237" y="3490357"/>
              <a:ext cx="1077466"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Name (AC) </a:t>
              </a:r>
            </a:p>
          </p:txBody>
        </p:sp>
        <p:sp>
          <p:nvSpPr>
            <p:cNvPr id="40" name="TextBox 39"/>
            <p:cNvSpPr txBox="1"/>
            <p:nvPr>
              <p:extLst/>
            </p:nvPr>
          </p:nvSpPr>
          <p:spPr>
            <a:xfrm>
              <a:off x="2310828" y="3489362"/>
              <a:ext cx="1423884"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Designation</a:t>
              </a:r>
              <a:endParaRPr lang="en-US" dirty="0">
                <a:solidFill>
                  <a:srgbClr val="00B0F0"/>
                </a:solidFill>
              </a:endParaRPr>
            </a:p>
          </p:txBody>
        </p:sp>
        <p:sp>
          <p:nvSpPr>
            <p:cNvPr id="41" name="TextBox 40"/>
            <p:cNvSpPr txBox="1"/>
            <p:nvPr>
              <p:extLst/>
            </p:nvPr>
          </p:nvSpPr>
          <p:spPr>
            <a:xfrm>
              <a:off x="4814465" y="3478291"/>
              <a:ext cx="1804622"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Contact Number</a:t>
              </a:r>
            </a:p>
          </p:txBody>
        </p:sp>
        <p:sp>
          <p:nvSpPr>
            <p:cNvPr id="42" name="TextBox 41"/>
            <p:cNvSpPr txBox="1"/>
            <p:nvPr>
              <p:extLst/>
            </p:nvPr>
          </p:nvSpPr>
          <p:spPr>
            <a:xfrm>
              <a:off x="6647644" y="3477165"/>
              <a:ext cx="2060730"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Educational Qualification</a:t>
              </a:r>
            </a:p>
          </p:txBody>
        </p:sp>
        <p:sp>
          <p:nvSpPr>
            <p:cNvPr id="43" name="TextBox 42"/>
            <p:cNvSpPr txBox="1"/>
            <p:nvPr>
              <p:extLst/>
            </p:nvPr>
          </p:nvSpPr>
          <p:spPr>
            <a:xfrm>
              <a:off x="8726006" y="3477165"/>
              <a:ext cx="1245110"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Experience</a:t>
              </a:r>
            </a:p>
          </p:txBody>
        </p:sp>
        <p:sp>
          <p:nvSpPr>
            <p:cNvPr id="44" name="TextBox 43">
              <a:extLst>
                <a:ext uri="{FF2B5EF4-FFF2-40B4-BE49-F238E27FC236}">
                  <a16:creationId xmlns:a16="http://schemas.microsoft.com/office/drawing/2014/main" id="{F101BBEC-EDFE-4974-A7D8-E3BF281762AA}"/>
                </a:ext>
              </a:extLst>
            </p:cNvPr>
            <p:cNvSpPr txBox="1"/>
            <p:nvPr>
              <p:extLst/>
            </p:nvPr>
          </p:nvSpPr>
          <p:spPr>
            <a:xfrm>
              <a:off x="3769482" y="3482710"/>
              <a:ext cx="1006799"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Email Id</a:t>
              </a:r>
            </a:p>
          </p:txBody>
        </p:sp>
      </p:grpSp>
      <p:sp>
        <p:nvSpPr>
          <p:cNvPr id="45" name="TextBox 44">
            <a:extLst>
              <a:ext uri="{FF2B5EF4-FFF2-40B4-BE49-F238E27FC236}">
                <a16:creationId xmlns:a16="http://schemas.microsoft.com/office/drawing/2014/main" id="{DAE7F97E-73AE-45F7-97C2-A6AB36877D03}"/>
              </a:ext>
            </a:extLst>
          </p:cNvPr>
          <p:cNvSpPr txBox="1"/>
          <p:nvPr>
            <p:extLst/>
          </p:nvPr>
        </p:nvSpPr>
        <p:spPr>
          <a:xfrm>
            <a:off x="9535179" y="3051756"/>
            <a:ext cx="1601165" cy="400110"/>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solidFill>
                  <a:srgbClr val="00B0F0"/>
                </a:solidFill>
              </a:rPr>
              <a:t>Upload CV’s</a:t>
            </a:r>
            <a:r>
              <a:rPr lang="en-US" sz="1000" dirty="0">
                <a:solidFill>
                  <a:srgbClr val="FF0000"/>
                </a:solidFill>
              </a:rPr>
              <a:t>(PDF)</a:t>
            </a:r>
          </a:p>
          <a:p>
            <a:pPr algn="ctr"/>
            <a:r>
              <a:rPr lang="en-US" sz="1000" dirty="0">
                <a:solidFill>
                  <a:srgbClr val="FFC000"/>
                </a:solidFill>
              </a:rPr>
              <a:t>(optional)</a:t>
            </a:r>
          </a:p>
        </p:txBody>
      </p:sp>
      <p:grpSp>
        <p:nvGrpSpPr>
          <p:cNvPr id="46" name="Group 45">
            <a:extLst>
              <a:ext uri="{FF2B5EF4-FFF2-40B4-BE49-F238E27FC236}">
                <a16:creationId xmlns:a16="http://schemas.microsoft.com/office/drawing/2014/main" id="{3EE2A9F4-995E-4600-A1DA-C7ADE42F1E72}"/>
              </a:ext>
            </a:extLst>
          </p:cNvPr>
          <p:cNvGrpSpPr/>
          <p:nvPr/>
        </p:nvGrpSpPr>
        <p:grpSpPr>
          <a:xfrm>
            <a:off x="745807" y="3514092"/>
            <a:ext cx="8759879" cy="320969"/>
            <a:chOff x="1211237" y="3477165"/>
            <a:chExt cx="8759879" cy="320969"/>
          </a:xfrm>
        </p:grpSpPr>
        <p:sp>
          <p:nvSpPr>
            <p:cNvPr id="47" name="TextBox 46"/>
            <p:cNvSpPr txBox="1"/>
            <p:nvPr>
              <p:extLst/>
            </p:nvPr>
          </p:nvSpPr>
          <p:spPr>
            <a:xfrm>
              <a:off x="1211237" y="3490357"/>
              <a:ext cx="1077466"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Name </a:t>
              </a:r>
              <a:r>
                <a:rPr lang="en-US" sz="900" dirty="0">
                  <a:solidFill>
                    <a:srgbClr val="00B0F0"/>
                  </a:solidFill>
                </a:rPr>
                <a:t>(SPOC)</a:t>
              </a:r>
              <a:r>
                <a:rPr lang="en-US" sz="1400" dirty="0">
                  <a:solidFill>
                    <a:srgbClr val="00B0F0"/>
                  </a:solidFill>
                </a:rPr>
                <a:t> </a:t>
              </a:r>
            </a:p>
          </p:txBody>
        </p:sp>
        <p:sp>
          <p:nvSpPr>
            <p:cNvPr id="48" name="TextBox 47"/>
            <p:cNvSpPr txBox="1"/>
            <p:nvPr>
              <p:extLst/>
            </p:nvPr>
          </p:nvSpPr>
          <p:spPr>
            <a:xfrm>
              <a:off x="2310828" y="3489362"/>
              <a:ext cx="1423884"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Designation</a:t>
              </a:r>
              <a:endParaRPr lang="en-US" dirty="0">
                <a:solidFill>
                  <a:srgbClr val="00B0F0"/>
                </a:solidFill>
              </a:endParaRPr>
            </a:p>
          </p:txBody>
        </p:sp>
        <p:sp>
          <p:nvSpPr>
            <p:cNvPr id="49" name="TextBox 48"/>
            <p:cNvSpPr txBox="1"/>
            <p:nvPr>
              <p:extLst/>
            </p:nvPr>
          </p:nvSpPr>
          <p:spPr>
            <a:xfrm>
              <a:off x="4814465" y="3478291"/>
              <a:ext cx="1804622"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Contact Number</a:t>
              </a:r>
            </a:p>
          </p:txBody>
        </p:sp>
        <p:sp>
          <p:nvSpPr>
            <p:cNvPr id="50" name="TextBox 49"/>
            <p:cNvSpPr txBox="1"/>
            <p:nvPr>
              <p:extLst/>
            </p:nvPr>
          </p:nvSpPr>
          <p:spPr>
            <a:xfrm>
              <a:off x="6647644" y="3477165"/>
              <a:ext cx="2060730"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Educational Qualification</a:t>
              </a:r>
            </a:p>
          </p:txBody>
        </p:sp>
        <p:sp>
          <p:nvSpPr>
            <p:cNvPr id="51" name="TextBox 50"/>
            <p:cNvSpPr txBox="1"/>
            <p:nvPr>
              <p:extLst/>
            </p:nvPr>
          </p:nvSpPr>
          <p:spPr>
            <a:xfrm>
              <a:off x="8726006" y="3477165"/>
              <a:ext cx="1245110"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Experience</a:t>
              </a:r>
            </a:p>
          </p:txBody>
        </p:sp>
        <p:sp>
          <p:nvSpPr>
            <p:cNvPr id="52" name="TextBox 51">
              <a:extLst>
                <a:ext uri="{FF2B5EF4-FFF2-40B4-BE49-F238E27FC236}">
                  <a16:creationId xmlns:a16="http://schemas.microsoft.com/office/drawing/2014/main" id="{F101BBEC-EDFE-4974-A7D8-E3BF281762AA}"/>
                </a:ext>
              </a:extLst>
            </p:cNvPr>
            <p:cNvSpPr txBox="1"/>
            <p:nvPr>
              <p:extLst/>
            </p:nvPr>
          </p:nvSpPr>
          <p:spPr>
            <a:xfrm>
              <a:off x="3769482" y="3482710"/>
              <a:ext cx="1006799"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Email Id</a:t>
              </a:r>
            </a:p>
          </p:txBody>
        </p:sp>
      </p:grpSp>
      <p:sp>
        <p:nvSpPr>
          <p:cNvPr id="53" name="TextBox 52">
            <a:extLst>
              <a:ext uri="{FF2B5EF4-FFF2-40B4-BE49-F238E27FC236}">
                <a16:creationId xmlns:a16="http://schemas.microsoft.com/office/drawing/2014/main" id="{DAE7F97E-73AE-45F7-97C2-A6AB36877D03}"/>
              </a:ext>
            </a:extLst>
          </p:cNvPr>
          <p:cNvSpPr txBox="1"/>
          <p:nvPr>
            <p:extLst/>
          </p:nvPr>
        </p:nvSpPr>
        <p:spPr>
          <a:xfrm>
            <a:off x="9532680" y="3515940"/>
            <a:ext cx="1601165" cy="400110"/>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solidFill>
                  <a:srgbClr val="00B0F0"/>
                </a:solidFill>
              </a:rPr>
              <a:t>Upload CV’s</a:t>
            </a:r>
            <a:r>
              <a:rPr lang="en-US" sz="1000" dirty="0">
                <a:solidFill>
                  <a:srgbClr val="FF0000"/>
                </a:solidFill>
              </a:rPr>
              <a:t>(PDF)</a:t>
            </a:r>
          </a:p>
          <a:p>
            <a:pPr algn="ctr"/>
            <a:r>
              <a:rPr lang="en-US" sz="1000" dirty="0">
                <a:solidFill>
                  <a:srgbClr val="FFC000"/>
                </a:solidFill>
              </a:rPr>
              <a:t>(optional)</a:t>
            </a:r>
          </a:p>
        </p:txBody>
      </p:sp>
      <p:sp>
        <p:nvSpPr>
          <p:cNvPr id="54" name="TextBox 53"/>
          <p:cNvSpPr txBox="1"/>
          <p:nvPr>
            <p:extLst/>
          </p:nvPr>
        </p:nvSpPr>
        <p:spPr>
          <a:xfrm>
            <a:off x="619040" y="4064089"/>
            <a:ext cx="562292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prstClr val="black"/>
                </a:solidFill>
              </a:rPr>
              <a:t>Administrative and Support Staff in the center</a:t>
            </a:r>
          </a:p>
        </p:txBody>
      </p:sp>
      <p:grpSp>
        <p:nvGrpSpPr>
          <p:cNvPr id="55" name="Group 54">
            <a:extLst>
              <a:ext uri="{FF2B5EF4-FFF2-40B4-BE49-F238E27FC236}">
                <a16:creationId xmlns:a16="http://schemas.microsoft.com/office/drawing/2014/main" id="{EBADAFF3-26B6-4793-B6F2-6A675BCB5774}"/>
              </a:ext>
            </a:extLst>
          </p:cNvPr>
          <p:cNvGrpSpPr/>
          <p:nvPr/>
        </p:nvGrpSpPr>
        <p:grpSpPr>
          <a:xfrm>
            <a:off x="1036797" y="4437218"/>
            <a:ext cx="9697793" cy="317340"/>
            <a:chOff x="1513132" y="4735166"/>
            <a:chExt cx="9697793" cy="317340"/>
          </a:xfrm>
        </p:grpSpPr>
        <p:sp>
          <p:nvSpPr>
            <p:cNvPr id="65" name="TextBox 64">
              <a:extLst>
                <a:ext uri="{FF2B5EF4-FFF2-40B4-BE49-F238E27FC236}">
                  <a16:creationId xmlns:a16="http://schemas.microsoft.com/office/drawing/2014/main" id="{840A6449-02D5-4EE9-971C-77D2E7224BF0}"/>
                </a:ext>
              </a:extLst>
            </p:cNvPr>
            <p:cNvSpPr txBox="1"/>
            <p:nvPr>
              <p:extLst/>
            </p:nvPr>
          </p:nvSpPr>
          <p:spPr>
            <a:xfrm>
              <a:off x="7290946" y="4744728"/>
              <a:ext cx="1804622"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Permanent (No.)</a:t>
              </a:r>
            </a:p>
          </p:txBody>
        </p:sp>
        <p:sp>
          <p:nvSpPr>
            <p:cNvPr id="66" name="TextBox 65">
              <a:extLst>
                <a:ext uri="{FF2B5EF4-FFF2-40B4-BE49-F238E27FC236}">
                  <a16:creationId xmlns:a16="http://schemas.microsoft.com/office/drawing/2014/main" id="{BE08CE17-3F30-4649-862A-C8399AFB32FA}"/>
                </a:ext>
              </a:extLst>
            </p:cNvPr>
            <p:cNvSpPr txBox="1"/>
            <p:nvPr>
              <p:extLst/>
            </p:nvPr>
          </p:nvSpPr>
          <p:spPr>
            <a:xfrm>
              <a:off x="1513132" y="4744729"/>
              <a:ext cx="3348454"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prstClr val="black"/>
                  </a:solidFill>
                </a:rPr>
                <a:t>Office Manager</a:t>
              </a:r>
            </a:p>
          </p:txBody>
        </p:sp>
        <p:sp>
          <p:nvSpPr>
            <p:cNvPr id="67" name="TextBox 66">
              <a:extLst>
                <a:ext uri="{FF2B5EF4-FFF2-40B4-BE49-F238E27FC236}">
                  <a16:creationId xmlns:a16="http://schemas.microsoft.com/office/drawing/2014/main" id="{9F70CDE6-6EBB-4FCE-AE89-04FD4E42F7BC}"/>
                </a:ext>
              </a:extLst>
            </p:cNvPr>
            <p:cNvSpPr txBox="1"/>
            <p:nvPr>
              <p:extLst/>
            </p:nvPr>
          </p:nvSpPr>
          <p:spPr>
            <a:xfrm>
              <a:off x="9406303" y="4735166"/>
              <a:ext cx="1804622"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Temporary(No.)</a:t>
              </a:r>
            </a:p>
          </p:txBody>
        </p:sp>
      </p:grpSp>
      <p:grpSp>
        <p:nvGrpSpPr>
          <p:cNvPr id="68" name="Group 67">
            <a:extLst>
              <a:ext uri="{FF2B5EF4-FFF2-40B4-BE49-F238E27FC236}">
                <a16:creationId xmlns:a16="http://schemas.microsoft.com/office/drawing/2014/main" id="{E4F4CD8E-D469-49F0-A1AC-079BB4DF3E6F}"/>
              </a:ext>
            </a:extLst>
          </p:cNvPr>
          <p:cNvGrpSpPr/>
          <p:nvPr/>
        </p:nvGrpSpPr>
        <p:grpSpPr>
          <a:xfrm>
            <a:off x="1046322" y="4819684"/>
            <a:ext cx="9697793" cy="317340"/>
            <a:chOff x="1513132" y="4735166"/>
            <a:chExt cx="9697793" cy="317340"/>
          </a:xfrm>
        </p:grpSpPr>
        <p:sp>
          <p:nvSpPr>
            <p:cNvPr id="69" name="TextBox 68">
              <a:extLst>
                <a:ext uri="{FF2B5EF4-FFF2-40B4-BE49-F238E27FC236}">
                  <a16:creationId xmlns:a16="http://schemas.microsoft.com/office/drawing/2014/main" id="{13E3599E-7353-4DAE-92FA-D7D49F840E72}"/>
                </a:ext>
              </a:extLst>
            </p:cNvPr>
            <p:cNvSpPr txBox="1"/>
            <p:nvPr>
              <p:extLst/>
            </p:nvPr>
          </p:nvSpPr>
          <p:spPr>
            <a:xfrm>
              <a:off x="7290946" y="4744728"/>
              <a:ext cx="1804622"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Permanent (No.)</a:t>
              </a:r>
            </a:p>
          </p:txBody>
        </p:sp>
        <p:sp>
          <p:nvSpPr>
            <p:cNvPr id="70" name="TextBox 69">
              <a:extLst>
                <a:ext uri="{FF2B5EF4-FFF2-40B4-BE49-F238E27FC236}">
                  <a16:creationId xmlns:a16="http://schemas.microsoft.com/office/drawing/2014/main" id="{4478B587-0120-4D7C-B996-0D1BAA467058}"/>
                </a:ext>
              </a:extLst>
            </p:cNvPr>
            <p:cNvSpPr txBox="1"/>
            <p:nvPr>
              <p:extLst/>
            </p:nvPr>
          </p:nvSpPr>
          <p:spPr>
            <a:xfrm>
              <a:off x="1513132" y="4744729"/>
              <a:ext cx="3348454"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prstClr val="black"/>
                  </a:solidFill>
                </a:rPr>
                <a:t>Office Staff</a:t>
              </a:r>
            </a:p>
          </p:txBody>
        </p:sp>
        <p:sp>
          <p:nvSpPr>
            <p:cNvPr id="71" name="TextBox 70">
              <a:extLst>
                <a:ext uri="{FF2B5EF4-FFF2-40B4-BE49-F238E27FC236}">
                  <a16:creationId xmlns:a16="http://schemas.microsoft.com/office/drawing/2014/main" id="{1DEBA711-03F4-4BC1-B5FF-1009625D7133}"/>
                </a:ext>
              </a:extLst>
            </p:cNvPr>
            <p:cNvSpPr txBox="1"/>
            <p:nvPr>
              <p:extLst/>
            </p:nvPr>
          </p:nvSpPr>
          <p:spPr>
            <a:xfrm>
              <a:off x="9406303" y="4735166"/>
              <a:ext cx="1804622"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Temporary(No.)</a:t>
              </a:r>
            </a:p>
          </p:txBody>
        </p:sp>
      </p:grpSp>
      <p:grpSp>
        <p:nvGrpSpPr>
          <p:cNvPr id="72" name="Group 71">
            <a:extLst>
              <a:ext uri="{FF2B5EF4-FFF2-40B4-BE49-F238E27FC236}">
                <a16:creationId xmlns:a16="http://schemas.microsoft.com/office/drawing/2014/main" id="{02128ADC-F47F-406D-B292-728C3F4A768D}"/>
              </a:ext>
            </a:extLst>
          </p:cNvPr>
          <p:cNvGrpSpPr/>
          <p:nvPr/>
        </p:nvGrpSpPr>
        <p:grpSpPr>
          <a:xfrm>
            <a:off x="1046322" y="5181144"/>
            <a:ext cx="9697793" cy="317340"/>
            <a:chOff x="1513132" y="4735166"/>
            <a:chExt cx="9697793" cy="317340"/>
          </a:xfrm>
        </p:grpSpPr>
        <p:sp>
          <p:nvSpPr>
            <p:cNvPr id="73" name="TextBox 72">
              <a:extLst>
                <a:ext uri="{FF2B5EF4-FFF2-40B4-BE49-F238E27FC236}">
                  <a16:creationId xmlns:a16="http://schemas.microsoft.com/office/drawing/2014/main" id="{BF36DD76-E02B-44A3-83C8-4BA627ECE2C3}"/>
                </a:ext>
              </a:extLst>
            </p:cNvPr>
            <p:cNvSpPr txBox="1"/>
            <p:nvPr>
              <p:extLst/>
            </p:nvPr>
          </p:nvSpPr>
          <p:spPr>
            <a:xfrm>
              <a:off x="7290946" y="4744728"/>
              <a:ext cx="1804622"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Permanent (No.)</a:t>
              </a:r>
            </a:p>
          </p:txBody>
        </p:sp>
        <p:sp>
          <p:nvSpPr>
            <p:cNvPr id="74" name="TextBox 73">
              <a:extLst>
                <a:ext uri="{FF2B5EF4-FFF2-40B4-BE49-F238E27FC236}">
                  <a16:creationId xmlns:a16="http://schemas.microsoft.com/office/drawing/2014/main" id="{79A1447A-A206-4AD9-9BC7-FECFC65A0BA7}"/>
                </a:ext>
              </a:extLst>
            </p:cNvPr>
            <p:cNvSpPr txBox="1"/>
            <p:nvPr>
              <p:extLst/>
            </p:nvPr>
          </p:nvSpPr>
          <p:spPr>
            <a:xfrm>
              <a:off x="1513132" y="4744729"/>
              <a:ext cx="3348454"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prstClr val="black"/>
                  </a:solidFill>
                </a:rPr>
                <a:t>Lab Attendants</a:t>
              </a:r>
            </a:p>
          </p:txBody>
        </p:sp>
        <p:sp>
          <p:nvSpPr>
            <p:cNvPr id="75" name="TextBox 74">
              <a:extLst>
                <a:ext uri="{FF2B5EF4-FFF2-40B4-BE49-F238E27FC236}">
                  <a16:creationId xmlns:a16="http://schemas.microsoft.com/office/drawing/2014/main" id="{0AA2E6C6-205F-43AA-833C-59D83A8D2022}"/>
                </a:ext>
              </a:extLst>
            </p:cNvPr>
            <p:cNvSpPr txBox="1"/>
            <p:nvPr>
              <p:extLst/>
            </p:nvPr>
          </p:nvSpPr>
          <p:spPr>
            <a:xfrm>
              <a:off x="9406303" y="4735166"/>
              <a:ext cx="1804622"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Temporary(No.)</a:t>
              </a:r>
            </a:p>
          </p:txBody>
        </p:sp>
      </p:grpSp>
      <p:grpSp>
        <p:nvGrpSpPr>
          <p:cNvPr id="76" name="Group 75">
            <a:extLst>
              <a:ext uri="{FF2B5EF4-FFF2-40B4-BE49-F238E27FC236}">
                <a16:creationId xmlns:a16="http://schemas.microsoft.com/office/drawing/2014/main" id="{0BD277C6-63B6-4FAC-9DF6-A60806EBA915}"/>
              </a:ext>
            </a:extLst>
          </p:cNvPr>
          <p:cNvGrpSpPr/>
          <p:nvPr/>
        </p:nvGrpSpPr>
        <p:grpSpPr>
          <a:xfrm>
            <a:off x="1046322" y="5556949"/>
            <a:ext cx="9697793" cy="317340"/>
            <a:chOff x="1513132" y="4735166"/>
            <a:chExt cx="9697793" cy="317340"/>
          </a:xfrm>
        </p:grpSpPr>
        <p:sp>
          <p:nvSpPr>
            <p:cNvPr id="77" name="TextBox 76">
              <a:extLst>
                <a:ext uri="{FF2B5EF4-FFF2-40B4-BE49-F238E27FC236}">
                  <a16:creationId xmlns:a16="http://schemas.microsoft.com/office/drawing/2014/main" id="{DCC2A046-67C2-44CB-9866-33CF5243A655}"/>
                </a:ext>
              </a:extLst>
            </p:cNvPr>
            <p:cNvSpPr txBox="1"/>
            <p:nvPr>
              <p:extLst/>
            </p:nvPr>
          </p:nvSpPr>
          <p:spPr>
            <a:xfrm>
              <a:off x="7290946" y="4744728"/>
              <a:ext cx="1804622"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Permanent (No.)</a:t>
              </a:r>
            </a:p>
          </p:txBody>
        </p:sp>
        <p:sp>
          <p:nvSpPr>
            <p:cNvPr id="78" name="TextBox 77">
              <a:extLst>
                <a:ext uri="{FF2B5EF4-FFF2-40B4-BE49-F238E27FC236}">
                  <a16:creationId xmlns:a16="http://schemas.microsoft.com/office/drawing/2014/main" id="{3F7DEFCB-B227-491B-8CB7-72D9DE96E535}"/>
                </a:ext>
              </a:extLst>
            </p:cNvPr>
            <p:cNvSpPr txBox="1"/>
            <p:nvPr>
              <p:extLst/>
            </p:nvPr>
          </p:nvSpPr>
          <p:spPr>
            <a:xfrm>
              <a:off x="1513132" y="4744729"/>
              <a:ext cx="3348454"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prstClr val="black"/>
                  </a:solidFill>
                </a:rPr>
                <a:t>Accountant</a:t>
              </a:r>
            </a:p>
          </p:txBody>
        </p:sp>
        <p:sp>
          <p:nvSpPr>
            <p:cNvPr id="79" name="TextBox 78">
              <a:extLst>
                <a:ext uri="{FF2B5EF4-FFF2-40B4-BE49-F238E27FC236}">
                  <a16:creationId xmlns:a16="http://schemas.microsoft.com/office/drawing/2014/main" id="{76E1484A-12EF-4250-AAA8-43072F235218}"/>
                </a:ext>
              </a:extLst>
            </p:cNvPr>
            <p:cNvSpPr txBox="1"/>
            <p:nvPr>
              <p:extLst/>
            </p:nvPr>
          </p:nvSpPr>
          <p:spPr>
            <a:xfrm>
              <a:off x="9406303" y="4735166"/>
              <a:ext cx="1804622"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Temporary(No.)</a:t>
              </a:r>
            </a:p>
          </p:txBody>
        </p:sp>
      </p:grpSp>
      <p:grpSp>
        <p:nvGrpSpPr>
          <p:cNvPr id="80" name="Group 79">
            <a:extLst>
              <a:ext uri="{FF2B5EF4-FFF2-40B4-BE49-F238E27FC236}">
                <a16:creationId xmlns:a16="http://schemas.microsoft.com/office/drawing/2014/main" id="{E8C8697F-4B7B-497C-BA27-562DDFF69711}"/>
              </a:ext>
            </a:extLst>
          </p:cNvPr>
          <p:cNvGrpSpPr/>
          <p:nvPr/>
        </p:nvGrpSpPr>
        <p:grpSpPr>
          <a:xfrm>
            <a:off x="1046322" y="5921383"/>
            <a:ext cx="9697793" cy="317340"/>
            <a:chOff x="1513132" y="4735166"/>
            <a:chExt cx="9697793" cy="317340"/>
          </a:xfrm>
        </p:grpSpPr>
        <p:sp>
          <p:nvSpPr>
            <p:cNvPr id="81" name="TextBox 80">
              <a:extLst>
                <a:ext uri="{FF2B5EF4-FFF2-40B4-BE49-F238E27FC236}">
                  <a16:creationId xmlns:a16="http://schemas.microsoft.com/office/drawing/2014/main" id="{5F495479-EE45-47C5-8994-F41E785D2102}"/>
                </a:ext>
              </a:extLst>
            </p:cNvPr>
            <p:cNvSpPr txBox="1"/>
            <p:nvPr>
              <p:extLst/>
            </p:nvPr>
          </p:nvSpPr>
          <p:spPr>
            <a:xfrm>
              <a:off x="7290946" y="4744728"/>
              <a:ext cx="1804622"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Permanent (No.)</a:t>
              </a:r>
            </a:p>
          </p:txBody>
        </p:sp>
        <p:sp>
          <p:nvSpPr>
            <p:cNvPr id="82" name="TextBox 81">
              <a:extLst>
                <a:ext uri="{FF2B5EF4-FFF2-40B4-BE49-F238E27FC236}">
                  <a16:creationId xmlns:a16="http://schemas.microsoft.com/office/drawing/2014/main" id="{FB0931A6-B8A7-4CDC-8F22-C9B12E922154}"/>
                </a:ext>
              </a:extLst>
            </p:cNvPr>
            <p:cNvSpPr txBox="1"/>
            <p:nvPr>
              <p:extLst/>
            </p:nvPr>
          </p:nvSpPr>
          <p:spPr>
            <a:xfrm>
              <a:off x="1513132" y="4744729"/>
              <a:ext cx="3348454"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prstClr val="black"/>
                  </a:solidFill>
                </a:rPr>
                <a:t>Support Staff</a:t>
              </a:r>
            </a:p>
          </p:txBody>
        </p:sp>
        <p:sp>
          <p:nvSpPr>
            <p:cNvPr id="83" name="TextBox 82">
              <a:extLst>
                <a:ext uri="{FF2B5EF4-FFF2-40B4-BE49-F238E27FC236}">
                  <a16:creationId xmlns:a16="http://schemas.microsoft.com/office/drawing/2014/main" id="{2131BFA0-0FAC-47EE-AD79-2689A83C4042}"/>
                </a:ext>
              </a:extLst>
            </p:cNvPr>
            <p:cNvSpPr txBox="1"/>
            <p:nvPr>
              <p:extLst/>
            </p:nvPr>
          </p:nvSpPr>
          <p:spPr>
            <a:xfrm>
              <a:off x="9406303" y="4735166"/>
              <a:ext cx="1804622"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Temporary(No.)</a:t>
              </a:r>
            </a:p>
          </p:txBody>
        </p:sp>
      </p:grpSp>
      <p:grpSp>
        <p:nvGrpSpPr>
          <p:cNvPr id="84" name="Group 83">
            <a:extLst>
              <a:ext uri="{FF2B5EF4-FFF2-40B4-BE49-F238E27FC236}">
                <a16:creationId xmlns:a16="http://schemas.microsoft.com/office/drawing/2014/main" id="{03502D18-8E8A-484D-B1B6-512E6AB0CCC3}"/>
              </a:ext>
            </a:extLst>
          </p:cNvPr>
          <p:cNvGrpSpPr/>
          <p:nvPr/>
        </p:nvGrpSpPr>
        <p:grpSpPr>
          <a:xfrm>
            <a:off x="1036797" y="6265493"/>
            <a:ext cx="9697793" cy="317340"/>
            <a:chOff x="1513132" y="4735166"/>
            <a:chExt cx="9697793" cy="317340"/>
          </a:xfrm>
        </p:grpSpPr>
        <p:sp>
          <p:nvSpPr>
            <p:cNvPr id="86" name="TextBox 85">
              <a:extLst>
                <a:ext uri="{FF2B5EF4-FFF2-40B4-BE49-F238E27FC236}">
                  <a16:creationId xmlns:a16="http://schemas.microsoft.com/office/drawing/2014/main" id="{849482FC-F171-4845-BC5E-04758F301ED8}"/>
                </a:ext>
              </a:extLst>
            </p:cNvPr>
            <p:cNvSpPr txBox="1"/>
            <p:nvPr>
              <p:extLst/>
            </p:nvPr>
          </p:nvSpPr>
          <p:spPr>
            <a:xfrm>
              <a:off x="7290946" y="4744728"/>
              <a:ext cx="1804622"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Permanent (No.)</a:t>
              </a:r>
            </a:p>
          </p:txBody>
        </p:sp>
        <p:sp>
          <p:nvSpPr>
            <p:cNvPr id="87" name="TextBox 86">
              <a:extLst>
                <a:ext uri="{FF2B5EF4-FFF2-40B4-BE49-F238E27FC236}">
                  <a16:creationId xmlns:a16="http://schemas.microsoft.com/office/drawing/2014/main" id="{5E5A5A4C-3891-4D7A-9AF9-47FE336B4A6F}"/>
                </a:ext>
              </a:extLst>
            </p:cNvPr>
            <p:cNvSpPr txBox="1"/>
            <p:nvPr>
              <p:extLst/>
            </p:nvPr>
          </p:nvSpPr>
          <p:spPr>
            <a:xfrm>
              <a:off x="1513132" y="4744729"/>
              <a:ext cx="3348454"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prstClr val="black"/>
                  </a:solidFill>
                </a:rPr>
                <a:t>Others</a:t>
              </a:r>
            </a:p>
          </p:txBody>
        </p:sp>
        <p:sp>
          <p:nvSpPr>
            <p:cNvPr id="88" name="TextBox 87">
              <a:extLst>
                <a:ext uri="{FF2B5EF4-FFF2-40B4-BE49-F238E27FC236}">
                  <a16:creationId xmlns:a16="http://schemas.microsoft.com/office/drawing/2014/main" id="{CF60F2AD-70C0-4A68-86BF-97EA8B518E2B}"/>
                </a:ext>
              </a:extLst>
            </p:cNvPr>
            <p:cNvSpPr txBox="1"/>
            <p:nvPr>
              <p:extLst/>
            </p:nvPr>
          </p:nvSpPr>
          <p:spPr>
            <a:xfrm>
              <a:off x="9406303" y="4735166"/>
              <a:ext cx="1804622"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B0F0"/>
                  </a:solidFill>
                </a:rPr>
                <a:t>Temporary(No.)</a:t>
              </a:r>
            </a:p>
          </p:txBody>
        </p:sp>
      </p:grpSp>
      <p:sp>
        <p:nvSpPr>
          <p:cNvPr id="89" name="TextBox 88">
            <a:extLst>
              <a:ext uri="{FF2B5EF4-FFF2-40B4-BE49-F238E27FC236}">
                <a16:creationId xmlns:a16="http://schemas.microsoft.com/office/drawing/2014/main" id="{099597CE-E0B2-4865-B821-BA2C84EEE3A4}"/>
              </a:ext>
            </a:extLst>
          </p:cNvPr>
          <p:cNvSpPr txBox="1"/>
          <p:nvPr/>
        </p:nvSpPr>
        <p:spPr>
          <a:xfrm flipH="1">
            <a:off x="3677512" y="4078112"/>
            <a:ext cx="589936" cy="307777"/>
          </a:xfrm>
          <a:prstGeom prst="rect">
            <a:avLst/>
          </a:prstGeom>
          <a:noFill/>
        </p:spPr>
        <p:txBody>
          <a:bodyPr wrap="square" rtlCol="0">
            <a:spAutoFit/>
          </a:bodyPr>
          <a:lstStyle/>
          <a:p>
            <a:r>
              <a:rPr lang="en-US" sz="1400" dirty="0">
                <a:solidFill>
                  <a:srgbClr val="FF0000"/>
                </a:solidFill>
              </a:rPr>
              <a:t>*</a:t>
            </a:r>
          </a:p>
        </p:txBody>
      </p:sp>
    </p:spTree>
    <p:extLst>
      <p:ext uri="{BB962C8B-B14F-4D97-AF65-F5344CB8AC3E}">
        <p14:creationId xmlns:p14="http://schemas.microsoft.com/office/powerpoint/2010/main" val="22042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extLst/>
          </p:nvPr>
        </p:nvSpPr>
        <p:spPr>
          <a:xfrm>
            <a:off x="615181" y="865254"/>
            <a:ext cx="10953149" cy="441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Center level -  Information</a:t>
            </a:r>
          </a:p>
        </p:txBody>
      </p:sp>
      <p:sp>
        <p:nvSpPr>
          <p:cNvPr id="2" name="Rectangle: Rounded Corners 1"/>
          <p:cNvSpPr/>
          <p:nvPr>
            <p:extLst/>
          </p:nvPr>
        </p:nvSpPr>
        <p:spPr>
          <a:xfrm>
            <a:off x="10975915" y="6348151"/>
            <a:ext cx="1076325" cy="43051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2" name="TextBox 61">
            <a:extLst>
              <a:ext uri="{FF2B5EF4-FFF2-40B4-BE49-F238E27FC236}">
                <a16:creationId xmlns:a16="http://schemas.microsoft.com/office/drawing/2014/main" id="{DF429014-8EE2-4465-A79F-588F3D34D2C1}"/>
              </a:ext>
            </a:extLst>
          </p:cNvPr>
          <p:cNvSpPr txBox="1"/>
          <p:nvPr/>
        </p:nvSpPr>
        <p:spPr>
          <a:xfrm flipH="1">
            <a:off x="6116727" y="1157415"/>
            <a:ext cx="589936" cy="307777"/>
          </a:xfrm>
          <a:prstGeom prst="rect">
            <a:avLst/>
          </a:prstGeom>
          <a:noFill/>
        </p:spPr>
        <p:txBody>
          <a:bodyPr wrap="square" rtlCol="0">
            <a:spAutoFit/>
          </a:bodyPr>
          <a:lstStyle/>
          <a:p>
            <a:r>
              <a:rPr lang="en-US" sz="1400" dirty="0">
                <a:solidFill>
                  <a:srgbClr val="FF0000"/>
                </a:solidFill>
              </a:rPr>
              <a:t>*</a:t>
            </a:r>
          </a:p>
        </p:txBody>
      </p:sp>
      <p:sp>
        <p:nvSpPr>
          <p:cNvPr id="20" name="Rectangle: Rounded Corners 2"/>
          <p:cNvSpPr/>
          <p:nvPr>
            <p:extLst/>
          </p:nvPr>
        </p:nvSpPr>
        <p:spPr>
          <a:xfrm>
            <a:off x="615181" y="365233"/>
            <a:ext cx="10717383" cy="242911"/>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Institution Level -  Organization details </a:t>
            </a:r>
          </a:p>
        </p:txBody>
      </p:sp>
      <p:sp>
        <p:nvSpPr>
          <p:cNvPr id="21" name="Rectangle: Rounded Corners 25"/>
          <p:cNvSpPr/>
          <p:nvPr>
            <p:extLst/>
          </p:nvPr>
        </p:nvSpPr>
        <p:spPr>
          <a:xfrm>
            <a:off x="615181" y="34503"/>
            <a:ext cx="10717383" cy="297951"/>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Institution Level -  BASIC INFORMATION</a:t>
            </a:r>
          </a:p>
        </p:txBody>
      </p:sp>
      <p:sp>
        <p:nvSpPr>
          <p:cNvPr id="22" name="Rectangle: Rounded Corners 2"/>
          <p:cNvSpPr/>
          <p:nvPr>
            <p:extLst/>
          </p:nvPr>
        </p:nvSpPr>
        <p:spPr>
          <a:xfrm>
            <a:off x="615181" y="663928"/>
            <a:ext cx="10717383" cy="16382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Institution level -  Personnel Details</a:t>
            </a:r>
          </a:p>
        </p:txBody>
      </p:sp>
      <p:sp>
        <p:nvSpPr>
          <p:cNvPr id="11" name="TextBox 10">
            <a:extLst>
              <a:ext uri="{FF2B5EF4-FFF2-40B4-BE49-F238E27FC236}">
                <a16:creationId xmlns:a16="http://schemas.microsoft.com/office/drawing/2014/main" id="{C3819B7E-7C5C-4D53-8754-FF1B6B38516E}"/>
              </a:ext>
            </a:extLst>
          </p:cNvPr>
          <p:cNvSpPr txBox="1"/>
          <p:nvPr>
            <p:extLst>
              <p:ext uri="{D42A27DB-BD31-4B8C-83A1-F6EECF244321}">
                <p14:modId xmlns:p14="http://schemas.microsoft.com/office/powerpoint/2010/main" val="3070694241"/>
              </p:ext>
            </p:extLst>
          </p:nvPr>
        </p:nvSpPr>
        <p:spPr>
          <a:xfrm>
            <a:off x="1340472" y="1878956"/>
            <a:ext cx="7902858" cy="35394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285750" algn="just">
              <a:buChar char="•"/>
            </a:pPr>
            <a:r>
              <a:rPr lang="en-IN" sz="1400" dirty="0"/>
              <a:t>Area of Institute Premises</a:t>
            </a:r>
            <a:endParaRPr lang="en-US" sz="1400" dirty="0"/>
          </a:p>
          <a:p>
            <a:pPr marL="742950" lvl="2" indent="-285750" algn="just">
              <a:buChar char="•"/>
            </a:pPr>
            <a:r>
              <a:rPr lang="en-IN" sz="1400" dirty="0"/>
              <a:t>Building Own/Rented/On Lease</a:t>
            </a:r>
            <a:endParaRPr sz="1400" dirty="0"/>
          </a:p>
          <a:p>
            <a:pPr marL="742950" lvl="2" indent="-285750" algn="just">
              <a:buChar char="•"/>
            </a:pPr>
            <a:r>
              <a:rPr lang="en-IN" sz="1400" dirty="0"/>
              <a:t>Size of classrooms </a:t>
            </a:r>
            <a:r>
              <a:rPr lang="en-IN" sz="1400" b="1" dirty="0"/>
              <a:t>(Min for 30 Students)</a:t>
            </a:r>
            <a:r>
              <a:rPr lang="en-IN" sz="1400" dirty="0"/>
              <a:t>(</a:t>
            </a:r>
            <a:r>
              <a:rPr lang="en-IN" sz="1400" dirty="0">
                <a:solidFill>
                  <a:srgbClr val="FFC000"/>
                </a:solidFill>
              </a:rPr>
              <a:t>minimum</a:t>
            </a:r>
            <a:r>
              <a:rPr lang="en-IN" sz="1400" dirty="0"/>
              <a:t> 5 clear photos in a single PDF)</a:t>
            </a:r>
            <a:endParaRPr sz="1400" dirty="0"/>
          </a:p>
          <a:p>
            <a:pPr marL="742950" lvl="2" indent="-285750" algn="just">
              <a:buChar char="•"/>
            </a:pPr>
            <a:r>
              <a:rPr lang="en-IN" sz="1400" dirty="0"/>
              <a:t>Number of classrooms</a:t>
            </a:r>
            <a:endParaRPr lang="en-IN" sz="1400" b="1" dirty="0"/>
          </a:p>
          <a:p>
            <a:pPr marL="742950" lvl="2" indent="-285750" algn="just">
              <a:buChar char="•"/>
            </a:pPr>
            <a:r>
              <a:rPr lang="en-IN" sz="1400" dirty="0"/>
              <a:t>Size of Labs </a:t>
            </a:r>
            <a:r>
              <a:rPr lang="en-IN" sz="1400" b="1" dirty="0"/>
              <a:t>(Min 1 KW Lab with Complete Tool Kit)</a:t>
            </a:r>
            <a:r>
              <a:rPr lang="en-IN" sz="1400" dirty="0"/>
              <a:t>(</a:t>
            </a:r>
            <a:r>
              <a:rPr lang="en-IN" sz="1400" dirty="0">
                <a:solidFill>
                  <a:srgbClr val="FFC000"/>
                </a:solidFill>
              </a:rPr>
              <a:t>minimum</a:t>
            </a:r>
            <a:r>
              <a:rPr lang="en-IN" sz="1400" dirty="0"/>
              <a:t> 5 clear photos in a single PDF)</a:t>
            </a:r>
            <a:endParaRPr sz="1400" dirty="0"/>
          </a:p>
          <a:p>
            <a:pPr marL="742950" lvl="2" indent="-285750" algn="just">
              <a:buChar char="•"/>
            </a:pPr>
            <a:r>
              <a:rPr lang="en-IN" sz="1400" dirty="0"/>
              <a:t>Number of Labs</a:t>
            </a:r>
            <a:endParaRPr sz="1400" dirty="0"/>
          </a:p>
          <a:p>
            <a:pPr marL="742950" lvl="2" indent="-285750" algn="just">
              <a:buChar char="•"/>
            </a:pPr>
            <a:r>
              <a:rPr lang="en-IN" sz="1400" dirty="0"/>
              <a:t>Size of workshops</a:t>
            </a:r>
            <a:endParaRPr sz="1400" dirty="0"/>
          </a:p>
          <a:p>
            <a:pPr marL="742950" lvl="2" indent="-285750" algn="just">
              <a:buChar char="•"/>
            </a:pPr>
            <a:r>
              <a:rPr lang="en-IN" sz="1400" dirty="0"/>
              <a:t>Number of workshops</a:t>
            </a:r>
            <a:endParaRPr sz="1400" dirty="0"/>
          </a:p>
          <a:p>
            <a:pPr marL="742950" lvl="2" indent="-285750" algn="just">
              <a:buChar char="•"/>
            </a:pPr>
            <a:r>
              <a:rPr lang="en-IN" sz="1400" dirty="0"/>
              <a:t>Presence of Mandatory tool kit(yes/no)</a:t>
            </a:r>
            <a:r>
              <a:rPr lang="en-IN" sz="1400" b="1" dirty="0"/>
              <a:t> )(</a:t>
            </a:r>
            <a:r>
              <a:rPr lang="en-IN" sz="1400" dirty="0">
                <a:solidFill>
                  <a:srgbClr val="FFC000"/>
                </a:solidFill>
              </a:rPr>
              <a:t>minimum</a:t>
            </a:r>
            <a:r>
              <a:rPr lang="en-IN" sz="1400" dirty="0"/>
              <a:t> 5 clear photos in a single PDF)</a:t>
            </a:r>
          </a:p>
          <a:p>
            <a:pPr marL="742950" lvl="2" indent="-285750" algn="just">
              <a:buChar char="•"/>
            </a:pPr>
            <a:r>
              <a:rPr lang="en-IN" sz="1400" dirty="0"/>
              <a:t>Safe drinking water (yes/no)</a:t>
            </a:r>
            <a:endParaRPr sz="1400" dirty="0"/>
          </a:p>
          <a:p>
            <a:pPr marL="742950" lvl="2" indent="-285750" algn="just">
              <a:buChar char="•"/>
            </a:pPr>
            <a:r>
              <a:rPr lang="en-IN" sz="1400" dirty="0"/>
              <a:t>Power backup (yes/no)</a:t>
            </a:r>
            <a:endParaRPr sz="1400" dirty="0"/>
          </a:p>
          <a:p>
            <a:pPr marL="742950" lvl="2" indent="-285750" algn="just">
              <a:buChar char="•"/>
            </a:pPr>
            <a:r>
              <a:rPr lang="en-IN" sz="1400" dirty="0"/>
              <a:t>Separate toilet for Boys and Girls (yes/no)</a:t>
            </a:r>
            <a:endParaRPr sz="1400" dirty="0"/>
          </a:p>
          <a:p>
            <a:pPr marL="742950" lvl="2" indent="-285750" algn="just">
              <a:buChar char="•"/>
            </a:pPr>
            <a:r>
              <a:rPr lang="en-IN" sz="1400" dirty="0"/>
              <a:t>Provision of transport facility, if applicable (yes/no)</a:t>
            </a:r>
          </a:p>
          <a:p>
            <a:pPr marL="742950" lvl="2" indent="-285750" algn="just">
              <a:buChar char="•"/>
            </a:pPr>
            <a:r>
              <a:rPr lang="en-IN" sz="1400" dirty="0"/>
              <a:t>Presence of Library(Yes/No)</a:t>
            </a:r>
            <a:endParaRPr sz="1400" dirty="0"/>
          </a:p>
          <a:p>
            <a:pPr marL="304800" algn="just"/>
            <a:endParaRPr lang="en-IN" sz="1400" dirty="0"/>
          </a:p>
          <a:p>
            <a:pPr marL="285750" indent="-285750" algn="just">
              <a:buChar char="•"/>
            </a:pPr>
            <a:endParaRPr lang="en-IN" sz="1400" dirty="0"/>
          </a:p>
        </p:txBody>
      </p:sp>
      <p:sp>
        <p:nvSpPr>
          <p:cNvPr id="12" name="TextBox 11">
            <a:extLst>
              <a:ext uri="{FF2B5EF4-FFF2-40B4-BE49-F238E27FC236}">
                <a16:creationId xmlns:a16="http://schemas.microsoft.com/office/drawing/2014/main" id="{1DAB6963-2CF3-48B8-AE72-BA654EDD821D}"/>
              </a:ext>
            </a:extLst>
          </p:cNvPr>
          <p:cNvSpPr txBox="1"/>
          <p:nvPr>
            <p:extLst>
              <p:ext uri="{D42A27DB-BD31-4B8C-83A1-F6EECF244321}">
                <p14:modId xmlns:p14="http://schemas.microsoft.com/office/powerpoint/2010/main" val="1961823839"/>
              </p:ext>
            </p:extLst>
          </p:nvPr>
        </p:nvSpPr>
        <p:spPr>
          <a:xfrm>
            <a:off x="948219" y="1488431"/>
            <a:ext cx="4290290"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000000"/>
                </a:solidFill>
              </a:rPr>
              <a:t>AVAILABILITY OF INFRASTRUCTURE ASPECTS</a:t>
            </a:r>
          </a:p>
        </p:txBody>
      </p:sp>
      <p:sp>
        <p:nvSpPr>
          <p:cNvPr id="13" name="TextBox 12">
            <a:extLst>
              <a:ext uri="{FF2B5EF4-FFF2-40B4-BE49-F238E27FC236}">
                <a16:creationId xmlns:a16="http://schemas.microsoft.com/office/drawing/2014/main" id="{7B2C9309-19ED-4D7A-B041-2039373648AA}"/>
              </a:ext>
            </a:extLst>
          </p:cNvPr>
          <p:cNvSpPr txBox="1"/>
          <p:nvPr>
            <p:extLst>
              <p:ext uri="{D42A27DB-BD31-4B8C-83A1-F6EECF244321}">
                <p14:modId xmlns:p14="http://schemas.microsoft.com/office/powerpoint/2010/main" val="1806333371"/>
              </p:ext>
            </p:extLst>
          </p:nvPr>
        </p:nvSpPr>
        <p:spPr>
          <a:xfrm>
            <a:off x="1110144" y="4974581"/>
            <a:ext cx="764769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61950" indent="-285750">
              <a:buChar char="•"/>
            </a:pPr>
            <a:endParaRPr lang="en-IN" dirty="0"/>
          </a:p>
        </p:txBody>
      </p:sp>
      <p:sp>
        <p:nvSpPr>
          <p:cNvPr id="14" name="Minus Sign 13">
            <a:extLst>
              <a:ext uri="{FF2B5EF4-FFF2-40B4-BE49-F238E27FC236}">
                <a16:creationId xmlns:a16="http://schemas.microsoft.com/office/drawing/2014/main" id="{E16A65A6-CD52-40BE-9C1E-E5B61DFC2E65}"/>
              </a:ext>
            </a:extLst>
          </p:cNvPr>
          <p:cNvSpPr/>
          <p:nvPr/>
        </p:nvSpPr>
        <p:spPr>
          <a:xfrm>
            <a:off x="1457018" y="2274829"/>
            <a:ext cx="198808" cy="381000"/>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inus Sign 14">
            <a:extLst>
              <a:ext uri="{FF2B5EF4-FFF2-40B4-BE49-F238E27FC236}">
                <a16:creationId xmlns:a16="http://schemas.microsoft.com/office/drawing/2014/main" id="{4AAD7929-0DA0-4121-8696-2C6459009D1D}"/>
              </a:ext>
            </a:extLst>
          </p:cNvPr>
          <p:cNvSpPr/>
          <p:nvPr/>
        </p:nvSpPr>
        <p:spPr>
          <a:xfrm>
            <a:off x="1457018" y="2680384"/>
            <a:ext cx="198808" cy="381000"/>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inus Sign 15">
            <a:extLst>
              <a:ext uri="{FF2B5EF4-FFF2-40B4-BE49-F238E27FC236}">
                <a16:creationId xmlns:a16="http://schemas.microsoft.com/office/drawing/2014/main" id="{79BA2507-372E-4120-9E75-EEC5D753A49D}"/>
              </a:ext>
            </a:extLst>
          </p:cNvPr>
          <p:cNvSpPr/>
          <p:nvPr/>
        </p:nvSpPr>
        <p:spPr>
          <a:xfrm>
            <a:off x="1457018" y="3102630"/>
            <a:ext cx="198808" cy="381000"/>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inus Sign 16">
            <a:extLst>
              <a:ext uri="{FF2B5EF4-FFF2-40B4-BE49-F238E27FC236}">
                <a16:creationId xmlns:a16="http://schemas.microsoft.com/office/drawing/2014/main" id="{75EC009D-7F03-4C66-B349-ECD53472BFB7}"/>
              </a:ext>
            </a:extLst>
          </p:cNvPr>
          <p:cNvSpPr/>
          <p:nvPr/>
        </p:nvSpPr>
        <p:spPr>
          <a:xfrm>
            <a:off x="1457018" y="3549682"/>
            <a:ext cx="198808" cy="381000"/>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91EDF10-3EDF-4CE1-82CA-133A6962B4BB}"/>
              </a:ext>
            </a:extLst>
          </p:cNvPr>
          <p:cNvGrpSpPr/>
          <p:nvPr/>
        </p:nvGrpSpPr>
        <p:grpSpPr>
          <a:xfrm>
            <a:off x="8298584" y="3855112"/>
            <a:ext cx="4114800" cy="261610"/>
            <a:chOff x="8582025" y="1562100"/>
            <a:chExt cx="4114800" cy="261610"/>
          </a:xfrm>
        </p:grpSpPr>
        <p:sp>
          <p:nvSpPr>
            <p:cNvPr id="19" name="Oval 18">
              <a:extLst>
                <a:ext uri="{FF2B5EF4-FFF2-40B4-BE49-F238E27FC236}">
                  <a16:creationId xmlns:a16="http://schemas.microsoft.com/office/drawing/2014/main" id="{5124E4E1-1566-4CC5-9261-F7FB607C224E}"/>
                </a:ext>
              </a:extLst>
            </p:cNvPr>
            <p:cNvSpPr/>
            <p:nvPr/>
          </p:nvSpPr>
          <p:spPr>
            <a:xfrm>
              <a:off x="95631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Oval 22">
              <a:extLst>
                <a:ext uri="{FF2B5EF4-FFF2-40B4-BE49-F238E27FC236}">
                  <a16:creationId xmlns:a16="http://schemas.microsoft.com/office/drawing/2014/main" id="{1119C5FB-FF69-4470-A7D2-84F6669DC0BC}"/>
                </a:ext>
              </a:extLst>
            </p:cNvPr>
            <p:cNvSpPr/>
            <p:nvPr/>
          </p:nvSpPr>
          <p:spPr>
            <a:xfrm>
              <a:off x="109156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TextBox 23">
              <a:extLst>
                <a:ext uri="{FF2B5EF4-FFF2-40B4-BE49-F238E27FC236}">
                  <a16:creationId xmlns:a16="http://schemas.microsoft.com/office/drawing/2014/main" id="{3BE3579C-70B2-4170-A18B-4751F49C3961}"/>
                </a:ext>
              </a:extLst>
            </p:cNvPr>
            <p:cNvSpPr txBox="1"/>
            <p:nvPr>
              <p:extLst>
                <p:ext uri="{D42A27DB-BD31-4B8C-83A1-F6EECF244321}">
                  <p14:modId xmlns:p14="http://schemas.microsoft.com/office/powerpoint/2010/main" val="1487801897"/>
                </p:ext>
              </p:extLst>
            </p:nvPr>
          </p:nvSpPr>
          <p:spPr>
            <a:xfrm>
              <a:off x="85820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YES</a:t>
              </a:r>
            </a:p>
          </p:txBody>
        </p:sp>
        <p:sp>
          <p:nvSpPr>
            <p:cNvPr id="25" name="TextBox 24">
              <a:extLst>
                <a:ext uri="{FF2B5EF4-FFF2-40B4-BE49-F238E27FC236}">
                  <a16:creationId xmlns:a16="http://schemas.microsoft.com/office/drawing/2014/main" id="{D498243F-9EC8-4A30-A161-AAE332982357}"/>
                </a:ext>
              </a:extLst>
            </p:cNvPr>
            <p:cNvSpPr txBox="1"/>
            <p:nvPr>
              <p:extLst>
                <p:ext uri="{D42A27DB-BD31-4B8C-83A1-F6EECF244321}">
                  <p14:modId xmlns:p14="http://schemas.microsoft.com/office/powerpoint/2010/main" val="486759015"/>
                </p:ext>
              </p:extLst>
            </p:nvPr>
          </p:nvSpPr>
          <p:spPr>
            <a:xfrm>
              <a:off x="99536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NO</a:t>
              </a:r>
            </a:p>
          </p:txBody>
        </p:sp>
      </p:grpSp>
      <p:sp>
        <p:nvSpPr>
          <p:cNvPr id="26" name="TextBox 25">
            <a:extLst>
              <a:ext uri="{FF2B5EF4-FFF2-40B4-BE49-F238E27FC236}">
                <a16:creationId xmlns:a16="http://schemas.microsoft.com/office/drawing/2014/main" id="{B022F54D-0326-41B9-838D-87C68A9F9991}"/>
              </a:ext>
            </a:extLst>
          </p:cNvPr>
          <p:cNvSpPr txBox="1"/>
          <p:nvPr>
            <p:extLst>
              <p:ext uri="{D42A27DB-BD31-4B8C-83A1-F6EECF244321}">
                <p14:modId xmlns:p14="http://schemas.microsoft.com/office/powerpoint/2010/main" val="3962260469"/>
              </p:ext>
            </p:extLst>
          </p:nvPr>
        </p:nvSpPr>
        <p:spPr>
          <a:xfrm>
            <a:off x="8757839" y="5004856"/>
            <a:ext cx="5174047"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FF0000"/>
                </a:solidFill>
              </a:rPr>
              <a:t>If Yes:</a:t>
            </a:r>
          </a:p>
          <a:p>
            <a:pPr marL="742950" lvl="1" indent="-285750">
              <a:buFont typeface="Arial" panose="020B0604020202020204" pitchFamily="34" charset="0"/>
              <a:buChar char="•"/>
            </a:pPr>
            <a:r>
              <a:rPr lang="en-US" sz="1200" dirty="0"/>
              <a:t>No. of Technical Books:</a:t>
            </a:r>
          </a:p>
          <a:p>
            <a:pPr marL="742950" lvl="1" indent="-285750">
              <a:buFont typeface="Arial" panose="020B0604020202020204" pitchFamily="34" charset="0"/>
              <a:buChar char="•"/>
            </a:pPr>
            <a:r>
              <a:rPr lang="en-US" sz="1200" dirty="0"/>
              <a:t>No. of Non-Technical Books:</a:t>
            </a:r>
          </a:p>
          <a:p>
            <a:pPr marL="742950" lvl="1" indent="-285750">
              <a:buFont typeface="Arial" panose="020B0604020202020204" pitchFamily="34" charset="0"/>
              <a:buChar char="•"/>
            </a:pPr>
            <a:r>
              <a:rPr lang="en-US" sz="1200" dirty="0"/>
              <a:t>No. of Magazine:</a:t>
            </a:r>
          </a:p>
          <a:p>
            <a:pPr marL="742950" lvl="1" indent="-285750">
              <a:buFont typeface="Arial" panose="020B0604020202020204" pitchFamily="34" charset="0"/>
              <a:buChar char="•"/>
            </a:pPr>
            <a:r>
              <a:rPr lang="en-US" sz="1200" dirty="0"/>
              <a:t>No. of Dailies:</a:t>
            </a:r>
          </a:p>
        </p:txBody>
      </p:sp>
      <p:sp>
        <p:nvSpPr>
          <p:cNvPr id="27" name="Minus Sign 26">
            <a:extLst>
              <a:ext uri="{FF2B5EF4-FFF2-40B4-BE49-F238E27FC236}">
                <a16:creationId xmlns:a16="http://schemas.microsoft.com/office/drawing/2014/main" id="{D62FF79A-C03A-40A0-8E12-AFED3132AAE7}"/>
              </a:ext>
            </a:extLst>
          </p:cNvPr>
          <p:cNvSpPr/>
          <p:nvPr/>
        </p:nvSpPr>
        <p:spPr>
          <a:xfrm>
            <a:off x="1460158" y="4642169"/>
            <a:ext cx="192528" cy="381000"/>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3598DA2-C44D-4E9A-A62C-AC2EAF130607}"/>
              </a:ext>
            </a:extLst>
          </p:cNvPr>
          <p:cNvGrpSpPr/>
          <p:nvPr/>
        </p:nvGrpSpPr>
        <p:grpSpPr>
          <a:xfrm>
            <a:off x="8298584" y="4742780"/>
            <a:ext cx="4114800" cy="261610"/>
            <a:chOff x="8582025" y="1562100"/>
            <a:chExt cx="4114800" cy="261610"/>
          </a:xfrm>
        </p:grpSpPr>
        <p:sp>
          <p:nvSpPr>
            <p:cNvPr id="29" name="Oval 28">
              <a:extLst>
                <a:ext uri="{FF2B5EF4-FFF2-40B4-BE49-F238E27FC236}">
                  <a16:creationId xmlns:a16="http://schemas.microsoft.com/office/drawing/2014/main" id="{F285DAB9-A4DA-43B8-9801-48546D077003}"/>
                </a:ext>
              </a:extLst>
            </p:cNvPr>
            <p:cNvSpPr/>
            <p:nvPr/>
          </p:nvSpPr>
          <p:spPr>
            <a:xfrm>
              <a:off x="95631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0" name="Oval 29">
              <a:extLst>
                <a:ext uri="{FF2B5EF4-FFF2-40B4-BE49-F238E27FC236}">
                  <a16:creationId xmlns:a16="http://schemas.microsoft.com/office/drawing/2014/main" id="{09E7FC75-2D33-4B8E-91D3-D7DBDAA465CD}"/>
                </a:ext>
              </a:extLst>
            </p:cNvPr>
            <p:cNvSpPr/>
            <p:nvPr/>
          </p:nvSpPr>
          <p:spPr>
            <a:xfrm>
              <a:off x="109156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1" name="TextBox 30">
              <a:extLst>
                <a:ext uri="{FF2B5EF4-FFF2-40B4-BE49-F238E27FC236}">
                  <a16:creationId xmlns:a16="http://schemas.microsoft.com/office/drawing/2014/main" id="{C9DE542B-36BF-462B-9618-5E44BF3E3A1E}"/>
                </a:ext>
              </a:extLst>
            </p:cNvPr>
            <p:cNvSpPr txBox="1"/>
            <p:nvPr>
              <p:extLst>
                <p:ext uri="{D42A27DB-BD31-4B8C-83A1-F6EECF244321}">
                  <p14:modId xmlns:p14="http://schemas.microsoft.com/office/powerpoint/2010/main" val="3517597978"/>
                </p:ext>
              </p:extLst>
            </p:nvPr>
          </p:nvSpPr>
          <p:spPr>
            <a:xfrm>
              <a:off x="85820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YES</a:t>
              </a:r>
            </a:p>
          </p:txBody>
        </p:sp>
        <p:sp>
          <p:nvSpPr>
            <p:cNvPr id="32" name="TextBox 31">
              <a:extLst>
                <a:ext uri="{FF2B5EF4-FFF2-40B4-BE49-F238E27FC236}">
                  <a16:creationId xmlns:a16="http://schemas.microsoft.com/office/drawing/2014/main" id="{9675617A-7B66-47F8-9549-C2AE6E5B30C4}"/>
                </a:ext>
              </a:extLst>
            </p:cNvPr>
            <p:cNvSpPr txBox="1"/>
            <p:nvPr>
              <p:extLst>
                <p:ext uri="{D42A27DB-BD31-4B8C-83A1-F6EECF244321}">
                  <p14:modId xmlns:p14="http://schemas.microsoft.com/office/powerpoint/2010/main" val="2375408970"/>
                </p:ext>
              </p:extLst>
            </p:nvPr>
          </p:nvSpPr>
          <p:spPr>
            <a:xfrm>
              <a:off x="99536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NO</a:t>
              </a:r>
            </a:p>
          </p:txBody>
        </p:sp>
      </p:grpSp>
      <p:grpSp>
        <p:nvGrpSpPr>
          <p:cNvPr id="33" name="Group 32">
            <a:extLst>
              <a:ext uri="{FF2B5EF4-FFF2-40B4-BE49-F238E27FC236}">
                <a16:creationId xmlns:a16="http://schemas.microsoft.com/office/drawing/2014/main" id="{42F3912B-5696-48EC-8619-2A0E64BF3FF0}"/>
              </a:ext>
            </a:extLst>
          </p:cNvPr>
          <p:cNvGrpSpPr/>
          <p:nvPr/>
        </p:nvGrpSpPr>
        <p:grpSpPr>
          <a:xfrm>
            <a:off x="8298584" y="4511364"/>
            <a:ext cx="4114800" cy="261610"/>
            <a:chOff x="8582025" y="1562100"/>
            <a:chExt cx="4114800" cy="261610"/>
          </a:xfrm>
        </p:grpSpPr>
        <p:sp>
          <p:nvSpPr>
            <p:cNvPr id="34" name="Oval 33">
              <a:extLst>
                <a:ext uri="{FF2B5EF4-FFF2-40B4-BE49-F238E27FC236}">
                  <a16:creationId xmlns:a16="http://schemas.microsoft.com/office/drawing/2014/main" id="{AC5290A9-BAA2-43AE-9E72-A39D680AA5BC}"/>
                </a:ext>
              </a:extLst>
            </p:cNvPr>
            <p:cNvSpPr/>
            <p:nvPr/>
          </p:nvSpPr>
          <p:spPr>
            <a:xfrm>
              <a:off x="95631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5" name="Oval 34">
              <a:extLst>
                <a:ext uri="{FF2B5EF4-FFF2-40B4-BE49-F238E27FC236}">
                  <a16:creationId xmlns:a16="http://schemas.microsoft.com/office/drawing/2014/main" id="{F900B80D-9430-4CA8-991C-998458BD6FA8}"/>
                </a:ext>
              </a:extLst>
            </p:cNvPr>
            <p:cNvSpPr/>
            <p:nvPr/>
          </p:nvSpPr>
          <p:spPr>
            <a:xfrm>
              <a:off x="109156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6" name="TextBox 35">
              <a:extLst>
                <a:ext uri="{FF2B5EF4-FFF2-40B4-BE49-F238E27FC236}">
                  <a16:creationId xmlns:a16="http://schemas.microsoft.com/office/drawing/2014/main" id="{DC3A9046-7A2A-4BA1-A56C-155EA3E16263}"/>
                </a:ext>
              </a:extLst>
            </p:cNvPr>
            <p:cNvSpPr txBox="1"/>
            <p:nvPr>
              <p:extLst>
                <p:ext uri="{D42A27DB-BD31-4B8C-83A1-F6EECF244321}">
                  <p14:modId xmlns:p14="http://schemas.microsoft.com/office/powerpoint/2010/main" val="1883966442"/>
                </p:ext>
              </p:extLst>
            </p:nvPr>
          </p:nvSpPr>
          <p:spPr>
            <a:xfrm>
              <a:off x="85820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YES</a:t>
              </a:r>
            </a:p>
          </p:txBody>
        </p:sp>
        <p:sp>
          <p:nvSpPr>
            <p:cNvPr id="37" name="TextBox 36">
              <a:extLst>
                <a:ext uri="{FF2B5EF4-FFF2-40B4-BE49-F238E27FC236}">
                  <a16:creationId xmlns:a16="http://schemas.microsoft.com/office/drawing/2014/main" id="{312C5802-0E4C-40E7-879B-F0E6DEFB7590}"/>
                </a:ext>
              </a:extLst>
            </p:cNvPr>
            <p:cNvSpPr txBox="1"/>
            <p:nvPr>
              <p:extLst>
                <p:ext uri="{D42A27DB-BD31-4B8C-83A1-F6EECF244321}">
                  <p14:modId xmlns:p14="http://schemas.microsoft.com/office/powerpoint/2010/main" val="2106808010"/>
                </p:ext>
              </p:extLst>
            </p:nvPr>
          </p:nvSpPr>
          <p:spPr>
            <a:xfrm>
              <a:off x="99536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NO</a:t>
              </a:r>
            </a:p>
          </p:txBody>
        </p:sp>
      </p:grpSp>
      <p:grpSp>
        <p:nvGrpSpPr>
          <p:cNvPr id="38" name="Group 37">
            <a:extLst>
              <a:ext uri="{FF2B5EF4-FFF2-40B4-BE49-F238E27FC236}">
                <a16:creationId xmlns:a16="http://schemas.microsoft.com/office/drawing/2014/main" id="{8A4EAFF3-8BE2-4B7C-A08E-A72B72BBAB97}"/>
              </a:ext>
            </a:extLst>
          </p:cNvPr>
          <p:cNvGrpSpPr/>
          <p:nvPr/>
        </p:nvGrpSpPr>
        <p:grpSpPr>
          <a:xfrm>
            <a:off x="8298584" y="4294501"/>
            <a:ext cx="4114800" cy="261610"/>
            <a:chOff x="8582025" y="1562100"/>
            <a:chExt cx="4114800" cy="261610"/>
          </a:xfrm>
        </p:grpSpPr>
        <p:sp>
          <p:nvSpPr>
            <p:cNvPr id="39" name="Oval 38">
              <a:extLst>
                <a:ext uri="{FF2B5EF4-FFF2-40B4-BE49-F238E27FC236}">
                  <a16:creationId xmlns:a16="http://schemas.microsoft.com/office/drawing/2014/main" id="{FB6ABBF7-8B58-4E08-B48D-0E337E31E3C4}"/>
                </a:ext>
              </a:extLst>
            </p:cNvPr>
            <p:cNvSpPr/>
            <p:nvPr/>
          </p:nvSpPr>
          <p:spPr>
            <a:xfrm>
              <a:off x="95631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0" name="Oval 39">
              <a:extLst>
                <a:ext uri="{FF2B5EF4-FFF2-40B4-BE49-F238E27FC236}">
                  <a16:creationId xmlns:a16="http://schemas.microsoft.com/office/drawing/2014/main" id="{6BC4E703-3D2F-4471-A7B1-5886C4D2EA10}"/>
                </a:ext>
              </a:extLst>
            </p:cNvPr>
            <p:cNvSpPr/>
            <p:nvPr/>
          </p:nvSpPr>
          <p:spPr>
            <a:xfrm>
              <a:off x="109156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1" name="TextBox 40">
              <a:extLst>
                <a:ext uri="{FF2B5EF4-FFF2-40B4-BE49-F238E27FC236}">
                  <a16:creationId xmlns:a16="http://schemas.microsoft.com/office/drawing/2014/main" id="{E8B38C49-65DF-435E-A61D-5973498617E1}"/>
                </a:ext>
              </a:extLst>
            </p:cNvPr>
            <p:cNvSpPr txBox="1"/>
            <p:nvPr>
              <p:extLst>
                <p:ext uri="{D42A27DB-BD31-4B8C-83A1-F6EECF244321}">
                  <p14:modId xmlns:p14="http://schemas.microsoft.com/office/powerpoint/2010/main" val="195461951"/>
                </p:ext>
              </p:extLst>
            </p:nvPr>
          </p:nvSpPr>
          <p:spPr>
            <a:xfrm>
              <a:off x="85820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YES</a:t>
              </a:r>
            </a:p>
          </p:txBody>
        </p:sp>
        <p:sp>
          <p:nvSpPr>
            <p:cNvPr id="42" name="TextBox 41">
              <a:extLst>
                <a:ext uri="{FF2B5EF4-FFF2-40B4-BE49-F238E27FC236}">
                  <a16:creationId xmlns:a16="http://schemas.microsoft.com/office/drawing/2014/main" id="{A8F67FF0-2ED0-41B6-A31C-278159D01B10}"/>
                </a:ext>
              </a:extLst>
            </p:cNvPr>
            <p:cNvSpPr txBox="1"/>
            <p:nvPr>
              <p:extLst>
                <p:ext uri="{D42A27DB-BD31-4B8C-83A1-F6EECF244321}">
                  <p14:modId xmlns:p14="http://schemas.microsoft.com/office/powerpoint/2010/main" val="2660861309"/>
                </p:ext>
              </p:extLst>
            </p:nvPr>
          </p:nvSpPr>
          <p:spPr>
            <a:xfrm>
              <a:off x="99536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NO</a:t>
              </a:r>
            </a:p>
          </p:txBody>
        </p:sp>
      </p:grpSp>
      <p:grpSp>
        <p:nvGrpSpPr>
          <p:cNvPr id="43" name="Group 42">
            <a:extLst>
              <a:ext uri="{FF2B5EF4-FFF2-40B4-BE49-F238E27FC236}">
                <a16:creationId xmlns:a16="http://schemas.microsoft.com/office/drawing/2014/main" id="{069FB5D0-E4B3-4622-9CBC-CCC4B5400B0E}"/>
              </a:ext>
            </a:extLst>
          </p:cNvPr>
          <p:cNvGrpSpPr/>
          <p:nvPr/>
        </p:nvGrpSpPr>
        <p:grpSpPr>
          <a:xfrm>
            <a:off x="8298584" y="4084215"/>
            <a:ext cx="4114800" cy="261610"/>
            <a:chOff x="8582025" y="1562100"/>
            <a:chExt cx="4114800" cy="261610"/>
          </a:xfrm>
        </p:grpSpPr>
        <p:sp>
          <p:nvSpPr>
            <p:cNvPr id="44" name="Oval 43">
              <a:extLst>
                <a:ext uri="{FF2B5EF4-FFF2-40B4-BE49-F238E27FC236}">
                  <a16:creationId xmlns:a16="http://schemas.microsoft.com/office/drawing/2014/main" id="{0004D262-56B7-48C7-89F1-1692E4C1C2D3}"/>
                </a:ext>
              </a:extLst>
            </p:cNvPr>
            <p:cNvSpPr/>
            <p:nvPr/>
          </p:nvSpPr>
          <p:spPr>
            <a:xfrm>
              <a:off x="95631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5" name="Oval 44">
              <a:extLst>
                <a:ext uri="{FF2B5EF4-FFF2-40B4-BE49-F238E27FC236}">
                  <a16:creationId xmlns:a16="http://schemas.microsoft.com/office/drawing/2014/main" id="{1D625A6C-8681-4BC2-B1A0-22A5A346B540}"/>
                </a:ext>
              </a:extLst>
            </p:cNvPr>
            <p:cNvSpPr/>
            <p:nvPr/>
          </p:nvSpPr>
          <p:spPr>
            <a:xfrm>
              <a:off x="109156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6" name="TextBox 45">
              <a:extLst>
                <a:ext uri="{FF2B5EF4-FFF2-40B4-BE49-F238E27FC236}">
                  <a16:creationId xmlns:a16="http://schemas.microsoft.com/office/drawing/2014/main" id="{46C89FC6-BC69-4E66-98DC-235C635425C0}"/>
                </a:ext>
              </a:extLst>
            </p:cNvPr>
            <p:cNvSpPr txBox="1"/>
            <p:nvPr>
              <p:extLst>
                <p:ext uri="{D42A27DB-BD31-4B8C-83A1-F6EECF244321}">
                  <p14:modId xmlns:p14="http://schemas.microsoft.com/office/powerpoint/2010/main" val="3155815780"/>
                </p:ext>
              </p:extLst>
            </p:nvPr>
          </p:nvSpPr>
          <p:spPr>
            <a:xfrm>
              <a:off x="85820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YES</a:t>
              </a:r>
            </a:p>
          </p:txBody>
        </p:sp>
        <p:sp>
          <p:nvSpPr>
            <p:cNvPr id="47" name="TextBox 46">
              <a:extLst>
                <a:ext uri="{FF2B5EF4-FFF2-40B4-BE49-F238E27FC236}">
                  <a16:creationId xmlns:a16="http://schemas.microsoft.com/office/drawing/2014/main" id="{FD57F490-FFDC-40EC-8E51-8B1F1365BAC2}"/>
                </a:ext>
              </a:extLst>
            </p:cNvPr>
            <p:cNvSpPr txBox="1"/>
            <p:nvPr>
              <p:extLst>
                <p:ext uri="{D42A27DB-BD31-4B8C-83A1-F6EECF244321}">
                  <p14:modId xmlns:p14="http://schemas.microsoft.com/office/powerpoint/2010/main" val="1615608149"/>
                </p:ext>
              </p:extLst>
            </p:nvPr>
          </p:nvSpPr>
          <p:spPr>
            <a:xfrm>
              <a:off x="99536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NO</a:t>
              </a:r>
            </a:p>
          </p:txBody>
        </p:sp>
      </p:grpSp>
      <p:grpSp>
        <p:nvGrpSpPr>
          <p:cNvPr id="48" name="Group 47">
            <a:extLst>
              <a:ext uri="{FF2B5EF4-FFF2-40B4-BE49-F238E27FC236}">
                <a16:creationId xmlns:a16="http://schemas.microsoft.com/office/drawing/2014/main" id="{33EB089D-1EC7-42F2-919D-5277A6D92981}"/>
              </a:ext>
            </a:extLst>
          </p:cNvPr>
          <p:cNvGrpSpPr/>
          <p:nvPr/>
        </p:nvGrpSpPr>
        <p:grpSpPr>
          <a:xfrm>
            <a:off x="8298584" y="3608366"/>
            <a:ext cx="4114800" cy="261610"/>
            <a:chOff x="8582025" y="1562100"/>
            <a:chExt cx="4114800" cy="261610"/>
          </a:xfrm>
        </p:grpSpPr>
        <p:sp>
          <p:nvSpPr>
            <p:cNvPr id="49" name="Oval 48">
              <a:extLst>
                <a:ext uri="{FF2B5EF4-FFF2-40B4-BE49-F238E27FC236}">
                  <a16:creationId xmlns:a16="http://schemas.microsoft.com/office/drawing/2014/main" id="{318EBF88-F86E-4CAA-9C31-7DB134FA17E6}"/>
                </a:ext>
              </a:extLst>
            </p:cNvPr>
            <p:cNvSpPr/>
            <p:nvPr/>
          </p:nvSpPr>
          <p:spPr>
            <a:xfrm>
              <a:off x="95631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0" name="Oval 49">
              <a:extLst>
                <a:ext uri="{FF2B5EF4-FFF2-40B4-BE49-F238E27FC236}">
                  <a16:creationId xmlns:a16="http://schemas.microsoft.com/office/drawing/2014/main" id="{890E63F2-AB29-44AB-AC18-2394A8190876}"/>
                </a:ext>
              </a:extLst>
            </p:cNvPr>
            <p:cNvSpPr/>
            <p:nvPr/>
          </p:nvSpPr>
          <p:spPr>
            <a:xfrm>
              <a:off x="109156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1" name="TextBox 50">
              <a:extLst>
                <a:ext uri="{FF2B5EF4-FFF2-40B4-BE49-F238E27FC236}">
                  <a16:creationId xmlns:a16="http://schemas.microsoft.com/office/drawing/2014/main" id="{478383DD-0C5D-4A39-9B60-CD0B31658EC3}"/>
                </a:ext>
              </a:extLst>
            </p:cNvPr>
            <p:cNvSpPr txBox="1"/>
            <p:nvPr>
              <p:extLst>
                <p:ext uri="{D42A27DB-BD31-4B8C-83A1-F6EECF244321}">
                  <p14:modId xmlns:p14="http://schemas.microsoft.com/office/powerpoint/2010/main" val="2471037293"/>
                </p:ext>
              </p:extLst>
            </p:nvPr>
          </p:nvSpPr>
          <p:spPr>
            <a:xfrm>
              <a:off x="85820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YES</a:t>
              </a:r>
            </a:p>
          </p:txBody>
        </p:sp>
        <p:sp>
          <p:nvSpPr>
            <p:cNvPr id="52" name="TextBox 51">
              <a:extLst>
                <a:ext uri="{FF2B5EF4-FFF2-40B4-BE49-F238E27FC236}">
                  <a16:creationId xmlns:a16="http://schemas.microsoft.com/office/drawing/2014/main" id="{F7784F25-0DF4-482C-AC0C-DA228EE2EE2F}"/>
                </a:ext>
              </a:extLst>
            </p:cNvPr>
            <p:cNvSpPr txBox="1"/>
            <p:nvPr>
              <p:extLst>
                <p:ext uri="{D42A27DB-BD31-4B8C-83A1-F6EECF244321}">
                  <p14:modId xmlns:p14="http://schemas.microsoft.com/office/powerpoint/2010/main" val="650044704"/>
                </p:ext>
              </p:extLst>
            </p:nvPr>
          </p:nvSpPr>
          <p:spPr>
            <a:xfrm>
              <a:off x="99536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NO</a:t>
              </a:r>
            </a:p>
          </p:txBody>
        </p:sp>
      </p:grpSp>
      <p:sp>
        <p:nvSpPr>
          <p:cNvPr id="53" name="TextBox 52">
            <a:extLst>
              <a:ext uri="{FF2B5EF4-FFF2-40B4-BE49-F238E27FC236}">
                <a16:creationId xmlns:a16="http://schemas.microsoft.com/office/drawing/2014/main" id="{6A9F7663-C0E8-4440-A344-8E96DCFB4569}"/>
              </a:ext>
            </a:extLst>
          </p:cNvPr>
          <p:cNvSpPr txBox="1"/>
          <p:nvPr/>
        </p:nvSpPr>
        <p:spPr>
          <a:xfrm>
            <a:off x="2161898" y="5832699"/>
            <a:ext cx="1097280" cy="307777"/>
          </a:xfrm>
          <a:prstGeom prst="rect">
            <a:avLst/>
          </a:prstGeom>
          <a:noFill/>
        </p:spPr>
        <p:txBody>
          <a:bodyPr wrap="square" rtlCol="0">
            <a:spAutoFit/>
          </a:bodyPr>
          <a:lstStyle/>
          <a:p>
            <a:r>
              <a:rPr lang="en-US" sz="1400" dirty="0"/>
              <a:t>Remark</a:t>
            </a:r>
          </a:p>
        </p:txBody>
      </p:sp>
      <p:sp>
        <p:nvSpPr>
          <p:cNvPr id="54" name="TextBox 53">
            <a:extLst>
              <a:ext uri="{FF2B5EF4-FFF2-40B4-BE49-F238E27FC236}">
                <a16:creationId xmlns:a16="http://schemas.microsoft.com/office/drawing/2014/main" id="{0E4AE59F-DCCA-42F0-9F16-1713B3B5B945}"/>
              </a:ext>
            </a:extLst>
          </p:cNvPr>
          <p:cNvSpPr txBox="1"/>
          <p:nvPr/>
        </p:nvSpPr>
        <p:spPr>
          <a:xfrm>
            <a:off x="3231933" y="5808153"/>
            <a:ext cx="1417320" cy="369332"/>
          </a:xfrm>
          <a:prstGeom prst="rect">
            <a:avLst/>
          </a:prstGeom>
          <a:noFill/>
          <a:ln>
            <a:solidFill>
              <a:schemeClr val="tx1"/>
            </a:solidFill>
          </a:ln>
        </p:spPr>
        <p:txBody>
          <a:bodyPr wrap="square" rtlCol="0">
            <a:spAutoFit/>
          </a:bodyPr>
          <a:lstStyle/>
          <a:p>
            <a:endParaRPr lang="en-US" dirty="0"/>
          </a:p>
        </p:txBody>
      </p:sp>
      <p:sp>
        <p:nvSpPr>
          <p:cNvPr id="55" name="TextBox 54">
            <a:extLst>
              <a:ext uri="{FF2B5EF4-FFF2-40B4-BE49-F238E27FC236}">
                <a16:creationId xmlns:a16="http://schemas.microsoft.com/office/drawing/2014/main" id="{BB7454B0-BD38-4F70-B5C5-A8B88C09829B}"/>
              </a:ext>
            </a:extLst>
          </p:cNvPr>
          <p:cNvSpPr txBox="1"/>
          <p:nvPr/>
        </p:nvSpPr>
        <p:spPr>
          <a:xfrm flipH="1">
            <a:off x="4771889" y="1496706"/>
            <a:ext cx="589936" cy="307777"/>
          </a:xfrm>
          <a:prstGeom prst="rect">
            <a:avLst/>
          </a:prstGeom>
          <a:noFill/>
        </p:spPr>
        <p:txBody>
          <a:bodyPr wrap="square" rtlCol="0">
            <a:spAutoFit/>
          </a:bodyPr>
          <a:lstStyle/>
          <a:p>
            <a:r>
              <a:rPr lang="en-US" sz="1400" dirty="0">
                <a:solidFill>
                  <a:srgbClr val="FF0000"/>
                </a:solidFill>
              </a:rPr>
              <a:t>*</a:t>
            </a:r>
          </a:p>
        </p:txBody>
      </p:sp>
      <p:sp>
        <p:nvSpPr>
          <p:cNvPr id="56" name="TextBox 55">
            <a:extLst>
              <a:ext uri="{FF2B5EF4-FFF2-40B4-BE49-F238E27FC236}">
                <a16:creationId xmlns:a16="http://schemas.microsoft.com/office/drawing/2014/main" id="{8C794DC5-6D0C-4C85-A63D-7ED7C349A83D}"/>
              </a:ext>
            </a:extLst>
          </p:cNvPr>
          <p:cNvSpPr txBox="1"/>
          <p:nvPr/>
        </p:nvSpPr>
        <p:spPr>
          <a:xfrm>
            <a:off x="9243330" y="1804904"/>
            <a:ext cx="1039454" cy="246221"/>
          </a:xfrm>
          <a:prstGeom prst="rect">
            <a:avLst/>
          </a:prstGeom>
          <a:noFill/>
          <a:ln>
            <a:solidFill>
              <a:schemeClr val="tx1"/>
            </a:solidFill>
          </a:ln>
        </p:spPr>
        <p:txBody>
          <a:bodyPr wrap="square" rtlCol="0">
            <a:spAutoFit/>
          </a:bodyPr>
          <a:lstStyle/>
          <a:p>
            <a:pPr algn="ctr"/>
            <a:r>
              <a:rPr lang="en-US" sz="1000" dirty="0"/>
              <a:t>Text box</a:t>
            </a:r>
          </a:p>
        </p:txBody>
      </p:sp>
      <p:sp>
        <p:nvSpPr>
          <p:cNvPr id="57" name="TextBox 56">
            <a:extLst>
              <a:ext uri="{FF2B5EF4-FFF2-40B4-BE49-F238E27FC236}">
                <a16:creationId xmlns:a16="http://schemas.microsoft.com/office/drawing/2014/main" id="{D4BD23EB-6A6B-4EBB-A76C-7AD61C72920C}"/>
              </a:ext>
            </a:extLst>
          </p:cNvPr>
          <p:cNvSpPr txBox="1"/>
          <p:nvPr/>
        </p:nvSpPr>
        <p:spPr>
          <a:xfrm>
            <a:off x="9243330" y="2067894"/>
            <a:ext cx="1039454" cy="246221"/>
          </a:xfrm>
          <a:prstGeom prst="rect">
            <a:avLst/>
          </a:prstGeom>
          <a:noFill/>
          <a:ln>
            <a:solidFill>
              <a:schemeClr val="tx1"/>
            </a:solidFill>
          </a:ln>
        </p:spPr>
        <p:txBody>
          <a:bodyPr wrap="square" rtlCol="0">
            <a:spAutoFit/>
          </a:bodyPr>
          <a:lstStyle/>
          <a:p>
            <a:pPr algn="ctr"/>
            <a:r>
              <a:rPr lang="en-US" sz="1000" dirty="0"/>
              <a:t>Text box</a:t>
            </a:r>
          </a:p>
        </p:txBody>
      </p:sp>
      <p:sp>
        <p:nvSpPr>
          <p:cNvPr id="58" name="TextBox 57">
            <a:extLst>
              <a:ext uri="{FF2B5EF4-FFF2-40B4-BE49-F238E27FC236}">
                <a16:creationId xmlns:a16="http://schemas.microsoft.com/office/drawing/2014/main" id="{F28F128F-EEBF-4375-91CF-CE6D2CC9FB82}"/>
              </a:ext>
            </a:extLst>
          </p:cNvPr>
          <p:cNvSpPr txBox="1"/>
          <p:nvPr/>
        </p:nvSpPr>
        <p:spPr>
          <a:xfrm>
            <a:off x="9243329" y="2314009"/>
            <a:ext cx="1051893" cy="246221"/>
          </a:xfrm>
          <a:prstGeom prst="rect">
            <a:avLst/>
          </a:prstGeom>
          <a:noFill/>
          <a:ln>
            <a:solidFill>
              <a:schemeClr val="tx1"/>
            </a:solidFill>
          </a:ln>
        </p:spPr>
        <p:txBody>
          <a:bodyPr wrap="square" rtlCol="0">
            <a:spAutoFit/>
          </a:bodyPr>
          <a:lstStyle/>
          <a:p>
            <a:pPr algn="ctr"/>
            <a:r>
              <a:rPr lang="en-US" sz="1000" dirty="0"/>
              <a:t>Text box</a:t>
            </a:r>
          </a:p>
        </p:txBody>
      </p:sp>
      <p:sp>
        <p:nvSpPr>
          <p:cNvPr id="59" name="TextBox 58">
            <a:extLst>
              <a:ext uri="{FF2B5EF4-FFF2-40B4-BE49-F238E27FC236}">
                <a16:creationId xmlns:a16="http://schemas.microsoft.com/office/drawing/2014/main" id="{6BFFAA72-4A0E-4746-BE75-F33B72D4EAA1}"/>
              </a:ext>
            </a:extLst>
          </p:cNvPr>
          <p:cNvSpPr txBox="1"/>
          <p:nvPr/>
        </p:nvSpPr>
        <p:spPr>
          <a:xfrm>
            <a:off x="9243330" y="2560119"/>
            <a:ext cx="1051892" cy="246221"/>
          </a:xfrm>
          <a:prstGeom prst="rect">
            <a:avLst/>
          </a:prstGeom>
          <a:noFill/>
          <a:ln>
            <a:solidFill>
              <a:schemeClr val="tx1"/>
            </a:solidFill>
          </a:ln>
        </p:spPr>
        <p:txBody>
          <a:bodyPr wrap="square" rtlCol="0">
            <a:spAutoFit/>
          </a:bodyPr>
          <a:lstStyle/>
          <a:p>
            <a:pPr algn="ctr"/>
            <a:r>
              <a:rPr lang="en-US" sz="1000" dirty="0"/>
              <a:t>Text Box</a:t>
            </a:r>
          </a:p>
        </p:txBody>
      </p:sp>
      <p:sp>
        <p:nvSpPr>
          <p:cNvPr id="60" name="TextBox 59">
            <a:extLst>
              <a:ext uri="{FF2B5EF4-FFF2-40B4-BE49-F238E27FC236}">
                <a16:creationId xmlns:a16="http://schemas.microsoft.com/office/drawing/2014/main" id="{861571EB-682F-4636-981C-3DBA5F9B7370}"/>
              </a:ext>
            </a:extLst>
          </p:cNvPr>
          <p:cNvSpPr txBox="1"/>
          <p:nvPr/>
        </p:nvSpPr>
        <p:spPr>
          <a:xfrm>
            <a:off x="9243330" y="2769212"/>
            <a:ext cx="1039454" cy="246221"/>
          </a:xfrm>
          <a:prstGeom prst="rect">
            <a:avLst/>
          </a:prstGeom>
          <a:noFill/>
          <a:ln>
            <a:solidFill>
              <a:schemeClr val="tx1"/>
            </a:solidFill>
          </a:ln>
        </p:spPr>
        <p:txBody>
          <a:bodyPr wrap="square" rtlCol="0">
            <a:spAutoFit/>
          </a:bodyPr>
          <a:lstStyle/>
          <a:p>
            <a:pPr algn="ctr"/>
            <a:r>
              <a:rPr lang="en-US" sz="1000" dirty="0"/>
              <a:t>Text Box</a:t>
            </a:r>
          </a:p>
        </p:txBody>
      </p:sp>
      <p:sp>
        <p:nvSpPr>
          <p:cNvPr id="63" name="TextBox 62">
            <a:extLst>
              <a:ext uri="{FF2B5EF4-FFF2-40B4-BE49-F238E27FC236}">
                <a16:creationId xmlns:a16="http://schemas.microsoft.com/office/drawing/2014/main" id="{50A0C336-AE38-46FF-A664-363F74566A4B}"/>
              </a:ext>
            </a:extLst>
          </p:cNvPr>
          <p:cNvSpPr txBox="1"/>
          <p:nvPr/>
        </p:nvSpPr>
        <p:spPr>
          <a:xfrm>
            <a:off x="9243330" y="3006233"/>
            <a:ext cx="1039454" cy="246221"/>
          </a:xfrm>
          <a:prstGeom prst="rect">
            <a:avLst/>
          </a:prstGeom>
          <a:noFill/>
          <a:ln>
            <a:solidFill>
              <a:schemeClr val="tx1"/>
            </a:solidFill>
          </a:ln>
        </p:spPr>
        <p:txBody>
          <a:bodyPr wrap="square" rtlCol="0">
            <a:spAutoFit/>
          </a:bodyPr>
          <a:lstStyle/>
          <a:p>
            <a:pPr algn="ctr"/>
            <a:r>
              <a:rPr lang="en-US" sz="1000"/>
              <a:t>Text Box</a:t>
            </a:r>
            <a:endParaRPr lang="en-US" sz="1000" dirty="0"/>
          </a:p>
        </p:txBody>
      </p:sp>
      <p:sp>
        <p:nvSpPr>
          <p:cNvPr id="64" name="TextBox 63">
            <a:extLst>
              <a:ext uri="{FF2B5EF4-FFF2-40B4-BE49-F238E27FC236}">
                <a16:creationId xmlns:a16="http://schemas.microsoft.com/office/drawing/2014/main" id="{DE44DA67-0DE5-4817-9A13-F1978CDE2F3F}"/>
              </a:ext>
            </a:extLst>
          </p:cNvPr>
          <p:cNvSpPr txBox="1"/>
          <p:nvPr/>
        </p:nvSpPr>
        <p:spPr>
          <a:xfrm>
            <a:off x="9243330" y="3410282"/>
            <a:ext cx="1039454" cy="246221"/>
          </a:xfrm>
          <a:prstGeom prst="rect">
            <a:avLst/>
          </a:prstGeom>
          <a:noFill/>
          <a:ln>
            <a:solidFill>
              <a:schemeClr val="tx1"/>
            </a:solidFill>
          </a:ln>
        </p:spPr>
        <p:txBody>
          <a:bodyPr wrap="square" rtlCol="0">
            <a:spAutoFit/>
          </a:bodyPr>
          <a:lstStyle/>
          <a:p>
            <a:pPr algn="ctr"/>
            <a:r>
              <a:rPr lang="en-US" sz="1000" dirty="0"/>
              <a:t>Text Box</a:t>
            </a:r>
          </a:p>
        </p:txBody>
      </p:sp>
      <p:sp>
        <p:nvSpPr>
          <p:cNvPr id="65" name="TextBox 64">
            <a:extLst>
              <a:ext uri="{FF2B5EF4-FFF2-40B4-BE49-F238E27FC236}">
                <a16:creationId xmlns:a16="http://schemas.microsoft.com/office/drawing/2014/main" id="{8AB3E5EB-9174-478A-BC3D-C17480AEE576}"/>
              </a:ext>
            </a:extLst>
          </p:cNvPr>
          <p:cNvSpPr txBox="1"/>
          <p:nvPr/>
        </p:nvSpPr>
        <p:spPr>
          <a:xfrm>
            <a:off x="9255769" y="3208113"/>
            <a:ext cx="1039454" cy="246221"/>
          </a:xfrm>
          <a:prstGeom prst="rect">
            <a:avLst/>
          </a:prstGeom>
          <a:noFill/>
          <a:ln>
            <a:solidFill>
              <a:schemeClr val="tx1"/>
            </a:solidFill>
          </a:ln>
        </p:spPr>
        <p:txBody>
          <a:bodyPr wrap="square" rtlCol="0">
            <a:spAutoFit/>
          </a:bodyPr>
          <a:lstStyle/>
          <a:p>
            <a:pPr algn="ctr"/>
            <a:r>
              <a:rPr lang="en-US" sz="1000"/>
              <a:t>Text Box</a:t>
            </a:r>
            <a:endParaRPr lang="en-US" sz="1000" dirty="0"/>
          </a:p>
        </p:txBody>
      </p:sp>
    </p:spTree>
    <p:extLst>
      <p:ext uri="{BB962C8B-B14F-4D97-AF65-F5344CB8AC3E}">
        <p14:creationId xmlns:p14="http://schemas.microsoft.com/office/powerpoint/2010/main" val="120468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279BEB-11D0-4B92-9510-D4DF78C104E8}"/>
              </a:ext>
            </a:extLst>
          </p:cNvPr>
          <p:cNvGrpSpPr/>
          <p:nvPr/>
        </p:nvGrpSpPr>
        <p:grpSpPr>
          <a:xfrm>
            <a:off x="506027" y="95197"/>
            <a:ext cx="11349069" cy="6277611"/>
            <a:chOff x="876300" y="800100"/>
            <a:chExt cx="10952163" cy="3937255"/>
          </a:xfrm>
        </p:grpSpPr>
        <p:sp>
          <p:nvSpPr>
            <p:cNvPr id="5" name="Rectangle 4"/>
            <p:cNvSpPr/>
            <p:nvPr/>
          </p:nvSpPr>
          <p:spPr>
            <a:xfrm>
              <a:off x="876300" y="800100"/>
              <a:ext cx="10952163" cy="393725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9" name="Rectangle: Rounded Corners 8"/>
            <p:cNvSpPr/>
            <p:nvPr>
              <p:extLst/>
            </p:nvPr>
          </p:nvSpPr>
          <p:spPr>
            <a:xfrm>
              <a:off x="9946657" y="4217076"/>
              <a:ext cx="1076325" cy="43051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grpSp>
      <p:sp>
        <p:nvSpPr>
          <p:cNvPr id="17" name="TextBox 16">
            <a:extLst>
              <a:ext uri="{FF2B5EF4-FFF2-40B4-BE49-F238E27FC236}">
                <a16:creationId xmlns:a16="http://schemas.microsoft.com/office/drawing/2014/main" id="{836FB6DC-E0EF-4DEB-86A7-5966F22DA582}"/>
              </a:ext>
            </a:extLst>
          </p:cNvPr>
          <p:cNvSpPr txBox="1"/>
          <p:nvPr>
            <p:extLst>
              <p:ext uri="{D42A27DB-BD31-4B8C-83A1-F6EECF244321}">
                <p14:modId xmlns:p14="http://schemas.microsoft.com/office/powerpoint/2010/main" val="4009200221"/>
              </p:ext>
            </p:extLst>
          </p:nvPr>
        </p:nvSpPr>
        <p:spPr>
          <a:xfrm>
            <a:off x="1013718" y="690245"/>
            <a:ext cx="5308304" cy="13849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IN" sz="1400" dirty="0"/>
              <a:t>Is the classroom’s illumination level sufficient?</a:t>
            </a:r>
            <a:endParaRPr lang="en-US" sz="1400" dirty="0"/>
          </a:p>
          <a:p>
            <a:pPr marL="285750" indent="-285750">
              <a:buChar char="•"/>
            </a:pPr>
            <a:r>
              <a:rPr lang="en-IN" sz="1400" dirty="0"/>
              <a:t>Is the classroom’s ventilated enough?</a:t>
            </a:r>
            <a:endParaRPr sz="1400" dirty="0"/>
          </a:p>
          <a:p>
            <a:pPr marL="285750" indent="-285750">
              <a:buChar char="•"/>
            </a:pPr>
            <a:r>
              <a:rPr lang="en-IN" sz="1400" dirty="0"/>
              <a:t>Does the classroom and rest of the centre maintain the required cleanliness?</a:t>
            </a:r>
            <a:endParaRPr sz="1400" dirty="0"/>
          </a:p>
          <a:p>
            <a:pPr marL="285750" indent="-285750">
              <a:buChar char="•"/>
            </a:pPr>
            <a:r>
              <a:rPr lang="en-IN" sz="1400" dirty="0"/>
              <a:t>Does the classroom and rest of the centre weather protected?</a:t>
            </a:r>
            <a:endParaRPr sz="1400" dirty="0"/>
          </a:p>
          <a:p>
            <a:endParaRPr lang="en-US" sz="1400" dirty="0"/>
          </a:p>
        </p:txBody>
      </p:sp>
      <p:sp>
        <p:nvSpPr>
          <p:cNvPr id="18" name="TextBox 17">
            <a:extLst>
              <a:ext uri="{FF2B5EF4-FFF2-40B4-BE49-F238E27FC236}">
                <a16:creationId xmlns:a16="http://schemas.microsoft.com/office/drawing/2014/main" id="{BD219237-60D7-487A-9CE4-589FC1FDDBB3}"/>
              </a:ext>
            </a:extLst>
          </p:cNvPr>
          <p:cNvSpPr txBox="1"/>
          <p:nvPr>
            <p:extLst>
              <p:ext uri="{D42A27DB-BD31-4B8C-83A1-F6EECF244321}">
                <p14:modId xmlns:p14="http://schemas.microsoft.com/office/powerpoint/2010/main" val="2507391687"/>
              </p:ext>
            </p:extLst>
          </p:nvPr>
        </p:nvSpPr>
        <p:spPr>
          <a:xfrm>
            <a:off x="895534" y="179033"/>
            <a:ext cx="4290290"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000000"/>
                </a:solidFill>
              </a:rPr>
              <a:t>LEARNING ENVIRONMENT</a:t>
            </a:r>
          </a:p>
        </p:txBody>
      </p:sp>
      <p:sp>
        <p:nvSpPr>
          <p:cNvPr id="19" name="TextBox 18">
            <a:extLst>
              <a:ext uri="{FF2B5EF4-FFF2-40B4-BE49-F238E27FC236}">
                <a16:creationId xmlns:a16="http://schemas.microsoft.com/office/drawing/2014/main" id="{C4F22A86-84AB-4587-B49F-3D60920F3800}"/>
              </a:ext>
            </a:extLst>
          </p:cNvPr>
          <p:cNvSpPr txBox="1"/>
          <p:nvPr>
            <p:extLst>
              <p:ext uri="{D42A27DB-BD31-4B8C-83A1-F6EECF244321}">
                <p14:modId xmlns:p14="http://schemas.microsoft.com/office/powerpoint/2010/main" val="1091924070"/>
              </p:ext>
            </p:extLst>
          </p:nvPr>
        </p:nvSpPr>
        <p:spPr>
          <a:xfrm>
            <a:off x="1013718" y="2418150"/>
            <a:ext cx="4290290" cy="3829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000000"/>
                </a:solidFill>
              </a:rPr>
              <a:t>STUDENT ADMISSION DETAILS</a:t>
            </a:r>
          </a:p>
        </p:txBody>
      </p:sp>
      <p:sp>
        <p:nvSpPr>
          <p:cNvPr id="20" name="TextBox 19">
            <a:extLst>
              <a:ext uri="{FF2B5EF4-FFF2-40B4-BE49-F238E27FC236}">
                <a16:creationId xmlns:a16="http://schemas.microsoft.com/office/drawing/2014/main" id="{557C59C6-861B-49D8-A829-2EBEB6890D84}"/>
              </a:ext>
            </a:extLst>
          </p:cNvPr>
          <p:cNvSpPr txBox="1"/>
          <p:nvPr>
            <p:extLst>
              <p:ext uri="{D42A27DB-BD31-4B8C-83A1-F6EECF244321}">
                <p14:modId xmlns:p14="http://schemas.microsoft.com/office/powerpoint/2010/main" val="3392891705"/>
              </p:ext>
            </p:extLst>
          </p:nvPr>
        </p:nvSpPr>
        <p:spPr>
          <a:xfrm>
            <a:off x="1013718" y="2743688"/>
            <a:ext cx="5658152" cy="13849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IN" sz="1400" dirty="0"/>
              <a:t>Printed brochure/ prospectus</a:t>
            </a:r>
            <a:endParaRPr sz="1400" dirty="0"/>
          </a:p>
          <a:p>
            <a:pPr marL="285750" indent="-285750">
              <a:buChar char="•"/>
            </a:pPr>
            <a:r>
              <a:rPr lang="en-IN" sz="1400" dirty="0"/>
              <a:t>Documented policy and procedures for admissions</a:t>
            </a:r>
            <a:endParaRPr sz="1400" dirty="0"/>
          </a:p>
          <a:p>
            <a:pPr marL="285750" indent="-285750">
              <a:buChar char="•"/>
            </a:pPr>
            <a:r>
              <a:rPr lang="en-IN" sz="1400" dirty="0"/>
              <a:t>Concessions policy if any </a:t>
            </a:r>
          </a:p>
          <a:p>
            <a:pPr marL="285750" indent="-285750">
              <a:buChar char="•"/>
            </a:pPr>
            <a:r>
              <a:rPr lang="en-IN" sz="1400" dirty="0"/>
              <a:t>Process of keeping the safe custody of student documents</a:t>
            </a:r>
          </a:p>
          <a:p>
            <a:pPr marL="285750" indent="-285750">
              <a:buChar char="•"/>
            </a:pPr>
            <a:r>
              <a:rPr lang="en-IN" sz="1400" dirty="0"/>
              <a:t>Student agreement with the institution at the time of admission</a:t>
            </a:r>
            <a:endParaRPr sz="1400" dirty="0"/>
          </a:p>
          <a:p>
            <a:pPr marL="285750" indent="-285750">
              <a:buChar char="•"/>
            </a:pPr>
            <a:endParaRPr lang="en-US" sz="1400" dirty="0"/>
          </a:p>
        </p:txBody>
      </p:sp>
      <p:grpSp>
        <p:nvGrpSpPr>
          <p:cNvPr id="21" name="Group 20">
            <a:extLst>
              <a:ext uri="{FF2B5EF4-FFF2-40B4-BE49-F238E27FC236}">
                <a16:creationId xmlns:a16="http://schemas.microsoft.com/office/drawing/2014/main" id="{4B40109D-7BA1-4A3B-BC25-6B893CCD0DCA}"/>
              </a:ext>
            </a:extLst>
          </p:cNvPr>
          <p:cNvGrpSpPr/>
          <p:nvPr/>
        </p:nvGrpSpPr>
        <p:grpSpPr>
          <a:xfrm>
            <a:off x="8523477" y="690245"/>
            <a:ext cx="4114800" cy="261610"/>
            <a:chOff x="8582025" y="1562100"/>
            <a:chExt cx="4114800" cy="261610"/>
          </a:xfrm>
        </p:grpSpPr>
        <p:sp>
          <p:nvSpPr>
            <p:cNvPr id="22" name="Oval 21">
              <a:extLst>
                <a:ext uri="{FF2B5EF4-FFF2-40B4-BE49-F238E27FC236}">
                  <a16:creationId xmlns:a16="http://schemas.microsoft.com/office/drawing/2014/main" id="{73DE96AB-47FD-4315-9A37-1AC413999240}"/>
                </a:ext>
              </a:extLst>
            </p:cNvPr>
            <p:cNvSpPr/>
            <p:nvPr/>
          </p:nvSpPr>
          <p:spPr>
            <a:xfrm>
              <a:off x="95631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Oval 22">
              <a:extLst>
                <a:ext uri="{FF2B5EF4-FFF2-40B4-BE49-F238E27FC236}">
                  <a16:creationId xmlns:a16="http://schemas.microsoft.com/office/drawing/2014/main" id="{00F3973B-C5FB-4FD6-946F-E45F8F964606}"/>
                </a:ext>
              </a:extLst>
            </p:cNvPr>
            <p:cNvSpPr/>
            <p:nvPr/>
          </p:nvSpPr>
          <p:spPr>
            <a:xfrm>
              <a:off x="109156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TextBox 23">
              <a:extLst>
                <a:ext uri="{FF2B5EF4-FFF2-40B4-BE49-F238E27FC236}">
                  <a16:creationId xmlns:a16="http://schemas.microsoft.com/office/drawing/2014/main" id="{0B452D49-1344-419D-94AD-372FAC4D9C42}"/>
                </a:ext>
              </a:extLst>
            </p:cNvPr>
            <p:cNvSpPr txBox="1"/>
            <p:nvPr>
              <p:extLst>
                <p:ext uri="{D42A27DB-BD31-4B8C-83A1-F6EECF244321}">
                  <p14:modId xmlns:p14="http://schemas.microsoft.com/office/powerpoint/2010/main" val="4262987091"/>
                </p:ext>
              </p:extLst>
            </p:nvPr>
          </p:nvSpPr>
          <p:spPr>
            <a:xfrm>
              <a:off x="85820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YES</a:t>
              </a:r>
            </a:p>
          </p:txBody>
        </p:sp>
        <p:sp>
          <p:nvSpPr>
            <p:cNvPr id="25" name="TextBox 24">
              <a:extLst>
                <a:ext uri="{FF2B5EF4-FFF2-40B4-BE49-F238E27FC236}">
                  <a16:creationId xmlns:a16="http://schemas.microsoft.com/office/drawing/2014/main" id="{38577BAD-E802-4D54-BA03-AF8E884D87E2}"/>
                </a:ext>
              </a:extLst>
            </p:cNvPr>
            <p:cNvSpPr txBox="1"/>
            <p:nvPr>
              <p:extLst>
                <p:ext uri="{D42A27DB-BD31-4B8C-83A1-F6EECF244321}">
                  <p14:modId xmlns:p14="http://schemas.microsoft.com/office/powerpoint/2010/main" val="1119765447"/>
                </p:ext>
              </p:extLst>
            </p:nvPr>
          </p:nvSpPr>
          <p:spPr>
            <a:xfrm>
              <a:off x="99536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NO</a:t>
              </a:r>
            </a:p>
          </p:txBody>
        </p:sp>
      </p:grpSp>
      <p:grpSp>
        <p:nvGrpSpPr>
          <p:cNvPr id="26" name="Group 25">
            <a:extLst>
              <a:ext uri="{FF2B5EF4-FFF2-40B4-BE49-F238E27FC236}">
                <a16:creationId xmlns:a16="http://schemas.microsoft.com/office/drawing/2014/main" id="{F90F6D72-0BFD-42C3-B599-98C52A9E6AF7}"/>
              </a:ext>
            </a:extLst>
          </p:cNvPr>
          <p:cNvGrpSpPr/>
          <p:nvPr/>
        </p:nvGrpSpPr>
        <p:grpSpPr>
          <a:xfrm>
            <a:off x="8523477" y="940495"/>
            <a:ext cx="4114800" cy="261610"/>
            <a:chOff x="8582025" y="1562100"/>
            <a:chExt cx="4114800" cy="261610"/>
          </a:xfrm>
        </p:grpSpPr>
        <p:sp>
          <p:nvSpPr>
            <p:cNvPr id="27" name="Oval 26">
              <a:extLst>
                <a:ext uri="{FF2B5EF4-FFF2-40B4-BE49-F238E27FC236}">
                  <a16:creationId xmlns:a16="http://schemas.microsoft.com/office/drawing/2014/main" id="{7CAE7A57-D4AC-42D6-97DB-D028A5909E7B}"/>
                </a:ext>
              </a:extLst>
            </p:cNvPr>
            <p:cNvSpPr/>
            <p:nvPr/>
          </p:nvSpPr>
          <p:spPr>
            <a:xfrm>
              <a:off x="95631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 name="Oval 27">
              <a:extLst>
                <a:ext uri="{FF2B5EF4-FFF2-40B4-BE49-F238E27FC236}">
                  <a16:creationId xmlns:a16="http://schemas.microsoft.com/office/drawing/2014/main" id="{8D85627C-61F9-4F11-B731-8BCFF3C53D64}"/>
                </a:ext>
              </a:extLst>
            </p:cNvPr>
            <p:cNvSpPr/>
            <p:nvPr/>
          </p:nvSpPr>
          <p:spPr>
            <a:xfrm>
              <a:off x="109156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9" name="TextBox 28">
              <a:extLst>
                <a:ext uri="{FF2B5EF4-FFF2-40B4-BE49-F238E27FC236}">
                  <a16:creationId xmlns:a16="http://schemas.microsoft.com/office/drawing/2014/main" id="{E35C57DD-E719-40B1-91BC-789C7C182249}"/>
                </a:ext>
              </a:extLst>
            </p:cNvPr>
            <p:cNvSpPr txBox="1"/>
            <p:nvPr>
              <p:extLst>
                <p:ext uri="{D42A27DB-BD31-4B8C-83A1-F6EECF244321}">
                  <p14:modId xmlns:p14="http://schemas.microsoft.com/office/powerpoint/2010/main" val="2403261307"/>
                </p:ext>
              </p:extLst>
            </p:nvPr>
          </p:nvSpPr>
          <p:spPr>
            <a:xfrm>
              <a:off x="85820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YES</a:t>
              </a:r>
            </a:p>
          </p:txBody>
        </p:sp>
        <p:sp>
          <p:nvSpPr>
            <p:cNvPr id="30" name="TextBox 29">
              <a:extLst>
                <a:ext uri="{FF2B5EF4-FFF2-40B4-BE49-F238E27FC236}">
                  <a16:creationId xmlns:a16="http://schemas.microsoft.com/office/drawing/2014/main" id="{BACDCF03-4D8E-43C2-9BA4-E517A03A3CE3}"/>
                </a:ext>
              </a:extLst>
            </p:cNvPr>
            <p:cNvSpPr txBox="1"/>
            <p:nvPr>
              <p:extLst>
                <p:ext uri="{D42A27DB-BD31-4B8C-83A1-F6EECF244321}">
                  <p14:modId xmlns:p14="http://schemas.microsoft.com/office/powerpoint/2010/main" val="59553107"/>
                </p:ext>
              </p:extLst>
            </p:nvPr>
          </p:nvSpPr>
          <p:spPr>
            <a:xfrm>
              <a:off x="99536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NO</a:t>
              </a:r>
            </a:p>
          </p:txBody>
        </p:sp>
      </p:grpSp>
      <p:grpSp>
        <p:nvGrpSpPr>
          <p:cNvPr id="31" name="Group 30">
            <a:extLst>
              <a:ext uri="{FF2B5EF4-FFF2-40B4-BE49-F238E27FC236}">
                <a16:creationId xmlns:a16="http://schemas.microsoft.com/office/drawing/2014/main" id="{7CDD87A6-6BB0-41DD-898E-CE2C937C601B}"/>
              </a:ext>
            </a:extLst>
          </p:cNvPr>
          <p:cNvGrpSpPr/>
          <p:nvPr/>
        </p:nvGrpSpPr>
        <p:grpSpPr>
          <a:xfrm>
            <a:off x="8523477" y="1276470"/>
            <a:ext cx="4114800" cy="269948"/>
            <a:chOff x="8582025" y="1562100"/>
            <a:chExt cx="4114800" cy="269948"/>
          </a:xfrm>
        </p:grpSpPr>
        <p:sp>
          <p:nvSpPr>
            <p:cNvPr id="32" name="Oval 31">
              <a:extLst>
                <a:ext uri="{FF2B5EF4-FFF2-40B4-BE49-F238E27FC236}">
                  <a16:creationId xmlns:a16="http://schemas.microsoft.com/office/drawing/2014/main" id="{419BA8F3-C2A4-41EC-881C-3FB0EC44FEF0}"/>
                </a:ext>
              </a:extLst>
            </p:cNvPr>
            <p:cNvSpPr/>
            <p:nvPr/>
          </p:nvSpPr>
          <p:spPr>
            <a:xfrm>
              <a:off x="95631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3" name="Oval 32">
              <a:extLst>
                <a:ext uri="{FF2B5EF4-FFF2-40B4-BE49-F238E27FC236}">
                  <a16:creationId xmlns:a16="http://schemas.microsoft.com/office/drawing/2014/main" id="{615AA4FA-5C3C-4DD1-92F4-6786F685FE51}"/>
                </a:ext>
              </a:extLst>
            </p:cNvPr>
            <p:cNvSpPr/>
            <p:nvPr/>
          </p:nvSpPr>
          <p:spPr>
            <a:xfrm>
              <a:off x="109156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4" name="TextBox 33">
              <a:extLst>
                <a:ext uri="{FF2B5EF4-FFF2-40B4-BE49-F238E27FC236}">
                  <a16:creationId xmlns:a16="http://schemas.microsoft.com/office/drawing/2014/main" id="{B69F1251-404A-4D82-85EF-952C70BBFB96}"/>
                </a:ext>
              </a:extLst>
            </p:cNvPr>
            <p:cNvSpPr txBox="1"/>
            <p:nvPr>
              <p:extLst>
                <p:ext uri="{D42A27DB-BD31-4B8C-83A1-F6EECF244321}">
                  <p14:modId xmlns:p14="http://schemas.microsoft.com/office/powerpoint/2010/main" val="1479833860"/>
                </p:ext>
              </p:extLst>
            </p:nvPr>
          </p:nvSpPr>
          <p:spPr>
            <a:xfrm>
              <a:off x="8582025" y="1570438"/>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YES</a:t>
              </a:r>
            </a:p>
          </p:txBody>
        </p:sp>
        <p:sp>
          <p:nvSpPr>
            <p:cNvPr id="35" name="TextBox 34">
              <a:extLst>
                <a:ext uri="{FF2B5EF4-FFF2-40B4-BE49-F238E27FC236}">
                  <a16:creationId xmlns:a16="http://schemas.microsoft.com/office/drawing/2014/main" id="{AFB1E526-D918-4975-8938-7B373890AFE3}"/>
                </a:ext>
              </a:extLst>
            </p:cNvPr>
            <p:cNvSpPr txBox="1"/>
            <p:nvPr>
              <p:extLst>
                <p:ext uri="{D42A27DB-BD31-4B8C-83A1-F6EECF244321}">
                  <p14:modId xmlns:p14="http://schemas.microsoft.com/office/powerpoint/2010/main" val="3020655825"/>
                </p:ext>
              </p:extLst>
            </p:nvPr>
          </p:nvSpPr>
          <p:spPr>
            <a:xfrm>
              <a:off x="99536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NO</a:t>
              </a:r>
            </a:p>
          </p:txBody>
        </p:sp>
      </p:grpSp>
      <p:grpSp>
        <p:nvGrpSpPr>
          <p:cNvPr id="36" name="Group 35">
            <a:extLst>
              <a:ext uri="{FF2B5EF4-FFF2-40B4-BE49-F238E27FC236}">
                <a16:creationId xmlns:a16="http://schemas.microsoft.com/office/drawing/2014/main" id="{2F0C811C-450C-47E5-A160-6C72657C4181}"/>
              </a:ext>
            </a:extLst>
          </p:cNvPr>
          <p:cNvGrpSpPr/>
          <p:nvPr/>
        </p:nvGrpSpPr>
        <p:grpSpPr>
          <a:xfrm>
            <a:off x="8523477" y="1538080"/>
            <a:ext cx="4114800" cy="261610"/>
            <a:chOff x="8582025" y="1562100"/>
            <a:chExt cx="4114800" cy="261610"/>
          </a:xfrm>
        </p:grpSpPr>
        <p:sp>
          <p:nvSpPr>
            <p:cNvPr id="37" name="Oval 36">
              <a:extLst>
                <a:ext uri="{FF2B5EF4-FFF2-40B4-BE49-F238E27FC236}">
                  <a16:creationId xmlns:a16="http://schemas.microsoft.com/office/drawing/2014/main" id="{6C475B80-7D9F-4422-8DD1-8D3BC2E68DFF}"/>
                </a:ext>
              </a:extLst>
            </p:cNvPr>
            <p:cNvSpPr/>
            <p:nvPr/>
          </p:nvSpPr>
          <p:spPr>
            <a:xfrm>
              <a:off x="95631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8" name="Oval 37">
              <a:extLst>
                <a:ext uri="{FF2B5EF4-FFF2-40B4-BE49-F238E27FC236}">
                  <a16:creationId xmlns:a16="http://schemas.microsoft.com/office/drawing/2014/main" id="{6FF5930D-7007-4AB2-A7EC-FDD88A32E8CD}"/>
                </a:ext>
              </a:extLst>
            </p:cNvPr>
            <p:cNvSpPr/>
            <p:nvPr/>
          </p:nvSpPr>
          <p:spPr>
            <a:xfrm>
              <a:off x="109156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TextBox 38">
              <a:extLst>
                <a:ext uri="{FF2B5EF4-FFF2-40B4-BE49-F238E27FC236}">
                  <a16:creationId xmlns:a16="http://schemas.microsoft.com/office/drawing/2014/main" id="{E822BDA4-76C6-445A-987D-F9014C22A549}"/>
                </a:ext>
              </a:extLst>
            </p:cNvPr>
            <p:cNvSpPr txBox="1"/>
            <p:nvPr>
              <p:extLst>
                <p:ext uri="{D42A27DB-BD31-4B8C-83A1-F6EECF244321}">
                  <p14:modId xmlns:p14="http://schemas.microsoft.com/office/powerpoint/2010/main" val="3072182325"/>
                </p:ext>
              </p:extLst>
            </p:nvPr>
          </p:nvSpPr>
          <p:spPr>
            <a:xfrm>
              <a:off x="85820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YES</a:t>
              </a:r>
            </a:p>
          </p:txBody>
        </p:sp>
        <p:sp>
          <p:nvSpPr>
            <p:cNvPr id="40" name="TextBox 39">
              <a:extLst>
                <a:ext uri="{FF2B5EF4-FFF2-40B4-BE49-F238E27FC236}">
                  <a16:creationId xmlns:a16="http://schemas.microsoft.com/office/drawing/2014/main" id="{4BB1FC2E-1F2C-43C7-B87D-3E907B6873A3}"/>
                </a:ext>
              </a:extLst>
            </p:cNvPr>
            <p:cNvSpPr txBox="1"/>
            <p:nvPr>
              <p:extLst>
                <p:ext uri="{D42A27DB-BD31-4B8C-83A1-F6EECF244321}">
                  <p14:modId xmlns:p14="http://schemas.microsoft.com/office/powerpoint/2010/main" val="204023408"/>
                </p:ext>
              </p:extLst>
            </p:nvPr>
          </p:nvSpPr>
          <p:spPr>
            <a:xfrm>
              <a:off x="99536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NO</a:t>
              </a:r>
            </a:p>
          </p:txBody>
        </p:sp>
      </p:grpSp>
      <p:grpSp>
        <p:nvGrpSpPr>
          <p:cNvPr id="41" name="Group 40">
            <a:extLst>
              <a:ext uri="{FF2B5EF4-FFF2-40B4-BE49-F238E27FC236}">
                <a16:creationId xmlns:a16="http://schemas.microsoft.com/office/drawing/2014/main" id="{3B2789E9-9AFF-4227-A3D8-1E15138226D8}"/>
              </a:ext>
            </a:extLst>
          </p:cNvPr>
          <p:cNvGrpSpPr/>
          <p:nvPr/>
        </p:nvGrpSpPr>
        <p:grpSpPr>
          <a:xfrm>
            <a:off x="8523477" y="2743185"/>
            <a:ext cx="4114800" cy="261610"/>
            <a:chOff x="8582025" y="1562100"/>
            <a:chExt cx="4114800" cy="261610"/>
          </a:xfrm>
        </p:grpSpPr>
        <p:sp>
          <p:nvSpPr>
            <p:cNvPr id="42" name="Oval 41">
              <a:extLst>
                <a:ext uri="{FF2B5EF4-FFF2-40B4-BE49-F238E27FC236}">
                  <a16:creationId xmlns:a16="http://schemas.microsoft.com/office/drawing/2014/main" id="{AC0C59D2-8B4A-43CB-B48D-B909484E269F}"/>
                </a:ext>
              </a:extLst>
            </p:cNvPr>
            <p:cNvSpPr/>
            <p:nvPr/>
          </p:nvSpPr>
          <p:spPr>
            <a:xfrm>
              <a:off x="95631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3" name="Oval 42">
              <a:extLst>
                <a:ext uri="{FF2B5EF4-FFF2-40B4-BE49-F238E27FC236}">
                  <a16:creationId xmlns:a16="http://schemas.microsoft.com/office/drawing/2014/main" id="{2A188512-E73A-4DEA-893D-6B8D381E64BC}"/>
                </a:ext>
              </a:extLst>
            </p:cNvPr>
            <p:cNvSpPr/>
            <p:nvPr/>
          </p:nvSpPr>
          <p:spPr>
            <a:xfrm>
              <a:off x="109156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4" name="TextBox 43">
              <a:extLst>
                <a:ext uri="{FF2B5EF4-FFF2-40B4-BE49-F238E27FC236}">
                  <a16:creationId xmlns:a16="http://schemas.microsoft.com/office/drawing/2014/main" id="{5E3575BF-F043-47CC-A286-9FFC97E0751B}"/>
                </a:ext>
              </a:extLst>
            </p:cNvPr>
            <p:cNvSpPr txBox="1"/>
            <p:nvPr>
              <p:extLst>
                <p:ext uri="{D42A27DB-BD31-4B8C-83A1-F6EECF244321}">
                  <p14:modId xmlns:p14="http://schemas.microsoft.com/office/powerpoint/2010/main" val="3072182325"/>
                </p:ext>
              </p:extLst>
            </p:nvPr>
          </p:nvSpPr>
          <p:spPr>
            <a:xfrm>
              <a:off x="85820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YES</a:t>
              </a:r>
            </a:p>
          </p:txBody>
        </p:sp>
        <p:sp>
          <p:nvSpPr>
            <p:cNvPr id="45" name="TextBox 44">
              <a:extLst>
                <a:ext uri="{FF2B5EF4-FFF2-40B4-BE49-F238E27FC236}">
                  <a16:creationId xmlns:a16="http://schemas.microsoft.com/office/drawing/2014/main" id="{E3AB4E60-477E-4229-81D0-A818F93576DD}"/>
                </a:ext>
              </a:extLst>
            </p:cNvPr>
            <p:cNvSpPr txBox="1"/>
            <p:nvPr>
              <p:extLst>
                <p:ext uri="{D42A27DB-BD31-4B8C-83A1-F6EECF244321}">
                  <p14:modId xmlns:p14="http://schemas.microsoft.com/office/powerpoint/2010/main" val="204023408"/>
                </p:ext>
              </p:extLst>
            </p:nvPr>
          </p:nvSpPr>
          <p:spPr>
            <a:xfrm>
              <a:off x="99536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NO</a:t>
              </a:r>
            </a:p>
          </p:txBody>
        </p:sp>
      </p:grpSp>
      <p:grpSp>
        <p:nvGrpSpPr>
          <p:cNvPr id="46" name="Group 45">
            <a:extLst>
              <a:ext uri="{FF2B5EF4-FFF2-40B4-BE49-F238E27FC236}">
                <a16:creationId xmlns:a16="http://schemas.microsoft.com/office/drawing/2014/main" id="{623C3C22-3669-4618-B6AC-683A636EE489}"/>
              </a:ext>
            </a:extLst>
          </p:cNvPr>
          <p:cNvGrpSpPr/>
          <p:nvPr/>
        </p:nvGrpSpPr>
        <p:grpSpPr>
          <a:xfrm>
            <a:off x="8523477" y="2956537"/>
            <a:ext cx="4114800" cy="261610"/>
            <a:chOff x="8582025" y="1562100"/>
            <a:chExt cx="4114800" cy="261610"/>
          </a:xfrm>
        </p:grpSpPr>
        <p:sp>
          <p:nvSpPr>
            <p:cNvPr id="47" name="Oval 46">
              <a:extLst>
                <a:ext uri="{FF2B5EF4-FFF2-40B4-BE49-F238E27FC236}">
                  <a16:creationId xmlns:a16="http://schemas.microsoft.com/office/drawing/2014/main" id="{75F03209-B0B2-47D0-820D-EDC9B107A2C0}"/>
                </a:ext>
              </a:extLst>
            </p:cNvPr>
            <p:cNvSpPr/>
            <p:nvPr/>
          </p:nvSpPr>
          <p:spPr>
            <a:xfrm>
              <a:off x="95631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8" name="Oval 47">
              <a:extLst>
                <a:ext uri="{FF2B5EF4-FFF2-40B4-BE49-F238E27FC236}">
                  <a16:creationId xmlns:a16="http://schemas.microsoft.com/office/drawing/2014/main" id="{491024E0-A8A9-444D-B59E-1AB77303CEF1}"/>
                </a:ext>
              </a:extLst>
            </p:cNvPr>
            <p:cNvSpPr/>
            <p:nvPr/>
          </p:nvSpPr>
          <p:spPr>
            <a:xfrm>
              <a:off x="109156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9" name="TextBox 48">
              <a:extLst>
                <a:ext uri="{FF2B5EF4-FFF2-40B4-BE49-F238E27FC236}">
                  <a16:creationId xmlns:a16="http://schemas.microsoft.com/office/drawing/2014/main" id="{34FC21DE-4097-4BD4-83CE-9B103C9C8F78}"/>
                </a:ext>
              </a:extLst>
            </p:cNvPr>
            <p:cNvSpPr txBox="1"/>
            <p:nvPr>
              <p:extLst>
                <p:ext uri="{D42A27DB-BD31-4B8C-83A1-F6EECF244321}">
                  <p14:modId xmlns:p14="http://schemas.microsoft.com/office/powerpoint/2010/main" val="2607220047"/>
                </p:ext>
              </p:extLst>
            </p:nvPr>
          </p:nvSpPr>
          <p:spPr>
            <a:xfrm>
              <a:off x="85820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YES</a:t>
              </a:r>
            </a:p>
          </p:txBody>
        </p:sp>
        <p:sp>
          <p:nvSpPr>
            <p:cNvPr id="50" name="TextBox 49">
              <a:extLst>
                <a:ext uri="{FF2B5EF4-FFF2-40B4-BE49-F238E27FC236}">
                  <a16:creationId xmlns:a16="http://schemas.microsoft.com/office/drawing/2014/main" id="{4C04F5DC-F81A-4CAF-A95D-11B45B034309}"/>
                </a:ext>
              </a:extLst>
            </p:cNvPr>
            <p:cNvSpPr txBox="1"/>
            <p:nvPr>
              <p:extLst>
                <p:ext uri="{D42A27DB-BD31-4B8C-83A1-F6EECF244321}">
                  <p14:modId xmlns:p14="http://schemas.microsoft.com/office/powerpoint/2010/main" val="2367738281"/>
                </p:ext>
              </p:extLst>
            </p:nvPr>
          </p:nvSpPr>
          <p:spPr>
            <a:xfrm>
              <a:off x="99536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NO</a:t>
              </a:r>
            </a:p>
          </p:txBody>
        </p:sp>
      </p:grpSp>
      <p:grpSp>
        <p:nvGrpSpPr>
          <p:cNvPr id="51" name="Group 50">
            <a:extLst>
              <a:ext uri="{FF2B5EF4-FFF2-40B4-BE49-F238E27FC236}">
                <a16:creationId xmlns:a16="http://schemas.microsoft.com/office/drawing/2014/main" id="{9C2D47A5-51D3-4FB2-B8C4-94E8093568E8}"/>
              </a:ext>
            </a:extLst>
          </p:cNvPr>
          <p:cNvGrpSpPr/>
          <p:nvPr/>
        </p:nvGrpSpPr>
        <p:grpSpPr>
          <a:xfrm>
            <a:off x="8523477" y="3168948"/>
            <a:ext cx="4114800" cy="261610"/>
            <a:chOff x="8582025" y="1562100"/>
            <a:chExt cx="4114800" cy="261610"/>
          </a:xfrm>
        </p:grpSpPr>
        <p:sp>
          <p:nvSpPr>
            <p:cNvPr id="52" name="Oval 51">
              <a:extLst>
                <a:ext uri="{FF2B5EF4-FFF2-40B4-BE49-F238E27FC236}">
                  <a16:creationId xmlns:a16="http://schemas.microsoft.com/office/drawing/2014/main" id="{4790F844-9577-42D0-B40D-96DABF77FCD4}"/>
                </a:ext>
              </a:extLst>
            </p:cNvPr>
            <p:cNvSpPr/>
            <p:nvPr/>
          </p:nvSpPr>
          <p:spPr>
            <a:xfrm>
              <a:off x="95631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3" name="Oval 52">
              <a:extLst>
                <a:ext uri="{FF2B5EF4-FFF2-40B4-BE49-F238E27FC236}">
                  <a16:creationId xmlns:a16="http://schemas.microsoft.com/office/drawing/2014/main" id="{E5F9BEF1-D955-46F1-A441-DB606A29626A}"/>
                </a:ext>
              </a:extLst>
            </p:cNvPr>
            <p:cNvSpPr/>
            <p:nvPr/>
          </p:nvSpPr>
          <p:spPr>
            <a:xfrm>
              <a:off x="109156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4" name="TextBox 53">
              <a:extLst>
                <a:ext uri="{FF2B5EF4-FFF2-40B4-BE49-F238E27FC236}">
                  <a16:creationId xmlns:a16="http://schemas.microsoft.com/office/drawing/2014/main" id="{46263F0E-B4EE-460B-8EB5-7417E646F21B}"/>
                </a:ext>
              </a:extLst>
            </p:cNvPr>
            <p:cNvSpPr txBox="1"/>
            <p:nvPr>
              <p:extLst>
                <p:ext uri="{D42A27DB-BD31-4B8C-83A1-F6EECF244321}">
                  <p14:modId xmlns:p14="http://schemas.microsoft.com/office/powerpoint/2010/main" val="3991567029"/>
                </p:ext>
              </p:extLst>
            </p:nvPr>
          </p:nvSpPr>
          <p:spPr>
            <a:xfrm>
              <a:off x="85820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YES</a:t>
              </a:r>
            </a:p>
          </p:txBody>
        </p:sp>
        <p:sp>
          <p:nvSpPr>
            <p:cNvPr id="55" name="TextBox 54">
              <a:extLst>
                <a:ext uri="{FF2B5EF4-FFF2-40B4-BE49-F238E27FC236}">
                  <a16:creationId xmlns:a16="http://schemas.microsoft.com/office/drawing/2014/main" id="{082C55E8-002C-47A9-A49D-8EA193AE57EB}"/>
                </a:ext>
              </a:extLst>
            </p:cNvPr>
            <p:cNvSpPr txBox="1"/>
            <p:nvPr>
              <p:extLst>
                <p:ext uri="{D42A27DB-BD31-4B8C-83A1-F6EECF244321}">
                  <p14:modId xmlns:p14="http://schemas.microsoft.com/office/powerpoint/2010/main" val="3001665062"/>
                </p:ext>
              </p:extLst>
            </p:nvPr>
          </p:nvSpPr>
          <p:spPr>
            <a:xfrm>
              <a:off x="99536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NO</a:t>
              </a:r>
            </a:p>
          </p:txBody>
        </p:sp>
      </p:grpSp>
      <p:grpSp>
        <p:nvGrpSpPr>
          <p:cNvPr id="56" name="Group 55">
            <a:extLst>
              <a:ext uri="{FF2B5EF4-FFF2-40B4-BE49-F238E27FC236}">
                <a16:creationId xmlns:a16="http://schemas.microsoft.com/office/drawing/2014/main" id="{A7EAEA19-5C2E-4EAA-B0DC-CE3DEDA92E7C}"/>
              </a:ext>
            </a:extLst>
          </p:cNvPr>
          <p:cNvGrpSpPr/>
          <p:nvPr/>
        </p:nvGrpSpPr>
        <p:grpSpPr>
          <a:xfrm>
            <a:off x="8523477" y="3394407"/>
            <a:ext cx="4114800" cy="261610"/>
            <a:chOff x="8582025" y="1562100"/>
            <a:chExt cx="4114800" cy="261610"/>
          </a:xfrm>
        </p:grpSpPr>
        <p:sp>
          <p:nvSpPr>
            <p:cNvPr id="57" name="Oval 56">
              <a:extLst>
                <a:ext uri="{FF2B5EF4-FFF2-40B4-BE49-F238E27FC236}">
                  <a16:creationId xmlns:a16="http://schemas.microsoft.com/office/drawing/2014/main" id="{52D3664A-1EA1-44A3-9A41-792915D65969}"/>
                </a:ext>
              </a:extLst>
            </p:cNvPr>
            <p:cNvSpPr/>
            <p:nvPr/>
          </p:nvSpPr>
          <p:spPr>
            <a:xfrm>
              <a:off x="95631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8" name="Oval 57">
              <a:extLst>
                <a:ext uri="{FF2B5EF4-FFF2-40B4-BE49-F238E27FC236}">
                  <a16:creationId xmlns:a16="http://schemas.microsoft.com/office/drawing/2014/main" id="{EF684D2B-C940-4F4A-A83D-0C59B94C402B}"/>
                </a:ext>
              </a:extLst>
            </p:cNvPr>
            <p:cNvSpPr/>
            <p:nvPr/>
          </p:nvSpPr>
          <p:spPr>
            <a:xfrm>
              <a:off x="109156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9" name="TextBox 58">
              <a:extLst>
                <a:ext uri="{FF2B5EF4-FFF2-40B4-BE49-F238E27FC236}">
                  <a16:creationId xmlns:a16="http://schemas.microsoft.com/office/drawing/2014/main" id="{D728607C-81E2-4F8B-8E64-953F8BA92ACA}"/>
                </a:ext>
              </a:extLst>
            </p:cNvPr>
            <p:cNvSpPr txBox="1"/>
            <p:nvPr>
              <p:extLst>
                <p:ext uri="{D42A27DB-BD31-4B8C-83A1-F6EECF244321}">
                  <p14:modId xmlns:p14="http://schemas.microsoft.com/office/powerpoint/2010/main" val="1497809043"/>
                </p:ext>
              </p:extLst>
            </p:nvPr>
          </p:nvSpPr>
          <p:spPr>
            <a:xfrm>
              <a:off x="85820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YES</a:t>
              </a:r>
            </a:p>
          </p:txBody>
        </p:sp>
        <p:sp>
          <p:nvSpPr>
            <p:cNvPr id="60" name="TextBox 59">
              <a:extLst>
                <a:ext uri="{FF2B5EF4-FFF2-40B4-BE49-F238E27FC236}">
                  <a16:creationId xmlns:a16="http://schemas.microsoft.com/office/drawing/2014/main" id="{CFF13F11-2F09-40CD-9E03-016909C21A47}"/>
                </a:ext>
              </a:extLst>
            </p:cNvPr>
            <p:cNvSpPr txBox="1"/>
            <p:nvPr>
              <p:extLst>
                <p:ext uri="{D42A27DB-BD31-4B8C-83A1-F6EECF244321}">
                  <p14:modId xmlns:p14="http://schemas.microsoft.com/office/powerpoint/2010/main" val="896313170"/>
                </p:ext>
              </p:extLst>
            </p:nvPr>
          </p:nvSpPr>
          <p:spPr>
            <a:xfrm>
              <a:off x="99536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NO</a:t>
              </a:r>
            </a:p>
          </p:txBody>
        </p:sp>
      </p:grpSp>
      <p:grpSp>
        <p:nvGrpSpPr>
          <p:cNvPr id="61" name="Group 60">
            <a:extLst>
              <a:ext uri="{FF2B5EF4-FFF2-40B4-BE49-F238E27FC236}">
                <a16:creationId xmlns:a16="http://schemas.microsoft.com/office/drawing/2014/main" id="{5C30ACF9-F4B1-488A-860F-7470FDF5952D}"/>
              </a:ext>
            </a:extLst>
          </p:cNvPr>
          <p:cNvGrpSpPr/>
          <p:nvPr/>
        </p:nvGrpSpPr>
        <p:grpSpPr>
          <a:xfrm>
            <a:off x="8523477" y="3579576"/>
            <a:ext cx="4114800" cy="261610"/>
            <a:chOff x="8582025" y="1562100"/>
            <a:chExt cx="4114800" cy="261610"/>
          </a:xfrm>
        </p:grpSpPr>
        <p:sp>
          <p:nvSpPr>
            <p:cNvPr id="62" name="Oval 61">
              <a:extLst>
                <a:ext uri="{FF2B5EF4-FFF2-40B4-BE49-F238E27FC236}">
                  <a16:creationId xmlns:a16="http://schemas.microsoft.com/office/drawing/2014/main" id="{996CDFC4-9FAC-4B32-8D41-7F367B2F6E60}"/>
                </a:ext>
              </a:extLst>
            </p:cNvPr>
            <p:cNvSpPr/>
            <p:nvPr/>
          </p:nvSpPr>
          <p:spPr>
            <a:xfrm>
              <a:off x="95631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3" name="Oval 62">
              <a:extLst>
                <a:ext uri="{FF2B5EF4-FFF2-40B4-BE49-F238E27FC236}">
                  <a16:creationId xmlns:a16="http://schemas.microsoft.com/office/drawing/2014/main" id="{0A09727D-1628-49E0-861B-2C41C19B741D}"/>
                </a:ext>
              </a:extLst>
            </p:cNvPr>
            <p:cNvSpPr/>
            <p:nvPr/>
          </p:nvSpPr>
          <p:spPr>
            <a:xfrm>
              <a:off x="109156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4" name="TextBox 63">
              <a:extLst>
                <a:ext uri="{FF2B5EF4-FFF2-40B4-BE49-F238E27FC236}">
                  <a16:creationId xmlns:a16="http://schemas.microsoft.com/office/drawing/2014/main" id="{D937D9FD-F9AE-424B-BFB3-B6338D9A9B83}"/>
                </a:ext>
              </a:extLst>
            </p:cNvPr>
            <p:cNvSpPr txBox="1"/>
            <p:nvPr>
              <p:extLst>
                <p:ext uri="{D42A27DB-BD31-4B8C-83A1-F6EECF244321}">
                  <p14:modId xmlns:p14="http://schemas.microsoft.com/office/powerpoint/2010/main" val="919440936"/>
                </p:ext>
              </p:extLst>
            </p:nvPr>
          </p:nvSpPr>
          <p:spPr>
            <a:xfrm>
              <a:off x="85820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YES</a:t>
              </a:r>
            </a:p>
          </p:txBody>
        </p:sp>
        <p:sp>
          <p:nvSpPr>
            <p:cNvPr id="65" name="TextBox 64">
              <a:extLst>
                <a:ext uri="{FF2B5EF4-FFF2-40B4-BE49-F238E27FC236}">
                  <a16:creationId xmlns:a16="http://schemas.microsoft.com/office/drawing/2014/main" id="{A8DF60F8-69F0-49AE-BCEE-955A43E7F2DC}"/>
                </a:ext>
              </a:extLst>
            </p:cNvPr>
            <p:cNvSpPr txBox="1"/>
            <p:nvPr>
              <p:extLst>
                <p:ext uri="{D42A27DB-BD31-4B8C-83A1-F6EECF244321}">
                  <p14:modId xmlns:p14="http://schemas.microsoft.com/office/powerpoint/2010/main" val="2504529060"/>
                </p:ext>
              </p:extLst>
            </p:nvPr>
          </p:nvSpPr>
          <p:spPr>
            <a:xfrm>
              <a:off x="9953625" y="1562100"/>
              <a:ext cx="27432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NO</a:t>
              </a:r>
            </a:p>
          </p:txBody>
        </p:sp>
      </p:grpSp>
      <p:sp>
        <p:nvSpPr>
          <p:cNvPr id="68" name="TextBox 67">
            <a:extLst>
              <a:ext uri="{FF2B5EF4-FFF2-40B4-BE49-F238E27FC236}">
                <a16:creationId xmlns:a16="http://schemas.microsoft.com/office/drawing/2014/main" id="{8394805D-BE64-44D7-B023-6A14E43B33C0}"/>
              </a:ext>
            </a:extLst>
          </p:cNvPr>
          <p:cNvSpPr txBox="1"/>
          <p:nvPr/>
        </p:nvSpPr>
        <p:spPr>
          <a:xfrm>
            <a:off x="1280160" y="4214750"/>
            <a:ext cx="1097280" cy="307777"/>
          </a:xfrm>
          <a:prstGeom prst="rect">
            <a:avLst/>
          </a:prstGeom>
          <a:noFill/>
        </p:spPr>
        <p:txBody>
          <a:bodyPr wrap="square" rtlCol="0">
            <a:spAutoFit/>
          </a:bodyPr>
          <a:lstStyle/>
          <a:p>
            <a:r>
              <a:rPr lang="en-US" sz="1400" dirty="0"/>
              <a:t>Remark</a:t>
            </a:r>
          </a:p>
        </p:txBody>
      </p:sp>
      <p:sp>
        <p:nvSpPr>
          <p:cNvPr id="69" name="TextBox 68">
            <a:extLst>
              <a:ext uri="{FF2B5EF4-FFF2-40B4-BE49-F238E27FC236}">
                <a16:creationId xmlns:a16="http://schemas.microsoft.com/office/drawing/2014/main" id="{D7814481-741C-40AB-931A-7353213CD871}"/>
              </a:ext>
            </a:extLst>
          </p:cNvPr>
          <p:cNvSpPr txBox="1"/>
          <p:nvPr/>
        </p:nvSpPr>
        <p:spPr>
          <a:xfrm>
            <a:off x="2340864" y="4134223"/>
            <a:ext cx="1417320" cy="369332"/>
          </a:xfrm>
          <a:prstGeom prst="rect">
            <a:avLst/>
          </a:prstGeom>
          <a:noFill/>
          <a:ln>
            <a:solidFill>
              <a:schemeClr val="tx1"/>
            </a:solidFill>
          </a:ln>
        </p:spPr>
        <p:txBody>
          <a:bodyPr wrap="square" rtlCol="0">
            <a:spAutoFit/>
          </a:bodyPr>
          <a:lstStyle/>
          <a:p>
            <a:endParaRPr lang="en-US" dirty="0"/>
          </a:p>
        </p:txBody>
      </p:sp>
      <p:sp>
        <p:nvSpPr>
          <p:cNvPr id="70" name="TextBox 69">
            <a:extLst>
              <a:ext uri="{FF2B5EF4-FFF2-40B4-BE49-F238E27FC236}">
                <a16:creationId xmlns:a16="http://schemas.microsoft.com/office/drawing/2014/main" id="{9CCE8B21-9149-45D5-B3D9-4B14628B9739}"/>
              </a:ext>
            </a:extLst>
          </p:cNvPr>
          <p:cNvSpPr txBox="1"/>
          <p:nvPr/>
        </p:nvSpPr>
        <p:spPr>
          <a:xfrm>
            <a:off x="1295400" y="1939900"/>
            <a:ext cx="1097280" cy="307777"/>
          </a:xfrm>
          <a:prstGeom prst="rect">
            <a:avLst/>
          </a:prstGeom>
          <a:noFill/>
        </p:spPr>
        <p:txBody>
          <a:bodyPr wrap="square" rtlCol="0">
            <a:spAutoFit/>
          </a:bodyPr>
          <a:lstStyle/>
          <a:p>
            <a:r>
              <a:rPr lang="en-US" sz="1400" dirty="0"/>
              <a:t>Remark</a:t>
            </a:r>
          </a:p>
        </p:txBody>
      </p:sp>
      <p:sp>
        <p:nvSpPr>
          <p:cNvPr id="71" name="TextBox 70">
            <a:extLst>
              <a:ext uri="{FF2B5EF4-FFF2-40B4-BE49-F238E27FC236}">
                <a16:creationId xmlns:a16="http://schemas.microsoft.com/office/drawing/2014/main" id="{B77D578C-A5D7-4065-BB1F-2A8813BBF371}"/>
              </a:ext>
            </a:extLst>
          </p:cNvPr>
          <p:cNvSpPr txBox="1"/>
          <p:nvPr/>
        </p:nvSpPr>
        <p:spPr>
          <a:xfrm>
            <a:off x="2356104" y="1859373"/>
            <a:ext cx="1417320" cy="369332"/>
          </a:xfrm>
          <a:prstGeom prst="rect">
            <a:avLst/>
          </a:prstGeom>
          <a:noFill/>
          <a:ln>
            <a:solidFill>
              <a:schemeClr val="tx1"/>
            </a:solidFill>
          </a:ln>
        </p:spPr>
        <p:txBody>
          <a:bodyPr wrap="square" rtlCol="0">
            <a:spAutoFit/>
          </a:bodyPr>
          <a:lstStyle/>
          <a:p>
            <a:endParaRPr lang="en-US" dirty="0"/>
          </a:p>
        </p:txBody>
      </p:sp>
      <p:sp>
        <p:nvSpPr>
          <p:cNvPr id="72" name="TextBox 71">
            <a:extLst>
              <a:ext uri="{FF2B5EF4-FFF2-40B4-BE49-F238E27FC236}">
                <a16:creationId xmlns:a16="http://schemas.microsoft.com/office/drawing/2014/main" id="{EAFE6FB0-23F0-4FAB-9E1C-E6798A4E3B3A}"/>
              </a:ext>
            </a:extLst>
          </p:cNvPr>
          <p:cNvSpPr txBox="1"/>
          <p:nvPr/>
        </p:nvSpPr>
        <p:spPr>
          <a:xfrm>
            <a:off x="890077" y="5821497"/>
            <a:ext cx="4856813" cy="369332"/>
          </a:xfrm>
          <a:prstGeom prst="rect">
            <a:avLst/>
          </a:prstGeom>
          <a:noFill/>
        </p:spPr>
        <p:txBody>
          <a:bodyPr wrap="square" rtlCol="0">
            <a:spAutoFit/>
          </a:bodyPr>
          <a:lstStyle/>
          <a:p>
            <a:r>
              <a:rPr lang="en-US" dirty="0"/>
              <a:t>Do you want to add details for another center </a:t>
            </a:r>
          </a:p>
        </p:txBody>
      </p:sp>
      <p:sp>
        <p:nvSpPr>
          <p:cNvPr id="73" name="Plus Sign 32">
            <a:extLst>
              <a:ext uri="{FF2B5EF4-FFF2-40B4-BE49-F238E27FC236}">
                <a16:creationId xmlns:a16="http://schemas.microsoft.com/office/drawing/2014/main" id="{F1E9EB55-A227-443D-A3F6-427027E6AC25}"/>
              </a:ext>
            </a:extLst>
          </p:cNvPr>
          <p:cNvSpPr/>
          <p:nvPr/>
        </p:nvSpPr>
        <p:spPr>
          <a:xfrm>
            <a:off x="5381765" y="5813449"/>
            <a:ext cx="365125" cy="377380"/>
          </a:xfrm>
          <a:prstGeom prst="mathPlus">
            <a:avLst/>
          </a:prstGeom>
          <a:solidFill>
            <a:schemeClr val="accent2">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7121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extLst/>
          </p:nvPr>
        </p:nvSpPr>
        <p:spPr>
          <a:xfrm>
            <a:off x="649681" y="883532"/>
            <a:ext cx="10682883" cy="16577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Center level -  Information</a:t>
            </a:r>
          </a:p>
        </p:txBody>
      </p:sp>
      <p:sp>
        <p:nvSpPr>
          <p:cNvPr id="62" name="TextBox 61">
            <a:extLst>
              <a:ext uri="{FF2B5EF4-FFF2-40B4-BE49-F238E27FC236}">
                <a16:creationId xmlns:a16="http://schemas.microsoft.com/office/drawing/2014/main" id="{DF429014-8EE2-4465-A79F-588F3D34D2C1}"/>
              </a:ext>
            </a:extLst>
          </p:cNvPr>
          <p:cNvSpPr txBox="1"/>
          <p:nvPr/>
        </p:nvSpPr>
        <p:spPr>
          <a:xfrm flipH="1">
            <a:off x="6116727" y="1157415"/>
            <a:ext cx="589936" cy="307777"/>
          </a:xfrm>
          <a:prstGeom prst="rect">
            <a:avLst/>
          </a:prstGeom>
          <a:noFill/>
        </p:spPr>
        <p:txBody>
          <a:bodyPr wrap="square" rtlCol="0">
            <a:spAutoFit/>
          </a:bodyPr>
          <a:lstStyle/>
          <a:p>
            <a:r>
              <a:rPr lang="en-US" sz="1400" dirty="0">
                <a:solidFill>
                  <a:srgbClr val="FF0000"/>
                </a:solidFill>
              </a:rPr>
              <a:t>*</a:t>
            </a:r>
          </a:p>
        </p:txBody>
      </p:sp>
      <p:sp>
        <p:nvSpPr>
          <p:cNvPr id="20" name="Rectangle: Rounded Corners 2"/>
          <p:cNvSpPr/>
          <p:nvPr>
            <p:extLst/>
          </p:nvPr>
        </p:nvSpPr>
        <p:spPr>
          <a:xfrm>
            <a:off x="615181" y="365233"/>
            <a:ext cx="10717383" cy="242911"/>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Institution Level -  Organization details </a:t>
            </a:r>
          </a:p>
        </p:txBody>
      </p:sp>
      <p:sp>
        <p:nvSpPr>
          <p:cNvPr id="21" name="Rectangle: Rounded Corners 25"/>
          <p:cNvSpPr/>
          <p:nvPr>
            <p:extLst/>
          </p:nvPr>
        </p:nvSpPr>
        <p:spPr>
          <a:xfrm>
            <a:off x="615181" y="34503"/>
            <a:ext cx="10717383" cy="297951"/>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Institution Level -  BASIC INFORMATION</a:t>
            </a:r>
          </a:p>
        </p:txBody>
      </p:sp>
      <p:sp>
        <p:nvSpPr>
          <p:cNvPr id="22" name="Rectangle: Rounded Corners 2"/>
          <p:cNvSpPr/>
          <p:nvPr>
            <p:extLst/>
          </p:nvPr>
        </p:nvSpPr>
        <p:spPr>
          <a:xfrm>
            <a:off x="615181" y="663928"/>
            <a:ext cx="10717383" cy="16382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Institution level -  Personnel Details</a:t>
            </a:r>
          </a:p>
        </p:txBody>
      </p:sp>
      <p:sp>
        <p:nvSpPr>
          <p:cNvPr id="10" name="Rectangle: Rounded Corners 2"/>
          <p:cNvSpPr/>
          <p:nvPr>
            <p:extLst/>
          </p:nvPr>
        </p:nvSpPr>
        <p:spPr>
          <a:xfrm>
            <a:off x="640152" y="1078404"/>
            <a:ext cx="10953149" cy="441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Declaration and Self Attestation </a:t>
            </a:r>
          </a:p>
        </p:txBody>
      </p:sp>
      <p:grpSp>
        <p:nvGrpSpPr>
          <p:cNvPr id="11" name="Group 10">
            <a:extLst>
              <a:ext uri="{FF2B5EF4-FFF2-40B4-BE49-F238E27FC236}">
                <a16:creationId xmlns:a16="http://schemas.microsoft.com/office/drawing/2014/main" id="{C434F35C-C566-48AB-8D26-A073A8620015}"/>
              </a:ext>
            </a:extLst>
          </p:cNvPr>
          <p:cNvGrpSpPr/>
          <p:nvPr/>
        </p:nvGrpSpPr>
        <p:grpSpPr>
          <a:xfrm>
            <a:off x="829255" y="2354677"/>
            <a:ext cx="5707138" cy="261610"/>
            <a:chOff x="876300" y="5508203"/>
            <a:chExt cx="5707138" cy="261610"/>
          </a:xfrm>
        </p:grpSpPr>
        <p:sp>
          <p:nvSpPr>
            <p:cNvPr id="12" name="Rectangle 11"/>
            <p:cNvSpPr/>
            <p:nvPr/>
          </p:nvSpPr>
          <p:spPr>
            <a:xfrm>
              <a:off x="876300" y="5562600"/>
              <a:ext cx="152400" cy="115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extLst>
                <p:ext uri="{D42A27DB-BD31-4B8C-83A1-F6EECF244321}">
                  <p14:modId xmlns:p14="http://schemas.microsoft.com/office/powerpoint/2010/main" val="99179042"/>
                </p:ext>
              </p:extLst>
            </p:nvPr>
          </p:nvSpPr>
          <p:spPr>
            <a:xfrm>
              <a:off x="1143000" y="5508203"/>
              <a:ext cx="5440438"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 AGREE, the </a:t>
              </a:r>
              <a:r>
                <a:rPr lang="en-US" sz="1100" u="sng" dirty="0"/>
                <a:t>Terms &amp; Conditions</a:t>
              </a:r>
            </a:p>
          </p:txBody>
        </p:sp>
      </p:grpSp>
      <p:sp>
        <p:nvSpPr>
          <p:cNvPr id="16" name="Rectangle 15">
            <a:extLst>
              <a:ext uri="{FF2B5EF4-FFF2-40B4-BE49-F238E27FC236}">
                <a16:creationId xmlns:a16="http://schemas.microsoft.com/office/drawing/2014/main" id="{56C77F55-4FB7-46E2-BC1F-4EE89E2D7783}"/>
              </a:ext>
            </a:extLst>
          </p:cNvPr>
          <p:cNvSpPr/>
          <p:nvPr/>
        </p:nvSpPr>
        <p:spPr>
          <a:xfrm>
            <a:off x="824445" y="2165880"/>
            <a:ext cx="152400" cy="115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7132CAC-CDF3-41AC-8F57-5D2081AD7435}"/>
              </a:ext>
            </a:extLst>
          </p:cNvPr>
          <p:cNvSpPr txBox="1"/>
          <p:nvPr/>
        </p:nvSpPr>
        <p:spPr>
          <a:xfrm>
            <a:off x="1095955" y="1728379"/>
            <a:ext cx="4161008" cy="261610"/>
          </a:xfrm>
          <a:prstGeom prst="rect">
            <a:avLst/>
          </a:prstGeom>
          <a:noFill/>
        </p:spPr>
        <p:txBody>
          <a:bodyPr wrap="square" rtlCol="0">
            <a:spAutoFit/>
          </a:bodyPr>
          <a:lstStyle/>
          <a:p>
            <a:r>
              <a:rPr lang="en-US" sz="1100" dirty="0"/>
              <a:t>Upload the Undertaking having Signature with Official Seal</a:t>
            </a:r>
          </a:p>
        </p:txBody>
      </p:sp>
      <p:sp>
        <p:nvSpPr>
          <p:cNvPr id="18" name="Minus Sign 65">
            <a:extLst>
              <a:ext uri="{FF2B5EF4-FFF2-40B4-BE49-F238E27FC236}">
                <a16:creationId xmlns:a16="http://schemas.microsoft.com/office/drawing/2014/main" id="{3C23D813-B306-4A78-BAEB-4259EAB63EA9}"/>
              </a:ext>
            </a:extLst>
          </p:cNvPr>
          <p:cNvSpPr/>
          <p:nvPr/>
        </p:nvSpPr>
        <p:spPr>
          <a:xfrm>
            <a:off x="801241" y="1669492"/>
            <a:ext cx="198808" cy="381000"/>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inus Sign 66">
            <a:extLst>
              <a:ext uri="{FF2B5EF4-FFF2-40B4-BE49-F238E27FC236}">
                <a16:creationId xmlns:a16="http://schemas.microsoft.com/office/drawing/2014/main" id="{C5EBC77E-B2A1-4A4B-8CCE-43D2FD985C7C}"/>
              </a:ext>
            </a:extLst>
          </p:cNvPr>
          <p:cNvSpPr/>
          <p:nvPr/>
        </p:nvSpPr>
        <p:spPr>
          <a:xfrm>
            <a:off x="649681" y="1668684"/>
            <a:ext cx="198808" cy="381000"/>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D31AB4-87F1-415F-9CCD-6191DAD1E2D8}"/>
              </a:ext>
            </a:extLst>
          </p:cNvPr>
          <p:cNvSpPr txBox="1"/>
          <p:nvPr>
            <p:extLst>
              <p:ext uri="{D42A27DB-BD31-4B8C-83A1-F6EECF244321}">
                <p14:modId xmlns:p14="http://schemas.microsoft.com/office/powerpoint/2010/main" val="4208058397"/>
              </p:ext>
            </p:extLst>
          </p:nvPr>
        </p:nvSpPr>
        <p:spPr>
          <a:xfrm>
            <a:off x="1143000" y="2120831"/>
            <a:ext cx="10611035"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 hereby, declare that the details mentioned above are true and best of my knowledge. In case of any of the above information is found false or untrue SCGJ can take strict action.  </a:t>
            </a:r>
            <a:endParaRPr lang="en-US" sz="1100" u="sng" dirty="0"/>
          </a:p>
        </p:txBody>
      </p:sp>
      <p:grpSp>
        <p:nvGrpSpPr>
          <p:cNvPr id="24" name="Group 23">
            <a:extLst>
              <a:ext uri="{FF2B5EF4-FFF2-40B4-BE49-F238E27FC236}">
                <a16:creationId xmlns:a16="http://schemas.microsoft.com/office/drawing/2014/main" id="{064466D9-D2C8-4749-96FA-5A775BE06937}"/>
              </a:ext>
            </a:extLst>
          </p:cNvPr>
          <p:cNvGrpSpPr/>
          <p:nvPr/>
        </p:nvGrpSpPr>
        <p:grpSpPr>
          <a:xfrm>
            <a:off x="7941215" y="3471960"/>
            <a:ext cx="3735689" cy="430213"/>
            <a:chOff x="7567991" y="5991225"/>
            <a:chExt cx="3735689" cy="430213"/>
          </a:xfrm>
        </p:grpSpPr>
        <p:sp>
          <p:nvSpPr>
            <p:cNvPr id="25" name="Rectangle: Rounded Corners 24">
              <a:extLst>
                <a:ext uri="{FF2B5EF4-FFF2-40B4-BE49-F238E27FC236}">
                  <a16:creationId xmlns:a16="http://schemas.microsoft.com/office/drawing/2014/main" id="{51218577-779D-407C-836B-F16EC5318C24}"/>
                </a:ext>
              </a:extLst>
            </p:cNvPr>
            <p:cNvSpPr/>
            <p:nvPr>
              <p:extLst>
                <p:ext uri="{D42A27DB-BD31-4B8C-83A1-F6EECF244321}">
                  <p14:modId xmlns:p14="http://schemas.microsoft.com/office/powerpoint/2010/main" val="261953686"/>
                </p:ext>
              </p:extLst>
            </p:nvPr>
          </p:nvSpPr>
          <p:spPr>
            <a:xfrm>
              <a:off x="7567991" y="5991225"/>
              <a:ext cx="1910972" cy="43021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AS DRAFT</a:t>
              </a:r>
            </a:p>
          </p:txBody>
        </p:sp>
        <p:sp>
          <p:nvSpPr>
            <p:cNvPr id="26" name="Rectangle: Rounded Corners 25">
              <a:extLst>
                <a:ext uri="{FF2B5EF4-FFF2-40B4-BE49-F238E27FC236}">
                  <a16:creationId xmlns:a16="http://schemas.microsoft.com/office/drawing/2014/main" id="{E41D5D64-DEA7-4C31-9246-A37C78A383E1}"/>
                </a:ext>
              </a:extLst>
            </p:cNvPr>
            <p:cNvSpPr/>
            <p:nvPr>
              <p:extLst>
                <p:ext uri="{D42A27DB-BD31-4B8C-83A1-F6EECF244321}">
                  <p14:modId xmlns:p14="http://schemas.microsoft.com/office/powerpoint/2010/main" val="1372355097"/>
                </p:ext>
              </p:extLst>
            </p:nvPr>
          </p:nvSpPr>
          <p:spPr>
            <a:xfrm>
              <a:off x="9621838" y="5991225"/>
              <a:ext cx="1681842" cy="43021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a:t>
              </a:r>
            </a:p>
          </p:txBody>
        </p:sp>
      </p:grpSp>
    </p:spTree>
    <p:extLst>
      <p:ext uri="{BB962C8B-B14F-4D97-AF65-F5344CB8AC3E}">
        <p14:creationId xmlns:p14="http://schemas.microsoft.com/office/powerpoint/2010/main" val="35751866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4856</TotalTime>
  <Words>1077</Words>
  <Application>Microsoft Office PowerPoint</Application>
  <PresentationFormat>Widescreen</PresentationFormat>
  <Paragraphs>300</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Jain</dc:creator>
  <cp:lastModifiedBy>Shubham Jain</cp:lastModifiedBy>
  <cp:revision>168</cp:revision>
  <cp:lastPrinted>2017-07-16T18:03:23Z</cp:lastPrinted>
  <dcterms:created xsi:type="dcterms:W3CDTF">2013-07-15T20:26:40Z</dcterms:created>
  <dcterms:modified xsi:type="dcterms:W3CDTF">2017-07-26T14:21:10Z</dcterms:modified>
</cp:coreProperties>
</file>