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BCF4-C3E6-49B1-AF75-3E57ADE1C79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2A77-76C4-4CB0-BED7-BB0D1453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37" y="2743210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8884" y="384338"/>
            <a:ext cx="1776495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User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7989" y="1658324"/>
            <a:ext cx="1753745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Authority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7579" y="657360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Address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236" y="3050987"/>
            <a:ext cx="1897039" cy="1384995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applicationID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int,PK</a:t>
            </a:r>
            <a:r>
              <a:rPr lang="en-US" sz="1200" b="1" i="1" dirty="0" smtClean="0"/>
              <a:t>, auto-</a:t>
            </a:r>
            <a:r>
              <a:rPr lang="en-US" sz="1200" b="1" i="1" dirty="0" err="1" smtClean="0"/>
              <a:t>inc.</a:t>
            </a:r>
            <a:r>
              <a:rPr lang="en-US" sz="1200" b="1" i="1" dirty="0" smtClean="0"/>
              <a:t>)</a:t>
            </a:r>
          </a:p>
          <a:p>
            <a:r>
              <a:rPr lang="en-US" sz="1200" dirty="0" err="1" smtClean="0"/>
              <a:t>originalApplicationId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userId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  <a:endParaRPr lang="en-US" sz="1200" dirty="0" smtClean="0">
              <a:solidFill>
                <a:schemeClr val="accent5"/>
              </a:solidFill>
            </a:endParaRPr>
          </a:p>
          <a:p>
            <a:r>
              <a:rPr lang="en-US" sz="1200" dirty="0" err="1" smtClean="0"/>
              <a:t>appStatus</a:t>
            </a:r>
            <a:r>
              <a:rPr lang="en-US" sz="1200" dirty="0" smtClean="0"/>
              <a:t>(varchar(20))</a:t>
            </a:r>
          </a:p>
          <a:p>
            <a:r>
              <a:rPr lang="en-US" sz="1200" dirty="0" err="1" smtClean="0"/>
              <a:t>appComment</a:t>
            </a:r>
            <a:endParaRPr lang="en-US" sz="1200" dirty="0" smtClean="0"/>
          </a:p>
          <a:p>
            <a:r>
              <a:rPr lang="en-US" sz="1200" dirty="0" smtClean="0"/>
              <a:t>IS_ACTIVE(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85" y="672274"/>
            <a:ext cx="1776494" cy="830997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username (varchar, PK, e-mail)</a:t>
            </a:r>
          </a:p>
          <a:p>
            <a:r>
              <a:rPr lang="en-US" sz="1200" dirty="0" smtClean="0"/>
              <a:t>password(varchar)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authorityID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069" y="1933137"/>
            <a:ext cx="1756021" cy="646331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authorityID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PK, auto-</a:t>
            </a:r>
            <a:r>
              <a:rPr lang="en-US" sz="1200" b="1" i="1" dirty="0" err="1" smtClean="0"/>
              <a:t>inc.</a:t>
            </a:r>
            <a:r>
              <a:rPr lang="en-US" sz="1200" b="1" i="1" dirty="0" smtClean="0"/>
              <a:t>)</a:t>
            </a:r>
          </a:p>
          <a:p>
            <a:r>
              <a:rPr lang="en-US" sz="1200" dirty="0" err="1" smtClean="0"/>
              <a:t>authType</a:t>
            </a:r>
            <a:r>
              <a:rPr lang="en-US" sz="1200" dirty="0" smtClean="0"/>
              <a:t> (varchar)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2922" y="159893"/>
            <a:ext cx="2013032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TrainingPartner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72922" y="451431"/>
            <a:ext cx="2013032" cy="3231654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tpID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originalapplicationId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</a:p>
          <a:p>
            <a:r>
              <a:rPr lang="en-US" sz="1200" b="1" i="1" dirty="0" err="1">
                <a:solidFill>
                  <a:schemeClr val="accent5"/>
                </a:solidFill>
              </a:rPr>
              <a:t>c</a:t>
            </a:r>
            <a:r>
              <a:rPr lang="en-US" sz="1200" b="1" i="1" dirty="0" err="1" smtClean="0">
                <a:solidFill>
                  <a:schemeClr val="accent5"/>
                </a:solidFill>
              </a:rPr>
              <a:t>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</a:p>
          <a:p>
            <a:r>
              <a:rPr lang="en-US" sz="1200" dirty="0" err="1" smtClean="0"/>
              <a:t>yearOfEstablishment</a:t>
            </a:r>
            <a:r>
              <a:rPr lang="en-US" sz="1200" dirty="0" smtClean="0"/>
              <a:t>(YYYY)</a:t>
            </a:r>
          </a:p>
          <a:p>
            <a:r>
              <a:rPr lang="en-US" sz="1200" dirty="0" err="1" smtClean="0"/>
              <a:t>priorExposure</a:t>
            </a:r>
            <a:r>
              <a:rPr lang="en-US" sz="1200" dirty="0" smtClean="0"/>
              <a:t>(YY-MM)</a:t>
            </a:r>
          </a:p>
          <a:p>
            <a:r>
              <a:rPr lang="en-US" sz="1200" dirty="0" err="1" smtClean="0"/>
              <a:t>priorExposureInSkill</a:t>
            </a:r>
            <a:r>
              <a:rPr lang="en-US" sz="1200" dirty="0" smtClean="0"/>
              <a:t>(YY-MM)</a:t>
            </a:r>
          </a:p>
          <a:p>
            <a:r>
              <a:rPr lang="en-US" sz="1200" dirty="0" err="1" smtClean="0"/>
              <a:t>trainingMedium</a:t>
            </a:r>
            <a:r>
              <a:rPr lang="en-US" sz="1200" dirty="0" smtClean="0"/>
              <a:t> (varchar)</a:t>
            </a:r>
          </a:p>
          <a:p>
            <a:r>
              <a:rPr lang="en-US" sz="1200" dirty="0" err="1" smtClean="0"/>
              <a:t>trainingCenterType</a:t>
            </a:r>
            <a:r>
              <a:rPr lang="en-US" sz="1200" dirty="0" smtClean="0"/>
              <a:t> (varchar)</a:t>
            </a:r>
          </a:p>
          <a:p>
            <a:r>
              <a:rPr lang="en-US" sz="1200" dirty="0" smtClean="0"/>
              <a:t>PAN no.(varchar)</a:t>
            </a:r>
          </a:p>
          <a:p>
            <a:r>
              <a:rPr lang="en-US" sz="1200" dirty="0" smtClean="0"/>
              <a:t>TAN no. (varchar)</a:t>
            </a:r>
          </a:p>
          <a:p>
            <a:r>
              <a:rPr lang="en-US" sz="1200" dirty="0" smtClean="0"/>
              <a:t>Turnover (</a:t>
            </a:r>
            <a:r>
              <a:rPr lang="en-US" sz="1200" dirty="0" err="1" smtClean="0"/>
              <a:t>cr</a:t>
            </a:r>
            <a:r>
              <a:rPr lang="en-US" sz="1200" dirty="0" smtClean="0"/>
              <a:t>, lakhs)</a:t>
            </a:r>
          </a:p>
          <a:p>
            <a:r>
              <a:rPr lang="en-US" sz="1200" dirty="0" err="1" smtClean="0"/>
              <a:t>recognitionBodyName</a:t>
            </a:r>
            <a:r>
              <a:rPr lang="en-US" sz="1200" dirty="0" smtClean="0"/>
              <a:t>(varchar)</a:t>
            </a:r>
          </a:p>
          <a:p>
            <a:r>
              <a:rPr lang="en-US" sz="1200" dirty="0" err="1" smtClean="0"/>
              <a:t>recognitionYear</a:t>
            </a:r>
            <a:r>
              <a:rPr lang="en-US" sz="1200" dirty="0" smtClean="0"/>
              <a:t>(YYYY)</a:t>
            </a:r>
          </a:p>
          <a:p>
            <a:r>
              <a:rPr lang="en-US" sz="1200" dirty="0" err="1" smtClean="0"/>
              <a:t>recognitionValidity</a:t>
            </a:r>
            <a:r>
              <a:rPr lang="en-US" sz="1200" dirty="0" smtClean="0"/>
              <a:t>(YYYY)</a:t>
            </a:r>
          </a:p>
          <a:p>
            <a:r>
              <a:rPr lang="en-US" sz="1200" dirty="0" err="1" smtClean="0"/>
              <a:t>insertTimestamep</a:t>
            </a:r>
            <a:r>
              <a:rPr lang="en-US" sz="1200" dirty="0" smtClean="0"/>
              <a:t>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updateTimestamp</a:t>
            </a:r>
            <a:r>
              <a:rPr lang="en-US" sz="1200" dirty="0" smtClean="0"/>
              <a:t>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67578" y="965137"/>
            <a:ext cx="1897039" cy="1384995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addressID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PK, auto-</a:t>
            </a:r>
            <a:r>
              <a:rPr lang="en-US" sz="1200" b="1" i="1" dirty="0" err="1" smtClean="0"/>
              <a:t>inc.</a:t>
            </a:r>
            <a:r>
              <a:rPr lang="en-US" sz="1200" b="1" i="1" dirty="0" smtClean="0"/>
              <a:t>)</a:t>
            </a:r>
          </a:p>
          <a:p>
            <a:r>
              <a:rPr lang="en-US" sz="1200" dirty="0" smtClean="0"/>
              <a:t>Line 1 (varchar(50))</a:t>
            </a:r>
          </a:p>
          <a:p>
            <a:r>
              <a:rPr lang="en-US" sz="1200" dirty="0" smtClean="0"/>
              <a:t>Line 2 (varchar(50))</a:t>
            </a:r>
          </a:p>
          <a:p>
            <a:r>
              <a:rPr lang="en-US" sz="1200" dirty="0" smtClean="0"/>
              <a:t>City (varchar(50))</a:t>
            </a:r>
          </a:p>
          <a:p>
            <a:r>
              <a:rPr lang="en-US" sz="1200" dirty="0" smtClean="0"/>
              <a:t>District (varchar (50))</a:t>
            </a:r>
          </a:p>
          <a:p>
            <a:r>
              <a:rPr lang="en-US" sz="1200" dirty="0" smtClean="0"/>
              <a:t>State (varchar(50))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53932" y="2580288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ContactDetails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153932" y="2888065"/>
            <a:ext cx="1910686" cy="1754326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contactInfoId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int,PK</a:t>
            </a:r>
            <a:r>
              <a:rPr lang="en-US" sz="1200" b="1" i="1" dirty="0" smtClean="0"/>
              <a:t>, auto-</a:t>
            </a:r>
            <a:r>
              <a:rPr lang="en-US" sz="1200" b="1" i="1" dirty="0" err="1" smtClean="0"/>
              <a:t>inc.</a:t>
            </a:r>
            <a:r>
              <a:rPr lang="en-US" sz="1200" b="1" i="1" dirty="0" smtClean="0"/>
              <a:t>)</a:t>
            </a:r>
          </a:p>
          <a:p>
            <a:r>
              <a:rPr lang="en-US" sz="1200" dirty="0" smtClean="0"/>
              <a:t>e-mail (varchar)</a:t>
            </a:r>
          </a:p>
          <a:p>
            <a:r>
              <a:rPr lang="en-US" sz="1200" dirty="0" err="1" smtClean="0"/>
              <a:t>firstName</a:t>
            </a:r>
            <a:r>
              <a:rPr lang="en-US" sz="1200" dirty="0" smtClean="0"/>
              <a:t> (varchar(20))</a:t>
            </a:r>
          </a:p>
          <a:p>
            <a:r>
              <a:rPr lang="en-US" sz="1200" dirty="0" err="1" smtClean="0"/>
              <a:t>middleName</a:t>
            </a:r>
            <a:r>
              <a:rPr lang="en-US" sz="1200" dirty="0" smtClean="0"/>
              <a:t>(varchar(20))</a:t>
            </a:r>
          </a:p>
          <a:p>
            <a:r>
              <a:rPr lang="en-US" sz="1200" dirty="0" err="1" smtClean="0"/>
              <a:t>lastName</a:t>
            </a:r>
            <a:r>
              <a:rPr lang="en-US" sz="1200" dirty="0" smtClean="0"/>
              <a:t> (varchar(20))</a:t>
            </a:r>
          </a:p>
          <a:p>
            <a:r>
              <a:rPr lang="en-US" sz="1200" dirty="0" err="1" smtClean="0"/>
              <a:t>mobileNo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(10))</a:t>
            </a:r>
          </a:p>
          <a:p>
            <a:r>
              <a:rPr lang="en-US" sz="1200" dirty="0" err="1" smtClean="0"/>
              <a:t>landlineNo</a:t>
            </a:r>
            <a:r>
              <a:rPr lang="en-US" sz="1200" dirty="0" smtClean="0"/>
              <a:t>.(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faxNo</a:t>
            </a:r>
            <a:r>
              <a:rPr lang="en-US" sz="1200" dirty="0" smtClean="0"/>
              <a:t>.(</a:t>
            </a:r>
            <a:r>
              <a:rPr lang="en-US" sz="1200" dirty="0" err="1" smtClean="0"/>
              <a:t>int</a:t>
            </a:r>
            <a:r>
              <a:rPr lang="en-US" sz="1200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6948" y="96389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TrainingManagement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6474" y="4569675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DocumentsUploaded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6474" y="4877452"/>
            <a:ext cx="1897039" cy="1938992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documentID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PK, e-mail)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originalApplicationId</a:t>
            </a:r>
            <a:r>
              <a:rPr lang="en-US" sz="1200" b="1" i="1" dirty="0" smtClean="0">
                <a:solidFill>
                  <a:schemeClr val="accent5"/>
                </a:solidFill>
              </a:rPr>
              <a:t> (</a:t>
            </a:r>
            <a:r>
              <a:rPr lang="en-US" sz="1200" b="1" i="1" dirty="0">
                <a:solidFill>
                  <a:schemeClr val="accent5"/>
                </a:solidFill>
              </a:rPr>
              <a:t>FK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dirty="0" err="1" smtClean="0"/>
              <a:t>insertTimestamp</a:t>
            </a:r>
            <a:r>
              <a:rPr lang="en-US" sz="1200" dirty="0" smtClean="0"/>
              <a:t> 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updateTimestamp</a:t>
            </a:r>
            <a:r>
              <a:rPr lang="en-US" sz="1200" dirty="0" smtClean="0"/>
              <a:t> 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documentType</a:t>
            </a:r>
            <a:r>
              <a:rPr lang="en-US" sz="1200" dirty="0" smtClean="0"/>
              <a:t> (varchar)</a:t>
            </a:r>
          </a:p>
          <a:p>
            <a:r>
              <a:rPr lang="en-US" sz="1200" dirty="0" err="1" smtClean="0"/>
              <a:t>documentLocation</a:t>
            </a:r>
            <a:r>
              <a:rPr lang="en-US" sz="1200" dirty="0" smtClean="0"/>
              <a:t> (varchar)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04373" y="158858"/>
            <a:ext cx="180764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CSVUploaded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96868" y="431474"/>
            <a:ext cx="1815154" cy="1754326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csvId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PK, auto-</a:t>
            </a:r>
            <a:r>
              <a:rPr lang="en-US" sz="1200" b="1" i="1" dirty="0" err="1" smtClean="0"/>
              <a:t>inc.</a:t>
            </a:r>
            <a:r>
              <a:rPr lang="en-US" sz="1200" b="1" i="1" dirty="0" smtClean="0"/>
              <a:t>)</a:t>
            </a:r>
          </a:p>
          <a:p>
            <a:r>
              <a:rPr lang="en-US" sz="1200" b="1" i="1" dirty="0" err="1" smtClean="0"/>
              <a:t>csvType</a:t>
            </a:r>
            <a:r>
              <a:rPr lang="en-US" sz="1200" b="1" i="1" dirty="0" smtClean="0"/>
              <a:t>(varchar(20))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InsertUsername</a:t>
            </a:r>
            <a:r>
              <a:rPr lang="en-US" sz="1200" b="1" i="1" dirty="0" smtClean="0">
                <a:solidFill>
                  <a:schemeClr val="accent5"/>
                </a:solidFill>
              </a:rPr>
              <a:t>()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UpdateUsername</a:t>
            </a:r>
            <a:r>
              <a:rPr lang="en-US" sz="1200" b="1" i="1" dirty="0" smtClean="0">
                <a:solidFill>
                  <a:schemeClr val="accent5"/>
                </a:solidFill>
              </a:rPr>
              <a:t>()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dirty="0" err="1" smtClean="0"/>
              <a:t>insertTimestamp</a:t>
            </a:r>
            <a:r>
              <a:rPr lang="en-US" sz="1200" dirty="0" smtClean="0"/>
              <a:t>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updateTimestamp</a:t>
            </a:r>
            <a:r>
              <a:rPr lang="en-US" sz="1200" dirty="0" smtClean="0"/>
              <a:t>(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IS_ACTIVE(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86044" y="412078"/>
            <a:ext cx="1897039" cy="1569660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tpMgmtId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dirty="0" smtClean="0"/>
              <a:t>Designation(varchar)</a:t>
            </a:r>
            <a:endParaRPr lang="en-US" sz="1200" b="1" i="1" dirty="0" smtClean="0">
              <a:solidFill>
                <a:schemeClr val="accent5"/>
              </a:solidFill>
            </a:endParaRP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tpId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r>
              <a:rPr lang="en-US" sz="1200" b="1" i="1" dirty="0">
                <a:solidFill>
                  <a:schemeClr val="accent5"/>
                </a:solidFill>
              </a:rPr>
              <a:t>(FK</a:t>
            </a:r>
            <a:r>
              <a:rPr lang="en-US" sz="1200" b="1" i="1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contactInfoID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addressId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</a:p>
          <a:p>
            <a:r>
              <a:rPr lang="en-US" sz="1200" dirty="0" err="1" smtClean="0"/>
              <a:t>educationalQualification</a:t>
            </a:r>
            <a:r>
              <a:rPr lang="en-US" sz="1200" dirty="0" smtClean="0"/>
              <a:t>(varchar)</a:t>
            </a:r>
          </a:p>
          <a:p>
            <a:r>
              <a:rPr lang="en-US" sz="1200" dirty="0" err="1" smtClean="0"/>
              <a:t>totalExp</a:t>
            </a:r>
            <a:r>
              <a:rPr lang="en-US" sz="1200" dirty="0" smtClean="0"/>
              <a:t> (MM-YY)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4911" y="4870434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AssessmentAgency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95747" y="3723507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TrainingCenter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93471" y="4031284"/>
            <a:ext cx="1897039" cy="1015663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centerID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dirty="0" err="1" smtClean="0"/>
              <a:t>centerName</a:t>
            </a:r>
            <a:r>
              <a:rPr lang="en-US" sz="1200" dirty="0" smtClean="0"/>
              <a:t> (varchar)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contactInfoId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addressID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tpID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40817" y="2145137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Trainer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38541" y="2452914"/>
            <a:ext cx="1897039" cy="830997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trainerID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contactinfoId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dirty="0" smtClean="0"/>
              <a:t>designation (varchar)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tpID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81735" y="5174536"/>
            <a:ext cx="1897039" cy="1015663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agencyId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dirty="0" err="1" smtClean="0"/>
              <a:t>agencyName</a:t>
            </a:r>
            <a:r>
              <a:rPr lang="en-US" sz="1200" dirty="0" smtClean="0"/>
              <a:t> (varchar)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contactInfoId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addressID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originalApplicationId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10800" y="4893125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AssessmentCenter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17624" y="5197227"/>
            <a:ext cx="1897039" cy="1015663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centerId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dirty="0" err="1" smtClean="0"/>
              <a:t>centerName</a:t>
            </a:r>
            <a:r>
              <a:rPr lang="en-US" sz="1200" dirty="0" smtClean="0"/>
              <a:t> (varchar)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contactInfoId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addressID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agencyId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19096" y="3402092"/>
            <a:ext cx="1897039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Assessor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16820" y="3709869"/>
            <a:ext cx="1897039" cy="830997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assessorIdID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contactinfoId</a:t>
            </a:r>
            <a:r>
              <a:rPr lang="en-US" sz="1200" b="1" i="1" dirty="0" smtClean="0">
                <a:solidFill>
                  <a:schemeClr val="accent5"/>
                </a:solidFill>
              </a:rPr>
              <a:t> (FK)</a:t>
            </a:r>
            <a:endParaRPr lang="en-US" sz="1200" b="1" i="1" dirty="0">
              <a:solidFill>
                <a:schemeClr val="accent5"/>
              </a:solidFill>
            </a:endParaRPr>
          </a:p>
          <a:p>
            <a:r>
              <a:rPr lang="en-US" sz="1200" dirty="0" smtClean="0"/>
              <a:t>designation (varchar)</a:t>
            </a:r>
          </a:p>
          <a:p>
            <a:r>
              <a:rPr lang="en-US" sz="1200" b="1" i="1" dirty="0" err="1" smtClean="0">
                <a:solidFill>
                  <a:schemeClr val="accent5"/>
                </a:solidFill>
              </a:rPr>
              <a:t>tpID</a:t>
            </a:r>
            <a:r>
              <a:rPr lang="en-US" sz="1200" b="1" i="1" dirty="0" smtClean="0">
                <a:solidFill>
                  <a:schemeClr val="accent5"/>
                </a:solidFill>
              </a:rPr>
              <a:t>(FK)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70569" y="1301076"/>
            <a:ext cx="1753745" cy="307777"/>
          </a:xfrm>
          <a:prstGeom prst="rect">
            <a:avLst/>
          </a:prstGeom>
          <a:solidFill>
            <a:srgbClr val="6EBE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Batch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68293" y="1600287"/>
            <a:ext cx="1756021" cy="461665"/>
          </a:xfrm>
          <a:prstGeom prst="rect">
            <a:avLst/>
          </a:prstGeom>
          <a:solidFill>
            <a:srgbClr val="6EBE6D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err="1" smtClean="0"/>
              <a:t>batchID</a:t>
            </a:r>
            <a:r>
              <a:rPr lang="en-US" sz="1200" b="1" i="1" dirty="0" smtClean="0"/>
              <a:t> (</a:t>
            </a:r>
            <a:r>
              <a:rPr lang="en-US" sz="1200" b="1" i="1" dirty="0" err="1" smtClean="0"/>
              <a:t>int</a:t>
            </a:r>
            <a:r>
              <a:rPr lang="en-US" sz="1200" b="1" i="1" dirty="0" smtClean="0"/>
              <a:t>, PK)</a:t>
            </a:r>
          </a:p>
          <a:p>
            <a:r>
              <a:rPr lang="en-US" sz="1200" dirty="0" err="1" smtClean="0"/>
              <a:t>authType</a:t>
            </a:r>
            <a:r>
              <a:rPr lang="en-US" sz="1200" dirty="0" smtClean="0"/>
              <a:t> (varchar)</a:t>
            </a:r>
          </a:p>
        </p:txBody>
      </p:sp>
    </p:spTree>
    <p:extLst>
      <p:ext uri="{BB962C8B-B14F-4D97-AF65-F5344CB8AC3E}">
        <p14:creationId xmlns:p14="http://schemas.microsoft.com/office/powerpoint/2010/main" val="141738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335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Pareek</dc:creator>
  <cp:lastModifiedBy>Ruchi Pareek</cp:lastModifiedBy>
  <cp:revision>58</cp:revision>
  <dcterms:created xsi:type="dcterms:W3CDTF">2017-06-12T15:57:52Z</dcterms:created>
  <dcterms:modified xsi:type="dcterms:W3CDTF">2017-06-13T18:26:38Z</dcterms:modified>
</cp:coreProperties>
</file>