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0342D-97B3-5DE1-3E07-05DAF96221C2}" v="86" dt="2023-08-31T23:53:36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E65FF7-BC47-44C9-BE04-2B45A733D4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9EF374-166C-4D2A-9C10-9C77A8096ACF}">
      <dgm:prSet/>
      <dgm:spPr/>
      <dgm:t>
        <a:bodyPr/>
        <a:lstStyle/>
        <a:p>
          <a:r>
            <a:rPr lang="en-US"/>
            <a:t>- Instructions: </a:t>
          </a:r>
        </a:p>
      </dgm:t>
    </dgm:pt>
    <dgm:pt modelId="{0F1C0CA7-2F38-4DA2-8C23-3A9A1DBFAECC}" type="parTrans" cxnId="{EDC0046C-7143-4BFB-9E24-5086581F2534}">
      <dgm:prSet/>
      <dgm:spPr/>
      <dgm:t>
        <a:bodyPr/>
        <a:lstStyle/>
        <a:p>
          <a:endParaRPr lang="en-US"/>
        </a:p>
      </dgm:t>
    </dgm:pt>
    <dgm:pt modelId="{26356299-2FA6-41D2-9741-7DD17EF82171}" type="sibTrans" cxnId="{EDC0046C-7143-4BFB-9E24-5086581F2534}">
      <dgm:prSet/>
      <dgm:spPr/>
      <dgm:t>
        <a:bodyPr/>
        <a:lstStyle/>
        <a:p>
          <a:endParaRPr lang="en-US"/>
        </a:p>
      </dgm:t>
    </dgm:pt>
    <dgm:pt modelId="{129155A3-3ABF-493A-9788-CE1EB9BA206D}">
      <dgm:prSet/>
      <dgm:spPr/>
      <dgm:t>
        <a:bodyPr/>
        <a:lstStyle/>
        <a:p>
          <a:r>
            <a:rPr lang="en-US"/>
            <a:t>- Write an easy guide for your project, explaining how it works step by step.</a:t>
          </a:r>
        </a:p>
      </dgm:t>
    </dgm:pt>
    <dgm:pt modelId="{771D5E79-119A-44A4-BB29-8B3CD29C868A}" type="parTrans" cxnId="{5020DC12-5D62-48E0-9665-1B83E3445745}">
      <dgm:prSet/>
      <dgm:spPr/>
      <dgm:t>
        <a:bodyPr/>
        <a:lstStyle/>
        <a:p>
          <a:endParaRPr lang="en-US"/>
        </a:p>
      </dgm:t>
    </dgm:pt>
    <dgm:pt modelId="{B87BC4E7-F1D7-4C8D-A70D-62BB6F85C852}" type="sibTrans" cxnId="{5020DC12-5D62-48E0-9665-1B83E3445745}">
      <dgm:prSet/>
      <dgm:spPr/>
      <dgm:t>
        <a:bodyPr/>
        <a:lstStyle/>
        <a:p>
          <a:endParaRPr lang="en-US"/>
        </a:p>
      </dgm:t>
    </dgm:pt>
    <dgm:pt modelId="{0E030B61-0105-406D-BFCF-DEB5C924B5A6}">
      <dgm:prSet/>
      <dgm:spPr/>
      <dgm:t>
        <a:bodyPr/>
        <a:lstStyle/>
        <a:p>
          <a:r>
            <a:rPr lang="en-US"/>
            <a:t>- Use your app tool's instructions to create an app package for Android or iOS.</a:t>
          </a:r>
        </a:p>
      </dgm:t>
    </dgm:pt>
    <dgm:pt modelId="{6DAC0120-81AC-4776-AFAA-FCFF41704E17}" type="parTrans" cxnId="{47CEA339-67DC-4CD1-A802-D5D2D24D1F23}">
      <dgm:prSet/>
      <dgm:spPr/>
      <dgm:t>
        <a:bodyPr/>
        <a:lstStyle/>
        <a:p>
          <a:endParaRPr lang="en-US"/>
        </a:p>
      </dgm:t>
    </dgm:pt>
    <dgm:pt modelId="{EC94B2CB-DA2C-47DF-A7F8-F3C942BFF3A5}" type="sibTrans" cxnId="{47CEA339-67DC-4CD1-A802-D5D2D24D1F23}">
      <dgm:prSet/>
      <dgm:spPr/>
      <dgm:t>
        <a:bodyPr/>
        <a:lstStyle/>
        <a:p>
          <a:endParaRPr lang="en-US"/>
        </a:p>
      </dgm:t>
    </dgm:pt>
    <dgm:pt modelId="{B6F6104A-C709-42E0-8C1F-EDF0F529E5D1}">
      <dgm:prSet/>
      <dgm:spPr/>
      <dgm:t>
        <a:bodyPr/>
        <a:lstStyle/>
        <a:p>
          <a:r>
            <a:rPr lang="en-US"/>
            <a:t>- Share your app with friends or upload it to a testing platform to check if it works for others.</a:t>
          </a:r>
        </a:p>
      </dgm:t>
    </dgm:pt>
    <dgm:pt modelId="{B2F42298-A920-4EA4-9857-F6A34A9553C5}" type="parTrans" cxnId="{3CB9A6FB-65D1-4D99-8261-F6A7B45DF695}">
      <dgm:prSet/>
      <dgm:spPr/>
      <dgm:t>
        <a:bodyPr/>
        <a:lstStyle/>
        <a:p>
          <a:endParaRPr lang="en-US"/>
        </a:p>
      </dgm:t>
    </dgm:pt>
    <dgm:pt modelId="{EB54623E-9AE4-4B9D-AE8D-A6EE98D9CEEA}" type="sibTrans" cxnId="{3CB9A6FB-65D1-4D99-8261-F6A7B45DF695}">
      <dgm:prSet/>
      <dgm:spPr/>
      <dgm:t>
        <a:bodyPr/>
        <a:lstStyle/>
        <a:p>
          <a:endParaRPr lang="en-US"/>
        </a:p>
      </dgm:t>
    </dgm:pt>
    <dgm:pt modelId="{E74B8BF3-91F0-409D-A7AB-91006ADECF3C}">
      <dgm:prSet/>
      <dgm:spPr/>
      <dgm:t>
        <a:bodyPr/>
        <a:lstStyle/>
        <a:p>
          <a:r>
            <a:rPr lang="en-US"/>
            <a:t>- Double-check everything, make sure it is all working well, and your project is good to go! </a:t>
          </a:r>
        </a:p>
      </dgm:t>
    </dgm:pt>
    <dgm:pt modelId="{65467027-BB16-40C5-AA09-BD999F26C4F8}" type="parTrans" cxnId="{A6281AD5-118D-467B-B791-38D1CBA8F59A}">
      <dgm:prSet/>
      <dgm:spPr/>
      <dgm:t>
        <a:bodyPr/>
        <a:lstStyle/>
        <a:p>
          <a:endParaRPr lang="en-US"/>
        </a:p>
      </dgm:t>
    </dgm:pt>
    <dgm:pt modelId="{8208E652-DE28-424A-8D7F-72DEFE5CC442}" type="sibTrans" cxnId="{A6281AD5-118D-467B-B791-38D1CBA8F59A}">
      <dgm:prSet/>
      <dgm:spPr/>
      <dgm:t>
        <a:bodyPr/>
        <a:lstStyle/>
        <a:p>
          <a:endParaRPr lang="en-US"/>
        </a:p>
      </dgm:t>
    </dgm:pt>
    <dgm:pt modelId="{11DF7E8C-6177-40A2-81A7-0FCA59FF408A}" type="pres">
      <dgm:prSet presAssocID="{C7E65FF7-BC47-44C9-BE04-2B45A733D468}" presName="root" presStyleCnt="0">
        <dgm:presLayoutVars>
          <dgm:dir/>
          <dgm:resizeHandles val="exact"/>
        </dgm:presLayoutVars>
      </dgm:prSet>
      <dgm:spPr/>
    </dgm:pt>
    <dgm:pt modelId="{951D02EA-6E37-4BF6-A720-2A525338671F}" type="pres">
      <dgm:prSet presAssocID="{1B9EF374-166C-4D2A-9C10-9C77A8096ACF}" presName="compNode" presStyleCnt="0"/>
      <dgm:spPr/>
    </dgm:pt>
    <dgm:pt modelId="{23BD9F39-4817-4FED-BBF4-2711C081DDBD}" type="pres">
      <dgm:prSet presAssocID="{1B9EF374-166C-4D2A-9C10-9C77A8096ACF}" presName="bgRect" presStyleLbl="bgShp" presStyleIdx="0" presStyleCnt="5"/>
      <dgm:spPr/>
    </dgm:pt>
    <dgm:pt modelId="{9FDA236A-4E0B-4AB6-9DC5-FDC07D97521F}" type="pres">
      <dgm:prSet presAssocID="{1B9EF374-166C-4D2A-9C10-9C77A8096AC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940F7FD-D798-4C90-8F51-4885A7BDED55}" type="pres">
      <dgm:prSet presAssocID="{1B9EF374-166C-4D2A-9C10-9C77A8096ACF}" presName="spaceRect" presStyleCnt="0"/>
      <dgm:spPr/>
    </dgm:pt>
    <dgm:pt modelId="{197E9CF0-66EE-4AF7-BCB9-F14783C60673}" type="pres">
      <dgm:prSet presAssocID="{1B9EF374-166C-4D2A-9C10-9C77A8096ACF}" presName="parTx" presStyleLbl="revTx" presStyleIdx="0" presStyleCnt="5">
        <dgm:presLayoutVars>
          <dgm:chMax val="0"/>
          <dgm:chPref val="0"/>
        </dgm:presLayoutVars>
      </dgm:prSet>
      <dgm:spPr/>
    </dgm:pt>
    <dgm:pt modelId="{6500F548-8593-44C2-93ED-53C1C8F9E7E7}" type="pres">
      <dgm:prSet presAssocID="{26356299-2FA6-41D2-9741-7DD17EF82171}" presName="sibTrans" presStyleCnt="0"/>
      <dgm:spPr/>
    </dgm:pt>
    <dgm:pt modelId="{7FCF29EB-D8FD-4F23-9CEC-C98927B08A80}" type="pres">
      <dgm:prSet presAssocID="{129155A3-3ABF-493A-9788-CE1EB9BA206D}" presName="compNode" presStyleCnt="0"/>
      <dgm:spPr/>
    </dgm:pt>
    <dgm:pt modelId="{93578BD8-0980-4965-A15F-C8129A1578BE}" type="pres">
      <dgm:prSet presAssocID="{129155A3-3ABF-493A-9788-CE1EB9BA206D}" presName="bgRect" presStyleLbl="bgShp" presStyleIdx="1" presStyleCnt="5"/>
      <dgm:spPr/>
    </dgm:pt>
    <dgm:pt modelId="{04FE09DE-EE59-478C-AB93-5247EB0EF85D}" type="pres">
      <dgm:prSet presAssocID="{129155A3-3ABF-493A-9788-CE1EB9BA206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C22554-7D30-4C8A-9CD5-3962CA7781E5}" type="pres">
      <dgm:prSet presAssocID="{129155A3-3ABF-493A-9788-CE1EB9BA206D}" presName="spaceRect" presStyleCnt="0"/>
      <dgm:spPr/>
    </dgm:pt>
    <dgm:pt modelId="{D0CEB46B-F914-48BC-AD44-FE4108AB1198}" type="pres">
      <dgm:prSet presAssocID="{129155A3-3ABF-493A-9788-CE1EB9BA206D}" presName="parTx" presStyleLbl="revTx" presStyleIdx="1" presStyleCnt="5">
        <dgm:presLayoutVars>
          <dgm:chMax val="0"/>
          <dgm:chPref val="0"/>
        </dgm:presLayoutVars>
      </dgm:prSet>
      <dgm:spPr/>
    </dgm:pt>
    <dgm:pt modelId="{F2FF8468-1E00-4EC9-A06D-57E4EB09380F}" type="pres">
      <dgm:prSet presAssocID="{B87BC4E7-F1D7-4C8D-A70D-62BB6F85C852}" presName="sibTrans" presStyleCnt="0"/>
      <dgm:spPr/>
    </dgm:pt>
    <dgm:pt modelId="{4543E6E3-129E-4E75-B598-C61A80AB240E}" type="pres">
      <dgm:prSet presAssocID="{0E030B61-0105-406D-BFCF-DEB5C924B5A6}" presName="compNode" presStyleCnt="0"/>
      <dgm:spPr/>
    </dgm:pt>
    <dgm:pt modelId="{E0471470-06DB-4A51-9DCB-8750F394C4BE}" type="pres">
      <dgm:prSet presAssocID="{0E030B61-0105-406D-BFCF-DEB5C924B5A6}" presName="bgRect" presStyleLbl="bgShp" presStyleIdx="2" presStyleCnt="5"/>
      <dgm:spPr/>
    </dgm:pt>
    <dgm:pt modelId="{798140D8-5C1C-4A3C-93CE-68A0C141A8D3}" type="pres">
      <dgm:prSet presAssocID="{0E030B61-0105-406D-BFCF-DEB5C924B5A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68FAFAE-535C-4A39-882D-E7E7AD068F35}" type="pres">
      <dgm:prSet presAssocID="{0E030B61-0105-406D-BFCF-DEB5C924B5A6}" presName="spaceRect" presStyleCnt="0"/>
      <dgm:spPr/>
    </dgm:pt>
    <dgm:pt modelId="{9AE8A64C-2891-42D5-B215-289E5EBE4BB8}" type="pres">
      <dgm:prSet presAssocID="{0E030B61-0105-406D-BFCF-DEB5C924B5A6}" presName="parTx" presStyleLbl="revTx" presStyleIdx="2" presStyleCnt="5">
        <dgm:presLayoutVars>
          <dgm:chMax val="0"/>
          <dgm:chPref val="0"/>
        </dgm:presLayoutVars>
      </dgm:prSet>
      <dgm:spPr/>
    </dgm:pt>
    <dgm:pt modelId="{33BB2AE3-C1B6-45FC-896A-44955B5976C7}" type="pres">
      <dgm:prSet presAssocID="{EC94B2CB-DA2C-47DF-A7F8-F3C942BFF3A5}" presName="sibTrans" presStyleCnt="0"/>
      <dgm:spPr/>
    </dgm:pt>
    <dgm:pt modelId="{6C3CE233-5FCE-48E7-A7B9-B38A08EC9275}" type="pres">
      <dgm:prSet presAssocID="{B6F6104A-C709-42E0-8C1F-EDF0F529E5D1}" presName="compNode" presStyleCnt="0"/>
      <dgm:spPr/>
    </dgm:pt>
    <dgm:pt modelId="{05F24313-8E23-4B0C-B568-8EDF7156A93C}" type="pres">
      <dgm:prSet presAssocID="{B6F6104A-C709-42E0-8C1F-EDF0F529E5D1}" presName="bgRect" presStyleLbl="bgShp" presStyleIdx="3" presStyleCnt="5"/>
      <dgm:spPr/>
    </dgm:pt>
    <dgm:pt modelId="{398DB1BA-85C3-472A-96F8-9AD5ACBDE748}" type="pres">
      <dgm:prSet presAssocID="{B6F6104A-C709-42E0-8C1F-EDF0F529E5D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6EF4703C-E9DC-4831-8C55-E65CE62C27AD}" type="pres">
      <dgm:prSet presAssocID="{B6F6104A-C709-42E0-8C1F-EDF0F529E5D1}" presName="spaceRect" presStyleCnt="0"/>
      <dgm:spPr/>
    </dgm:pt>
    <dgm:pt modelId="{5A31331B-39DE-49FD-B3BE-2FD1681F8B4A}" type="pres">
      <dgm:prSet presAssocID="{B6F6104A-C709-42E0-8C1F-EDF0F529E5D1}" presName="parTx" presStyleLbl="revTx" presStyleIdx="3" presStyleCnt="5">
        <dgm:presLayoutVars>
          <dgm:chMax val="0"/>
          <dgm:chPref val="0"/>
        </dgm:presLayoutVars>
      </dgm:prSet>
      <dgm:spPr/>
    </dgm:pt>
    <dgm:pt modelId="{39A595C9-4B10-473D-81AE-6A064BB6E331}" type="pres">
      <dgm:prSet presAssocID="{EB54623E-9AE4-4B9D-AE8D-A6EE98D9CEEA}" presName="sibTrans" presStyleCnt="0"/>
      <dgm:spPr/>
    </dgm:pt>
    <dgm:pt modelId="{F9066478-39C2-444C-8E78-D986710F902B}" type="pres">
      <dgm:prSet presAssocID="{E74B8BF3-91F0-409D-A7AB-91006ADECF3C}" presName="compNode" presStyleCnt="0"/>
      <dgm:spPr/>
    </dgm:pt>
    <dgm:pt modelId="{89CD3E0C-2BE7-4F71-8104-4951E2E39A27}" type="pres">
      <dgm:prSet presAssocID="{E74B8BF3-91F0-409D-A7AB-91006ADECF3C}" presName="bgRect" presStyleLbl="bgShp" presStyleIdx="4" presStyleCnt="5"/>
      <dgm:spPr/>
    </dgm:pt>
    <dgm:pt modelId="{019D432E-BAD1-4824-ABCD-49E0E45DC571}" type="pres">
      <dgm:prSet presAssocID="{E74B8BF3-91F0-409D-A7AB-91006ADECF3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24A619AA-9E87-4E86-9089-00B05FE954E8}" type="pres">
      <dgm:prSet presAssocID="{E74B8BF3-91F0-409D-A7AB-91006ADECF3C}" presName="spaceRect" presStyleCnt="0"/>
      <dgm:spPr/>
    </dgm:pt>
    <dgm:pt modelId="{9C53E6AF-34C2-4E33-9BFF-EB24F2B19B62}" type="pres">
      <dgm:prSet presAssocID="{E74B8BF3-91F0-409D-A7AB-91006ADECF3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020DC12-5D62-48E0-9665-1B83E3445745}" srcId="{C7E65FF7-BC47-44C9-BE04-2B45A733D468}" destId="{129155A3-3ABF-493A-9788-CE1EB9BA206D}" srcOrd="1" destOrd="0" parTransId="{771D5E79-119A-44A4-BB29-8B3CD29C868A}" sibTransId="{B87BC4E7-F1D7-4C8D-A70D-62BB6F85C852}"/>
    <dgm:cxn modelId="{1EC78C19-63C1-42C2-BCFA-03AD7F0F50A3}" type="presOf" srcId="{B6F6104A-C709-42E0-8C1F-EDF0F529E5D1}" destId="{5A31331B-39DE-49FD-B3BE-2FD1681F8B4A}" srcOrd="0" destOrd="0" presId="urn:microsoft.com/office/officeart/2018/2/layout/IconVerticalSolidList"/>
    <dgm:cxn modelId="{47CEA339-67DC-4CD1-A802-D5D2D24D1F23}" srcId="{C7E65FF7-BC47-44C9-BE04-2B45A733D468}" destId="{0E030B61-0105-406D-BFCF-DEB5C924B5A6}" srcOrd="2" destOrd="0" parTransId="{6DAC0120-81AC-4776-AFAA-FCFF41704E17}" sibTransId="{EC94B2CB-DA2C-47DF-A7F8-F3C942BFF3A5}"/>
    <dgm:cxn modelId="{EDC0046C-7143-4BFB-9E24-5086581F2534}" srcId="{C7E65FF7-BC47-44C9-BE04-2B45A733D468}" destId="{1B9EF374-166C-4D2A-9C10-9C77A8096ACF}" srcOrd="0" destOrd="0" parTransId="{0F1C0CA7-2F38-4DA2-8C23-3A9A1DBFAECC}" sibTransId="{26356299-2FA6-41D2-9741-7DD17EF82171}"/>
    <dgm:cxn modelId="{A320AA6F-6E53-4A82-A79A-4D7B8DDCF157}" type="presOf" srcId="{129155A3-3ABF-493A-9788-CE1EB9BA206D}" destId="{D0CEB46B-F914-48BC-AD44-FE4108AB1198}" srcOrd="0" destOrd="0" presId="urn:microsoft.com/office/officeart/2018/2/layout/IconVerticalSolidList"/>
    <dgm:cxn modelId="{6CB3AE71-0CBF-447C-A451-783A61216907}" type="presOf" srcId="{C7E65FF7-BC47-44C9-BE04-2B45A733D468}" destId="{11DF7E8C-6177-40A2-81A7-0FCA59FF408A}" srcOrd="0" destOrd="0" presId="urn:microsoft.com/office/officeart/2018/2/layout/IconVerticalSolidList"/>
    <dgm:cxn modelId="{C556D48D-A2DA-42AB-B12E-900538B203E9}" type="presOf" srcId="{1B9EF374-166C-4D2A-9C10-9C77A8096ACF}" destId="{197E9CF0-66EE-4AF7-BCB9-F14783C60673}" srcOrd="0" destOrd="0" presId="urn:microsoft.com/office/officeart/2018/2/layout/IconVerticalSolidList"/>
    <dgm:cxn modelId="{A6281AD5-118D-467B-B791-38D1CBA8F59A}" srcId="{C7E65FF7-BC47-44C9-BE04-2B45A733D468}" destId="{E74B8BF3-91F0-409D-A7AB-91006ADECF3C}" srcOrd="4" destOrd="0" parTransId="{65467027-BB16-40C5-AA09-BD999F26C4F8}" sibTransId="{8208E652-DE28-424A-8D7F-72DEFE5CC442}"/>
    <dgm:cxn modelId="{949A6BDA-7E74-4031-867A-1247C0FC8878}" type="presOf" srcId="{E74B8BF3-91F0-409D-A7AB-91006ADECF3C}" destId="{9C53E6AF-34C2-4E33-9BFF-EB24F2B19B62}" srcOrd="0" destOrd="0" presId="urn:microsoft.com/office/officeart/2018/2/layout/IconVerticalSolidList"/>
    <dgm:cxn modelId="{65788EF3-118D-457B-8018-020D36B77746}" type="presOf" srcId="{0E030B61-0105-406D-BFCF-DEB5C924B5A6}" destId="{9AE8A64C-2891-42D5-B215-289E5EBE4BB8}" srcOrd="0" destOrd="0" presId="urn:microsoft.com/office/officeart/2018/2/layout/IconVerticalSolidList"/>
    <dgm:cxn modelId="{3CB9A6FB-65D1-4D99-8261-F6A7B45DF695}" srcId="{C7E65FF7-BC47-44C9-BE04-2B45A733D468}" destId="{B6F6104A-C709-42E0-8C1F-EDF0F529E5D1}" srcOrd="3" destOrd="0" parTransId="{B2F42298-A920-4EA4-9857-F6A34A9553C5}" sibTransId="{EB54623E-9AE4-4B9D-AE8D-A6EE98D9CEEA}"/>
    <dgm:cxn modelId="{91F052B5-0A71-433C-9C4F-3EDB93A38C3B}" type="presParOf" srcId="{11DF7E8C-6177-40A2-81A7-0FCA59FF408A}" destId="{951D02EA-6E37-4BF6-A720-2A525338671F}" srcOrd="0" destOrd="0" presId="urn:microsoft.com/office/officeart/2018/2/layout/IconVerticalSolidList"/>
    <dgm:cxn modelId="{E0CDA5F4-F5EE-4FEC-BD0D-81255155166C}" type="presParOf" srcId="{951D02EA-6E37-4BF6-A720-2A525338671F}" destId="{23BD9F39-4817-4FED-BBF4-2711C081DDBD}" srcOrd="0" destOrd="0" presId="urn:microsoft.com/office/officeart/2018/2/layout/IconVerticalSolidList"/>
    <dgm:cxn modelId="{3D0039CD-C4B6-4979-AA3F-4CDFE26AD4F6}" type="presParOf" srcId="{951D02EA-6E37-4BF6-A720-2A525338671F}" destId="{9FDA236A-4E0B-4AB6-9DC5-FDC07D97521F}" srcOrd="1" destOrd="0" presId="urn:microsoft.com/office/officeart/2018/2/layout/IconVerticalSolidList"/>
    <dgm:cxn modelId="{2397E8DD-B930-43D7-B719-CF635A41EFB8}" type="presParOf" srcId="{951D02EA-6E37-4BF6-A720-2A525338671F}" destId="{B940F7FD-D798-4C90-8F51-4885A7BDED55}" srcOrd="2" destOrd="0" presId="urn:microsoft.com/office/officeart/2018/2/layout/IconVerticalSolidList"/>
    <dgm:cxn modelId="{97F38D40-F64A-4BE7-A8A3-E62C9155AEE7}" type="presParOf" srcId="{951D02EA-6E37-4BF6-A720-2A525338671F}" destId="{197E9CF0-66EE-4AF7-BCB9-F14783C60673}" srcOrd="3" destOrd="0" presId="urn:microsoft.com/office/officeart/2018/2/layout/IconVerticalSolidList"/>
    <dgm:cxn modelId="{87E2FCE1-DA66-46ED-807A-5F9C2DA56978}" type="presParOf" srcId="{11DF7E8C-6177-40A2-81A7-0FCA59FF408A}" destId="{6500F548-8593-44C2-93ED-53C1C8F9E7E7}" srcOrd="1" destOrd="0" presId="urn:microsoft.com/office/officeart/2018/2/layout/IconVerticalSolidList"/>
    <dgm:cxn modelId="{3E509F0C-3BA3-4C16-BEEF-BCD90A141B6A}" type="presParOf" srcId="{11DF7E8C-6177-40A2-81A7-0FCA59FF408A}" destId="{7FCF29EB-D8FD-4F23-9CEC-C98927B08A80}" srcOrd="2" destOrd="0" presId="urn:microsoft.com/office/officeart/2018/2/layout/IconVerticalSolidList"/>
    <dgm:cxn modelId="{3736B7BD-C8A1-4F00-80B9-A4408C0D625A}" type="presParOf" srcId="{7FCF29EB-D8FD-4F23-9CEC-C98927B08A80}" destId="{93578BD8-0980-4965-A15F-C8129A1578BE}" srcOrd="0" destOrd="0" presId="urn:microsoft.com/office/officeart/2018/2/layout/IconVerticalSolidList"/>
    <dgm:cxn modelId="{F0BFD217-E5CB-4383-8883-788066757855}" type="presParOf" srcId="{7FCF29EB-D8FD-4F23-9CEC-C98927B08A80}" destId="{04FE09DE-EE59-478C-AB93-5247EB0EF85D}" srcOrd="1" destOrd="0" presId="urn:microsoft.com/office/officeart/2018/2/layout/IconVerticalSolidList"/>
    <dgm:cxn modelId="{4FD9B554-3A02-4B86-93A4-12637054E400}" type="presParOf" srcId="{7FCF29EB-D8FD-4F23-9CEC-C98927B08A80}" destId="{13C22554-7D30-4C8A-9CD5-3962CA7781E5}" srcOrd="2" destOrd="0" presId="urn:microsoft.com/office/officeart/2018/2/layout/IconVerticalSolidList"/>
    <dgm:cxn modelId="{EF86AC16-DE1D-4AB1-A34A-D494B12225C5}" type="presParOf" srcId="{7FCF29EB-D8FD-4F23-9CEC-C98927B08A80}" destId="{D0CEB46B-F914-48BC-AD44-FE4108AB1198}" srcOrd="3" destOrd="0" presId="urn:microsoft.com/office/officeart/2018/2/layout/IconVerticalSolidList"/>
    <dgm:cxn modelId="{2F981F0C-D741-4ADC-B510-03A59309FA9C}" type="presParOf" srcId="{11DF7E8C-6177-40A2-81A7-0FCA59FF408A}" destId="{F2FF8468-1E00-4EC9-A06D-57E4EB09380F}" srcOrd="3" destOrd="0" presId="urn:microsoft.com/office/officeart/2018/2/layout/IconVerticalSolidList"/>
    <dgm:cxn modelId="{EE9D2179-13E1-4ED4-90E5-6B1A5FA21B1A}" type="presParOf" srcId="{11DF7E8C-6177-40A2-81A7-0FCA59FF408A}" destId="{4543E6E3-129E-4E75-B598-C61A80AB240E}" srcOrd="4" destOrd="0" presId="urn:microsoft.com/office/officeart/2018/2/layout/IconVerticalSolidList"/>
    <dgm:cxn modelId="{E4CB1D64-BEE8-4805-8138-AEAA92ECDD65}" type="presParOf" srcId="{4543E6E3-129E-4E75-B598-C61A80AB240E}" destId="{E0471470-06DB-4A51-9DCB-8750F394C4BE}" srcOrd="0" destOrd="0" presId="urn:microsoft.com/office/officeart/2018/2/layout/IconVerticalSolidList"/>
    <dgm:cxn modelId="{DA6652A6-E7A7-4C0E-90C3-4A3EECFD4BA3}" type="presParOf" srcId="{4543E6E3-129E-4E75-B598-C61A80AB240E}" destId="{798140D8-5C1C-4A3C-93CE-68A0C141A8D3}" srcOrd="1" destOrd="0" presId="urn:microsoft.com/office/officeart/2018/2/layout/IconVerticalSolidList"/>
    <dgm:cxn modelId="{6178EE9B-3C33-4995-A473-0671AA2F32A6}" type="presParOf" srcId="{4543E6E3-129E-4E75-B598-C61A80AB240E}" destId="{468FAFAE-535C-4A39-882D-E7E7AD068F35}" srcOrd="2" destOrd="0" presId="urn:microsoft.com/office/officeart/2018/2/layout/IconVerticalSolidList"/>
    <dgm:cxn modelId="{617D107D-2A62-4B24-BD24-4402E27412BF}" type="presParOf" srcId="{4543E6E3-129E-4E75-B598-C61A80AB240E}" destId="{9AE8A64C-2891-42D5-B215-289E5EBE4BB8}" srcOrd="3" destOrd="0" presId="urn:microsoft.com/office/officeart/2018/2/layout/IconVerticalSolidList"/>
    <dgm:cxn modelId="{CA2047E8-BAE7-463C-A678-5528BC9C7953}" type="presParOf" srcId="{11DF7E8C-6177-40A2-81A7-0FCA59FF408A}" destId="{33BB2AE3-C1B6-45FC-896A-44955B5976C7}" srcOrd="5" destOrd="0" presId="urn:microsoft.com/office/officeart/2018/2/layout/IconVerticalSolidList"/>
    <dgm:cxn modelId="{DBB43FB5-F93E-4D5A-BE16-FCDF8D66B1A1}" type="presParOf" srcId="{11DF7E8C-6177-40A2-81A7-0FCA59FF408A}" destId="{6C3CE233-5FCE-48E7-A7B9-B38A08EC9275}" srcOrd="6" destOrd="0" presId="urn:microsoft.com/office/officeart/2018/2/layout/IconVerticalSolidList"/>
    <dgm:cxn modelId="{1206B000-F47D-485B-88AD-FBC1F487D5B9}" type="presParOf" srcId="{6C3CE233-5FCE-48E7-A7B9-B38A08EC9275}" destId="{05F24313-8E23-4B0C-B568-8EDF7156A93C}" srcOrd="0" destOrd="0" presId="urn:microsoft.com/office/officeart/2018/2/layout/IconVerticalSolidList"/>
    <dgm:cxn modelId="{7C61F59D-A126-4129-891C-139AEF39EEAA}" type="presParOf" srcId="{6C3CE233-5FCE-48E7-A7B9-B38A08EC9275}" destId="{398DB1BA-85C3-472A-96F8-9AD5ACBDE748}" srcOrd="1" destOrd="0" presId="urn:microsoft.com/office/officeart/2018/2/layout/IconVerticalSolidList"/>
    <dgm:cxn modelId="{E167552F-C074-40D9-B6E6-0281E3B50653}" type="presParOf" srcId="{6C3CE233-5FCE-48E7-A7B9-B38A08EC9275}" destId="{6EF4703C-E9DC-4831-8C55-E65CE62C27AD}" srcOrd="2" destOrd="0" presId="urn:microsoft.com/office/officeart/2018/2/layout/IconVerticalSolidList"/>
    <dgm:cxn modelId="{EAF1DD4A-B0D4-48DF-B2D0-835DA7EA5B1A}" type="presParOf" srcId="{6C3CE233-5FCE-48E7-A7B9-B38A08EC9275}" destId="{5A31331B-39DE-49FD-B3BE-2FD1681F8B4A}" srcOrd="3" destOrd="0" presId="urn:microsoft.com/office/officeart/2018/2/layout/IconVerticalSolidList"/>
    <dgm:cxn modelId="{1B796C0E-2E21-476A-A10C-0012D2052449}" type="presParOf" srcId="{11DF7E8C-6177-40A2-81A7-0FCA59FF408A}" destId="{39A595C9-4B10-473D-81AE-6A064BB6E331}" srcOrd="7" destOrd="0" presId="urn:microsoft.com/office/officeart/2018/2/layout/IconVerticalSolidList"/>
    <dgm:cxn modelId="{61E8A61C-0264-442E-8684-7E791066F224}" type="presParOf" srcId="{11DF7E8C-6177-40A2-81A7-0FCA59FF408A}" destId="{F9066478-39C2-444C-8E78-D986710F902B}" srcOrd="8" destOrd="0" presId="urn:microsoft.com/office/officeart/2018/2/layout/IconVerticalSolidList"/>
    <dgm:cxn modelId="{15373BAB-405A-4709-9F90-483B0AFA175A}" type="presParOf" srcId="{F9066478-39C2-444C-8E78-D986710F902B}" destId="{89CD3E0C-2BE7-4F71-8104-4951E2E39A27}" srcOrd="0" destOrd="0" presId="urn:microsoft.com/office/officeart/2018/2/layout/IconVerticalSolidList"/>
    <dgm:cxn modelId="{F22BFADC-21C1-4F62-9374-5B72B7AC3848}" type="presParOf" srcId="{F9066478-39C2-444C-8E78-D986710F902B}" destId="{019D432E-BAD1-4824-ABCD-49E0E45DC571}" srcOrd="1" destOrd="0" presId="urn:microsoft.com/office/officeart/2018/2/layout/IconVerticalSolidList"/>
    <dgm:cxn modelId="{43576BF7-DB3E-4486-B721-6352D4280C0C}" type="presParOf" srcId="{F9066478-39C2-444C-8E78-D986710F902B}" destId="{24A619AA-9E87-4E86-9089-00B05FE954E8}" srcOrd="2" destOrd="0" presId="urn:microsoft.com/office/officeart/2018/2/layout/IconVerticalSolidList"/>
    <dgm:cxn modelId="{0176F2B9-6F7D-4142-90F5-047CF0893821}" type="presParOf" srcId="{F9066478-39C2-444C-8E78-D986710F902B}" destId="{9C53E6AF-34C2-4E33-9BFF-EB24F2B19B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D9F39-4817-4FED-BBF4-2711C081DDBD}">
      <dsp:nvSpPr>
        <dsp:cNvPr id="0" name=""/>
        <dsp:cNvSpPr/>
      </dsp:nvSpPr>
      <dsp:spPr>
        <a:xfrm>
          <a:off x="0" y="4666"/>
          <a:ext cx="6879517" cy="993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A236A-4E0B-4AB6-9DC5-FDC07D97521F}">
      <dsp:nvSpPr>
        <dsp:cNvPr id="0" name=""/>
        <dsp:cNvSpPr/>
      </dsp:nvSpPr>
      <dsp:spPr>
        <a:xfrm>
          <a:off x="300679" y="228312"/>
          <a:ext cx="546690" cy="546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E9CF0-66EE-4AF7-BCB9-F14783C60673}">
      <dsp:nvSpPr>
        <dsp:cNvPr id="0" name=""/>
        <dsp:cNvSpPr/>
      </dsp:nvSpPr>
      <dsp:spPr>
        <a:xfrm>
          <a:off x="1148050" y="4666"/>
          <a:ext cx="5731466" cy="9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97" tIns="105197" rIns="105197" bIns="1051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Instructions: </a:t>
          </a:r>
        </a:p>
      </dsp:txBody>
      <dsp:txXfrm>
        <a:off x="1148050" y="4666"/>
        <a:ext cx="5731466" cy="993982"/>
      </dsp:txXfrm>
    </dsp:sp>
    <dsp:sp modelId="{93578BD8-0980-4965-A15F-C8129A1578BE}">
      <dsp:nvSpPr>
        <dsp:cNvPr id="0" name=""/>
        <dsp:cNvSpPr/>
      </dsp:nvSpPr>
      <dsp:spPr>
        <a:xfrm>
          <a:off x="0" y="1247145"/>
          <a:ext cx="6879517" cy="993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E09DE-EE59-478C-AB93-5247EB0EF85D}">
      <dsp:nvSpPr>
        <dsp:cNvPr id="0" name=""/>
        <dsp:cNvSpPr/>
      </dsp:nvSpPr>
      <dsp:spPr>
        <a:xfrm>
          <a:off x="300679" y="1470791"/>
          <a:ext cx="546690" cy="546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EB46B-F914-48BC-AD44-FE4108AB1198}">
      <dsp:nvSpPr>
        <dsp:cNvPr id="0" name=""/>
        <dsp:cNvSpPr/>
      </dsp:nvSpPr>
      <dsp:spPr>
        <a:xfrm>
          <a:off x="1148050" y="1247145"/>
          <a:ext cx="5731466" cy="9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97" tIns="105197" rIns="105197" bIns="1051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Write an easy guide for your project, explaining how it works step by step.</a:t>
          </a:r>
        </a:p>
      </dsp:txBody>
      <dsp:txXfrm>
        <a:off x="1148050" y="1247145"/>
        <a:ext cx="5731466" cy="993982"/>
      </dsp:txXfrm>
    </dsp:sp>
    <dsp:sp modelId="{E0471470-06DB-4A51-9DCB-8750F394C4BE}">
      <dsp:nvSpPr>
        <dsp:cNvPr id="0" name=""/>
        <dsp:cNvSpPr/>
      </dsp:nvSpPr>
      <dsp:spPr>
        <a:xfrm>
          <a:off x="0" y="2489623"/>
          <a:ext cx="6879517" cy="993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140D8-5C1C-4A3C-93CE-68A0C141A8D3}">
      <dsp:nvSpPr>
        <dsp:cNvPr id="0" name=""/>
        <dsp:cNvSpPr/>
      </dsp:nvSpPr>
      <dsp:spPr>
        <a:xfrm>
          <a:off x="300679" y="2713269"/>
          <a:ext cx="546690" cy="546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8A64C-2891-42D5-B215-289E5EBE4BB8}">
      <dsp:nvSpPr>
        <dsp:cNvPr id="0" name=""/>
        <dsp:cNvSpPr/>
      </dsp:nvSpPr>
      <dsp:spPr>
        <a:xfrm>
          <a:off x="1148050" y="2489623"/>
          <a:ext cx="5731466" cy="9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97" tIns="105197" rIns="105197" bIns="1051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Use your app tool's instructions to create an app package for Android or iOS.</a:t>
          </a:r>
        </a:p>
      </dsp:txBody>
      <dsp:txXfrm>
        <a:off x="1148050" y="2489623"/>
        <a:ext cx="5731466" cy="993982"/>
      </dsp:txXfrm>
    </dsp:sp>
    <dsp:sp modelId="{05F24313-8E23-4B0C-B568-8EDF7156A93C}">
      <dsp:nvSpPr>
        <dsp:cNvPr id="0" name=""/>
        <dsp:cNvSpPr/>
      </dsp:nvSpPr>
      <dsp:spPr>
        <a:xfrm>
          <a:off x="0" y="3732102"/>
          <a:ext cx="6879517" cy="993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DB1BA-85C3-472A-96F8-9AD5ACBDE748}">
      <dsp:nvSpPr>
        <dsp:cNvPr id="0" name=""/>
        <dsp:cNvSpPr/>
      </dsp:nvSpPr>
      <dsp:spPr>
        <a:xfrm>
          <a:off x="300679" y="3955748"/>
          <a:ext cx="546690" cy="546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1331B-39DE-49FD-B3BE-2FD1681F8B4A}">
      <dsp:nvSpPr>
        <dsp:cNvPr id="0" name=""/>
        <dsp:cNvSpPr/>
      </dsp:nvSpPr>
      <dsp:spPr>
        <a:xfrm>
          <a:off x="1148050" y="3732102"/>
          <a:ext cx="5731466" cy="9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97" tIns="105197" rIns="105197" bIns="1051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Share your app with friends or upload it to a testing platform to check if it works for others.</a:t>
          </a:r>
        </a:p>
      </dsp:txBody>
      <dsp:txXfrm>
        <a:off x="1148050" y="3732102"/>
        <a:ext cx="5731466" cy="993982"/>
      </dsp:txXfrm>
    </dsp:sp>
    <dsp:sp modelId="{89CD3E0C-2BE7-4F71-8104-4951E2E39A27}">
      <dsp:nvSpPr>
        <dsp:cNvPr id="0" name=""/>
        <dsp:cNvSpPr/>
      </dsp:nvSpPr>
      <dsp:spPr>
        <a:xfrm>
          <a:off x="0" y="4974580"/>
          <a:ext cx="6879517" cy="993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D432E-BAD1-4824-ABCD-49E0E45DC571}">
      <dsp:nvSpPr>
        <dsp:cNvPr id="0" name=""/>
        <dsp:cNvSpPr/>
      </dsp:nvSpPr>
      <dsp:spPr>
        <a:xfrm>
          <a:off x="300679" y="5198226"/>
          <a:ext cx="546690" cy="546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3E6AF-34C2-4E33-9BFF-EB24F2B19B62}">
      <dsp:nvSpPr>
        <dsp:cNvPr id="0" name=""/>
        <dsp:cNvSpPr/>
      </dsp:nvSpPr>
      <dsp:spPr>
        <a:xfrm>
          <a:off x="1148050" y="4974580"/>
          <a:ext cx="5731466" cy="9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97" tIns="105197" rIns="105197" bIns="1051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Double-check everything, make sure it is all working well, and your project is good to go! </a:t>
          </a:r>
        </a:p>
      </dsp:txBody>
      <dsp:txXfrm>
        <a:off x="1148050" y="4974580"/>
        <a:ext cx="5731466" cy="993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6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7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3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0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2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9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0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green and yellow rectangular object with a square logo&#10;&#10;Description automatically generated">
            <a:extLst>
              <a:ext uri="{FF2B5EF4-FFF2-40B4-BE49-F238E27FC236}">
                <a16:creationId xmlns:a16="http://schemas.microsoft.com/office/drawing/2014/main" id="{46B1096F-E0F0-F753-CD31-7831B1DCB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9" r="3501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854B02B-0B9C-4F1C-AA77-810192994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871A3F3-7B20-453C-B836-95EE1B194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F0D9088-A9DD-44D1-9480-54C6D9C5C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EF294E8-3387-4EC5-8FEF-B6619381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B9E4F71-1563-49A7-9E36-B6F17274C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5711EDE-15AE-45C1-BB5D-A75C2DBCE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2B2208C-A2E8-4A3A-A096-18F4A4CFF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F3D91FA-90DD-41F3-9BA4-DCECE004C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46A5051-8549-4326-889F-D444806D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21A1F84-F65A-4182-A980-DAB5DDBA1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EB902F0-87AC-443C-80DE-A74F802B9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7E8A466-B6A0-4DB3-B8A3-CF8125CD3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1D000BE-82F9-40A6-8F25-A0599C525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9C32A44-65BE-4E50-B57F-40F70F0F6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1210BAD-6517-4B69-9957-4A96B63EE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28EA630-A8D1-41B2-A192-87C68DBF6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DC7DD0A-8900-44D2-ACC3-5BA55DC6B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DF3D55D-BDAF-4568-B302-287E983B6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7011E7F-BA17-4517-978C-62A1CAC7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376F9B6-38DE-4DD5-86C1-3422118C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41C3734-DAEF-4A46-BEA1-D5AD3312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477B67C-64B0-4276-A896-25046D11B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DFC2517-2C23-416A-816A-78BC0D55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0C33528-1E61-46AF-AB71-5D8A4421A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FEEF936-1B01-48F9-92E8-409D0D0AE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4A937AE8-840F-4140-9ABB-092572380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29BB531-A47E-49A2-B75C-12D80A405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9A5FD65-1327-4177-AE7B-43F621AF5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9AE2EAE-6FC0-4C80-89B2-17458DB60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CE40E8B-1E04-4754-94C9-ACE34781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FE685B0-23E4-4A55-97D5-8667B3690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2D75DC8-932A-4363-AFCC-31CD4672D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00FA6579-9606-4A7A-8519-FBED9C6F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971" y="1"/>
            <a:ext cx="12196969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84225" y="168613"/>
            <a:ext cx="10318738" cy="1085761"/>
          </a:xfrm>
        </p:spPr>
        <p:txBody>
          <a:bodyPr>
            <a:normAutofit/>
          </a:bodyPr>
          <a:lstStyle/>
          <a:p>
            <a:r>
              <a:rPr lang="en-US"/>
              <a:t>NFT Project</a:t>
            </a:r>
          </a:p>
        </p:txBody>
      </p:sp>
    </p:spTree>
    <p:extLst>
      <p:ext uri="{BB962C8B-B14F-4D97-AF65-F5344CB8AC3E}">
        <p14:creationId xmlns:p14="http://schemas.microsoft.com/office/powerpoint/2010/main" val="79126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44046" y="801268"/>
            <a:ext cx="5409257" cy="41705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538135"/>
                </a:solidFill>
                <a:ea typeface="+mj-lt"/>
                <a:cs typeface="+mj-lt"/>
              </a:rPr>
              <a:t>Project Planning and Setup</a:t>
            </a:r>
            <a:br>
              <a:rPr lang="en-US" sz="2400" b="1" dirty="0">
                <a:ea typeface="+mj-lt"/>
                <a:cs typeface="+mj-lt"/>
              </a:rPr>
            </a:br>
            <a:endParaRPr lang="en-US" sz="2400" b="1" dirty="0">
              <a:solidFill>
                <a:srgbClr val="538135"/>
              </a:solidFill>
              <a:ea typeface="+mj-lt"/>
              <a:cs typeface="+mj-lt"/>
            </a:endParaRPr>
          </a:p>
          <a:p>
            <a:r>
              <a:rPr lang="en-US" sz="2400" b="1" dirty="0">
                <a:solidFill>
                  <a:srgbClr val="262626"/>
                </a:solidFill>
                <a:latin typeface="Times New Roman"/>
                <a:cs typeface="Times New Roman"/>
              </a:rPr>
              <a:t>- Instructions: </a:t>
            </a:r>
            <a:endParaRPr lang="en-US" sz="24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- Create a shared folder in Google Drive or GitHub to keep your project files together.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- Use Trello or a similar tool to organize tasks and see who is working on what.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- Pick a chat app like WhatsApp to stay connected with your team.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2D144-D6DB-A029-416F-1C2A83ABE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07" r="5" b="5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069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90087" y="2481047"/>
            <a:ext cx="5402454" cy="251044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b="1" dirty="0">
                <a:solidFill>
                  <a:srgbClr val="538135"/>
                </a:solidFill>
                <a:ea typeface="+mj-lt"/>
                <a:cs typeface="+mj-lt"/>
              </a:rPr>
              <a:t>Collecting GIS (Geographic Information System) Data using ArcGIS Tools</a:t>
            </a:r>
            <a:br>
              <a:rPr lang="en-US" sz="2000" dirty="0">
                <a:solidFill>
                  <a:srgbClr val="538135"/>
                </a:solidFill>
                <a:ea typeface="+mj-lt"/>
                <a:cs typeface="+mj-lt"/>
              </a:rPr>
            </a:br>
            <a:endParaRPr lang="en-US" sz="2000" dirty="0">
              <a:solidFill>
                <a:srgbClr val="538135"/>
              </a:solidFill>
              <a:ea typeface="+mj-lt"/>
              <a:cs typeface="+mj-lt"/>
            </a:endParaRPr>
          </a:p>
          <a:p>
            <a:r>
              <a:rPr lang="en-US" sz="2000" b="1" dirty="0">
                <a:solidFill>
                  <a:srgbClr val="262626"/>
                </a:solidFill>
                <a:latin typeface="Times New Roman"/>
                <a:cs typeface="Times New Roman"/>
              </a:rPr>
              <a:t>- Instructions: </a:t>
            </a:r>
          </a:p>
          <a:p>
            <a:r>
              <a:rPr lang="en-US" sz="2000" dirty="0">
                <a:solidFill>
                  <a:srgbClr val="262626"/>
                </a:solidFill>
                <a:latin typeface="Times New Roman"/>
                <a:cs typeface="Times New Roman"/>
              </a:rPr>
              <a:t>   - Sign up for ArcGIS Online and explore its capabilities.</a:t>
            </a:r>
          </a:p>
          <a:p>
            <a:r>
              <a:rPr lang="en-US" sz="2000" dirty="0">
                <a:solidFill>
                  <a:srgbClr val="262626"/>
                </a:solidFill>
                <a:latin typeface="Times New Roman"/>
                <a:cs typeface="Times New Roman"/>
              </a:rPr>
              <a:t>  - Learn how to use ArcGIS Notebooks to collect and analyze geographic data.</a:t>
            </a:r>
          </a:p>
          <a:p>
            <a:r>
              <a:rPr lang="en-US" sz="2000" dirty="0">
                <a:solidFill>
                  <a:srgbClr val="262626"/>
                </a:solidFill>
                <a:latin typeface="Times New Roman"/>
                <a:cs typeface="Times New Roman"/>
              </a:rPr>
              <a:t>  - Create and execute Python scripts in ArcGIS Notebooks to fetch and visualize satellite data.</a:t>
            </a:r>
          </a:p>
          <a:p>
            <a:r>
              <a:rPr lang="en-US" sz="2000" dirty="0">
                <a:solidFill>
                  <a:srgbClr val="262626"/>
                </a:solidFill>
                <a:latin typeface="Times New Roman"/>
                <a:cs typeface="Times New Roman"/>
              </a:rPr>
              <a:t>  - Download and store the collected images for further processing.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198DE12A-C5C8-582B-8470-8C18F3882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4" r="19237" b="3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849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rgbClr val="538135"/>
                </a:solidFill>
                <a:ea typeface="+mj-lt"/>
                <a:cs typeface="+mj-lt"/>
              </a:rPr>
              <a:t>Algorithm Development for NFT Conversion using Visual Studio Code</a:t>
            </a:r>
            <a:br>
              <a:rPr lang="en-US" sz="2400" dirty="0">
                <a:solidFill>
                  <a:srgbClr val="538135"/>
                </a:solidFill>
                <a:ea typeface="+mj-lt"/>
                <a:cs typeface="+mj-lt"/>
              </a:rPr>
            </a:br>
            <a:endParaRPr lang="en-US" sz="2400" dirty="0">
              <a:solidFill>
                <a:srgbClr val="538135"/>
              </a:solidFill>
              <a:ea typeface="+mj-lt"/>
              <a:cs typeface="+mj-lt"/>
            </a:endParaRPr>
          </a:p>
          <a:p>
            <a:r>
              <a:rPr lang="en-US" sz="2400" b="1" dirty="0">
                <a:solidFill>
                  <a:srgbClr val="262626"/>
                </a:solidFill>
                <a:latin typeface="Times New Roman"/>
                <a:cs typeface="Times New Roman"/>
              </a:rPr>
              <a:t>- Instructions: 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- Set up Visual Studio Code for coding and ArcGIS Notebooks for scripting.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- Research and design the NFT conversion algorithm.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- Write Python code for the algorithm in ArcGIS Notebooks and Visual Studio Code.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- Use the Pillow library to manipulate images and add metadata to create NFTs.</a:t>
            </a:r>
          </a:p>
          <a:p>
            <a:endParaRPr lang="en-US" sz="2400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89316D8-60EC-7132-0DBE-E6D6282F0A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1889" r="38866" b="-9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101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7011" y="3359411"/>
            <a:ext cx="5402454" cy="251044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dirty="0">
                <a:solidFill>
                  <a:srgbClr val="538135"/>
                </a:solidFill>
                <a:ea typeface="+mj-lt"/>
                <a:cs typeface="+mj-lt"/>
              </a:rPr>
              <a:t>Algorithm Testing and Optimization in Visual Studio Code</a:t>
            </a:r>
            <a:br>
              <a:rPr lang="en-US" sz="2400" b="1" dirty="0">
                <a:solidFill>
                  <a:srgbClr val="538135"/>
                </a:solidFill>
                <a:ea typeface="+mj-lt"/>
                <a:cs typeface="+mj-lt"/>
              </a:rPr>
            </a:br>
            <a:endParaRPr lang="en-US" sz="2400" b="1" dirty="0">
              <a:solidFill>
                <a:srgbClr val="538135"/>
              </a:solidFill>
              <a:ea typeface="+mj-lt"/>
              <a:cs typeface="+mj-lt"/>
            </a:endParaRPr>
          </a:p>
          <a:p>
            <a:r>
              <a:rPr lang="en-US" sz="2400" b="1" dirty="0">
                <a:solidFill>
                  <a:srgbClr val="262626"/>
                </a:solidFill>
                <a:latin typeface="Times New Roman"/>
                <a:cs typeface="Times New Roman"/>
              </a:rPr>
              <a:t>- Instructions: 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  - Test the algorithm using sample images and data in ArcGIS Notebooks.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- Debug any issues in the algorithm using the debugging tools in both ArcGIS Notebooks and Visual Studio Code.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- Optimize the code for performance by identifying and refining bottlenecks.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- Collaborate with your team to find areas for improvement and optimization.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CA9B2377-399F-03A6-B7F9-F181E6B97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41" r="3526" b="-10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570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anchor="ctr">
            <a:normAutofit fontScale="90000"/>
          </a:bodyPr>
          <a:lstStyle/>
          <a:p>
            <a:r>
              <a:rPr lang="en-US" sz="2400" b="1" dirty="0">
                <a:solidFill>
                  <a:srgbClr val="538135"/>
                </a:solidFill>
                <a:ea typeface="+mj-lt"/>
                <a:cs typeface="+mj-lt"/>
              </a:rPr>
              <a:t>User Interface Design and Development using Simple App Tools</a:t>
            </a:r>
            <a:br>
              <a:rPr lang="en-US" sz="2400" b="1" dirty="0">
                <a:solidFill>
                  <a:srgbClr val="538135"/>
                </a:solidFill>
                <a:ea typeface="+mj-lt"/>
                <a:cs typeface="+mj-lt"/>
              </a:rPr>
            </a:br>
            <a:endParaRPr lang="en-US" sz="2400" b="1" dirty="0">
              <a:solidFill>
                <a:srgbClr val="538135"/>
              </a:solidFill>
              <a:ea typeface="+mj-lt"/>
              <a:cs typeface="+mj-lt"/>
            </a:endParaRPr>
          </a:p>
          <a:p>
            <a:r>
              <a:rPr lang="en-US" sz="2400" b="1" dirty="0">
                <a:solidFill>
                  <a:srgbClr val="262626"/>
                </a:solidFill>
                <a:latin typeface="Times New Roman"/>
                <a:cs typeface="Times New Roman"/>
              </a:rPr>
              <a:t>- Instructions: 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- Start with a simple app creation tool like </a:t>
            </a:r>
            <a:r>
              <a:rPr lang="en-US" sz="2400" err="1">
                <a:solidFill>
                  <a:srgbClr val="262626"/>
                </a:solidFill>
                <a:latin typeface="Times New Roman"/>
                <a:cs typeface="Times New Roman"/>
              </a:rPr>
              <a:t>Thunkable</a:t>
            </a:r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 or Appy Pie.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- Draw a sketch of how your app should look, with buttons for uploading images and creating NFTs.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- Follow the tool's instructions to drag and drop elements to build your app's interface.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- Experiment with adding buttons, text, and images to your app layout.</a:t>
            </a:r>
          </a:p>
          <a:p>
            <a:endParaRPr lang="en-US" sz="2400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4D751076-7EAB-4C47-AE44-10C9D0C8E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17592" r="11880" b="-5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483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0118" y="3284572"/>
            <a:ext cx="5402454" cy="251044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dirty="0">
                <a:solidFill>
                  <a:srgbClr val="538135"/>
                </a:solidFill>
                <a:ea typeface="+mj-lt"/>
                <a:cs typeface="+mj-lt"/>
              </a:rPr>
              <a:t>App Integration and Full Process Testing</a:t>
            </a:r>
            <a:br>
              <a:rPr lang="en-US" sz="2400" b="1" dirty="0">
                <a:solidFill>
                  <a:srgbClr val="538135"/>
                </a:solidFill>
                <a:ea typeface="+mj-lt"/>
                <a:cs typeface="+mj-lt"/>
              </a:rPr>
            </a:br>
            <a:endParaRPr lang="en-US" sz="2400" b="1" dirty="0">
              <a:solidFill>
                <a:srgbClr val="538135"/>
              </a:solidFill>
              <a:ea typeface="+mj-lt"/>
              <a:cs typeface="+mj-lt"/>
            </a:endParaRPr>
          </a:p>
          <a:p>
            <a:r>
              <a:rPr lang="en-US" sz="2400" b="1" dirty="0">
                <a:solidFill>
                  <a:srgbClr val="262626"/>
                </a:solidFill>
                <a:latin typeface="Times New Roman"/>
                <a:cs typeface="Times New Roman"/>
              </a:rPr>
              <a:t>- Instructions: 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- Integrate the NFT conversion algorithm from ArcGIS Notebooks into the app tool.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- Configure the app to send images to the NFT algorithm and receive NFTs.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- Thoroughly test the app's functionality by simulating user interactions.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- Debug and refine the integration to ensure seamless communication.</a:t>
            </a:r>
          </a:p>
          <a:p>
            <a:endParaRPr lang="en-US" sz="2400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0D868-F36C-C3BB-8345-4291819B2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11" r="21811" b="4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2765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0118" y="2481751"/>
            <a:ext cx="5402454" cy="251044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dirty="0">
                <a:solidFill>
                  <a:srgbClr val="538135"/>
                </a:solidFill>
                <a:ea typeface="+mj-lt"/>
                <a:cs typeface="+mj-lt"/>
              </a:rPr>
              <a:t>App Refinement and User Testing</a:t>
            </a:r>
            <a:br>
              <a:rPr lang="en-US" sz="2400" b="1" dirty="0">
                <a:solidFill>
                  <a:srgbClr val="538135"/>
                </a:solidFill>
                <a:ea typeface="+mj-lt"/>
                <a:cs typeface="+mj-lt"/>
              </a:rPr>
            </a:br>
            <a:endParaRPr lang="en-US" sz="2400" b="1" dirty="0">
              <a:solidFill>
                <a:srgbClr val="538135"/>
              </a:solidFill>
              <a:ea typeface="+mj-lt"/>
              <a:cs typeface="+mj-lt"/>
            </a:endParaRPr>
          </a:p>
          <a:p>
            <a:r>
              <a:rPr lang="en-US" sz="2400" b="1" dirty="0">
                <a:solidFill>
                  <a:srgbClr val="262626"/>
                </a:solidFill>
                <a:latin typeface="Times New Roman"/>
                <a:cs typeface="Times New Roman"/>
              </a:rPr>
              <a:t>- Instructions: 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- Imagine your app as a bicycle – ride it to find any bumps or wobbles (bugs).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- Share your app with friends or classmates and gather their feedback.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</a:rPr>
              <a:t>  - Use their suggestions to fix anything that seems confusing or broken.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hand holding a pen and shading circles on a sheet">
            <a:extLst>
              <a:ext uri="{FF2B5EF4-FFF2-40B4-BE49-F238E27FC236}">
                <a16:creationId xmlns:a16="http://schemas.microsoft.com/office/drawing/2014/main" id="{BC79A4BA-2373-04AB-0208-32CC78CAC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08" r="18117" b="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633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D8C07-617E-6847-7563-E09A9ACF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800" b="1" dirty="0">
                <a:solidFill>
                  <a:srgbClr val="00B050"/>
                </a:solidFill>
                <a:latin typeface="Arial"/>
                <a:cs typeface="Arial"/>
              </a:rPr>
              <a:t>Documentation, Deployment, and Finalization</a:t>
            </a:r>
            <a:endParaRPr lang="en-US" sz="2800" dirty="0">
              <a:solidFill>
                <a:srgbClr val="00B050"/>
              </a:solidFill>
              <a:latin typeface="Arial"/>
              <a:cs typeface="Arial"/>
            </a:endParaRPr>
          </a:p>
          <a:p>
            <a:endParaRPr lang="en-US" sz="2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AD1E60-2E82-2CB7-0B55-CEBD7E185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626322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643906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2F3F0"/>
      </a:lt2>
      <a:accent1>
        <a:srgbClr val="8329E7"/>
      </a:accent1>
      <a:accent2>
        <a:srgbClr val="483FDC"/>
      </a:accent2>
      <a:accent3>
        <a:srgbClr val="296DE7"/>
      </a:accent3>
      <a:accent4>
        <a:srgbClr val="17AAD5"/>
      </a:accent4>
      <a:accent5>
        <a:srgbClr val="22C2A3"/>
      </a:accent5>
      <a:accent6>
        <a:srgbClr val="16C65B"/>
      </a:accent6>
      <a:hlink>
        <a:srgbClr val="339A98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CosineVTI</vt:lpstr>
      <vt:lpstr>NFT Project</vt:lpstr>
      <vt:lpstr>Project Planning and Setup  - Instructions:    - Create a shared folder in Google Drive or GitHub to keep your project files together.   - Use Trello or a similar tool to organize tasks and see who is working on what.   - Pick a chat app like WhatsApp to stay connected with your team. </vt:lpstr>
      <vt:lpstr>Collecting GIS (Geographic Information System) Data using ArcGIS Tools  - Instructions:     - Sign up for ArcGIS Online and explore its capabilities.   - Learn how to use ArcGIS Notebooks to collect and analyze geographic data.   - Create and execute Python scripts in ArcGIS Notebooks to fetch and visualize satellite data.   - Download and store the collected images for further processing. </vt:lpstr>
      <vt:lpstr>Algorithm Development for NFT Conversion using Visual Studio Code  - Instructions:    - Set up Visual Studio Code for coding and ArcGIS Notebooks for scripting.   - Research and design the NFT conversion algorithm.   - Write Python code for the algorithm in ArcGIS Notebooks and Visual Studio Code.   - Use the Pillow library to manipulate images and add metadata to create NFTs. </vt:lpstr>
      <vt:lpstr>Algorithm Testing and Optimization in Visual Studio Code  - Instructions:      - Test the algorithm using sample images and data in ArcGIS Notebooks.   - Debug any issues in the algorithm using the debugging tools in both ArcGIS Notebooks and Visual Studio Code.   - Optimize the code for performance by identifying and refining bottlenecks.   - Collaborate with your team to find areas for improvement and optimization. </vt:lpstr>
      <vt:lpstr>User Interface Design and Development using Simple App Tools  - Instructions:    - Start with a simple app creation tool like Thunkable or Appy Pie.   - Draw a sketch of how your app should look, with buttons for uploading images and creating NFTs.   - Follow the tool's instructions to drag and drop elements to build your app's interface.   - Experiment with adding buttons, text, and images to your app layout. </vt:lpstr>
      <vt:lpstr>App Integration and Full Process Testing  - Instructions:    - Integrate the NFT conversion algorithm from ArcGIS Notebooks into the app tool.   - Configure the app to send images to the NFT algorithm and receive NFTs.   - Thoroughly test the app's functionality by simulating user interactions.   - Debug and refine the integration to ensure seamless communication. </vt:lpstr>
      <vt:lpstr>App Refinement and User Testing  - Instructions:    - Imagine your app as a bicycle – ride it to find any bumps or wobbles (bugs).   - Share your app with friends or classmates and gather their feedback.   - Use their suggestions to fix anything that seems confusing or broken. </vt:lpstr>
      <vt:lpstr>Documentation, Deployment, and Finalization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49</cp:revision>
  <dcterms:created xsi:type="dcterms:W3CDTF">2023-08-31T23:39:43Z</dcterms:created>
  <dcterms:modified xsi:type="dcterms:W3CDTF">2023-08-31T23:54:10Z</dcterms:modified>
</cp:coreProperties>
</file>