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  <p:sldMasterId id="2147484090" r:id="rId2"/>
  </p:sldMasterIdLst>
  <p:notesMasterIdLst>
    <p:notesMasterId r:id="rId7"/>
  </p:notesMasterIdLst>
  <p:handoutMasterIdLst>
    <p:handoutMasterId r:id="rId8"/>
  </p:handoutMasterIdLst>
  <p:sldIdLst>
    <p:sldId id="267" r:id="rId3"/>
    <p:sldId id="286" r:id="rId4"/>
    <p:sldId id="292" r:id="rId5"/>
    <p:sldId id="29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/>
    <p:restoredTop sz="94487"/>
  </p:normalViewPr>
  <p:slideViewPr>
    <p:cSldViewPr>
      <p:cViewPr varScale="1">
        <p:scale>
          <a:sx n="66" d="100"/>
          <a:sy n="66" d="100"/>
        </p:scale>
        <p:origin x="128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64A59-B5DF-B24E-9896-0F1B6BBD4F09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1073A-9F97-5F4B-A9D7-F150AB1C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411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49CDD-E5EA-44A7-A7FA-DC22F5FA0B81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0842D-4A7B-4149-9122-C879B87082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87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078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364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7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3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4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551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558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9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689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986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116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36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871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466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31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5658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270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425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0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63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0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8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9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31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1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9960AA-BEB5-4978-94D0-B966C266810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9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72687" y="2895600"/>
            <a:ext cx="6828313" cy="302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1F4E79"/>
                </a:solidFill>
                <a:latin typeface="Times New Roman" charset="0"/>
                <a:ea typeface="Times New Roman" charset="0"/>
              </a:rPr>
              <a:t>LECTURER: </a:t>
            </a:r>
            <a:endParaRPr lang="en-US" sz="3600" dirty="0" smtClean="0">
              <a:latin typeface="Times New Roman" charset="0"/>
              <a:ea typeface="Times New Roman" charset="0"/>
            </a:endParaRPr>
          </a:p>
          <a:p>
            <a:pPr marL="342900" marR="0" lvl="0" indent="-342900" algn="ctr">
              <a:spcBef>
                <a:spcPts val="0"/>
              </a:spcBef>
              <a:spcAft>
                <a:spcPts val="0"/>
              </a:spcAft>
              <a:buFont typeface="Wingdings" charset="2"/>
              <a:buChar char=""/>
            </a:pPr>
            <a:r>
              <a:rPr lang="en-US" sz="3600" b="1" dirty="0" smtClean="0">
                <a:solidFill>
                  <a:srgbClr val="1F4E79"/>
                </a:solidFill>
                <a:latin typeface="Times New Roman" charset="0"/>
                <a:ea typeface="Times New Roman" charset="0"/>
              </a:rPr>
              <a:t>M</a:t>
            </a:r>
            <a:r>
              <a:rPr lang="en-US" sz="3600" b="1" dirty="0">
                <a:solidFill>
                  <a:srgbClr val="1F4E79"/>
                </a:solidFill>
                <a:latin typeface="Times New Roman" charset="0"/>
                <a:ea typeface="Times New Roman" charset="0"/>
              </a:rPr>
              <a:t>R</a:t>
            </a:r>
            <a:r>
              <a:rPr lang="en-US" sz="3600" b="1" dirty="0" smtClean="0">
                <a:solidFill>
                  <a:srgbClr val="1F4E79"/>
                </a:solidFill>
                <a:latin typeface="Times New Roman" charset="0"/>
                <a:ea typeface="Times New Roman" charset="0"/>
              </a:rPr>
              <a:t>. KHORLED LANGSARI</a:t>
            </a:r>
            <a:endParaRPr lang="en-US" sz="3600" b="1" dirty="0">
              <a:solidFill>
                <a:srgbClr val="1F4E79"/>
              </a:solidFill>
              <a:latin typeface="Times New Roman" charset="0"/>
              <a:ea typeface="Times New Roman" charset="0"/>
            </a:endParaRPr>
          </a:p>
          <a:p>
            <a:pPr marL="342900" marR="0" lvl="0" indent="-342900" algn="ctr">
              <a:spcBef>
                <a:spcPts val="0"/>
              </a:spcBef>
              <a:spcAft>
                <a:spcPts val="0"/>
              </a:spcAft>
              <a:buFont typeface="Wingdings" charset="2"/>
              <a:buChar char=""/>
            </a:pPr>
            <a:endParaRPr lang="en-US" sz="3600" dirty="0" smtClean="0">
              <a:latin typeface="Times New Roman" charset="0"/>
              <a:ea typeface="Times New Roman" charset="0"/>
            </a:endParaRPr>
          </a:p>
          <a:p>
            <a:pPr algn="ctr">
              <a:lnSpc>
                <a:spcPct val="115000"/>
              </a:lnSpc>
            </a:pPr>
            <a:r>
              <a:rPr lang="en-US" sz="3600" b="1" dirty="0" smtClean="0">
                <a:solidFill>
                  <a:srgbClr val="1F4E79"/>
                </a:solidFill>
                <a:latin typeface="Times New Roman" charset="0"/>
                <a:ea typeface="Times New Roman" charset="0"/>
              </a:rPr>
              <a:t>COURSE: </a:t>
            </a:r>
          </a:p>
          <a:p>
            <a:pPr algn="ctr">
              <a:lnSpc>
                <a:spcPct val="115000"/>
              </a:lnSpc>
            </a:pPr>
            <a:r>
              <a:rPr lang="en-US" sz="3600" b="1" dirty="0" smtClean="0">
                <a:solidFill>
                  <a:srgbClr val="1F4E79"/>
                </a:solidFill>
                <a:latin typeface="Times New Roman" charset="0"/>
                <a:ea typeface="Times New Roman" charset="0"/>
              </a:rPr>
              <a:t>MODERNING LANGUAGE</a:t>
            </a:r>
            <a:endParaRPr lang="en-US" sz="3600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9512" y="990600"/>
            <a:ext cx="6821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solidFill>
                  <a:srgbClr val="385623"/>
                </a:solidFill>
                <a:latin typeface="Times New Roman" charset="0"/>
                <a:ea typeface="Times New Roman" charset="0"/>
              </a:rPr>
              <a:t>FATONI UNIVERSITY</a:t>
            </a:r>
            <a:endParaRPr lang="en-US" sz="2400" dirty="0">
              <a:latin typeface="Times New Roman" charset="0"/>
              <a:ea typeface="Times New Roman" charset="0"/>
            </a:endParaRPr>
          </a:p>
          <a:p>
            <a:pPr algn="ctr"/>
            <a:r>
              <a:rPr lang="en-US" sz="2400" b="1" dirty="0">
                <a:solidFill>
                  <a:srgbClr val="385623"/>
                </a:solidFill>
                <a:latin typeface="Times New Roman" charset="0"/>
                <a:ea typeface="Times New Roman" charset="0"/>
              </a:rPr>
              <a:t>FACULTY OF SCIENCE AND TECHNOLOGY</a:t>
            </a:r>
            <a:endParaRPr lang="en-US" sz="2400" dirty="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79512" y="1828800"/>
            <a:ext cx="6821488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rgbClr val="0070C0"/>
                </a:solidFill>
                <a:latin typeface="Times New Roman" charset="0"/>
                <a:ea typeface="Times New Roman" charset="0"/>
              </a:rPr>
              <a:t>DEPARTEMENT OF INFORMATION TECHNOLOGY</a:t>
            </a:r>
            <a:endParaRPr lang="en-US" sz="1100" dirty="0">
              <a:solidFill>
                <a:srgbClr val="0070C0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2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2125" y="1538069"/>
            <a:ext cx="41943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u="sng" cap="none" spc="0" dirty="0" smtClean="0">
                <a:ln/>
                <a:solidFill>
                  <a:srgbClr val="002060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PRENSENTATIOM</a:t>
            </a:r>
            <a:endParaRPr lang="en-US" sz="3600" b="1" u="sng" cap="none" spc="0" dirty="0">
              <a:ln/>
              <a:solidFill>
                <a:srgbClr val="002060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1933" y="2479584"/>
            <a:ext cx="6324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charset="0"/>
                <a:ea typeface="Times New Roman" charset="0"/>
                <a:cs typeface="Times New Roman" charset="0"/>
              </a:rPr>
              <a:t>REGISTRATIOM &amp; </a:t>
            </a:r>
            <a:r>
              <a:rPr lang="en-US" sz="3600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charset="0"/>
                <a:ea typeface="Times New Roman" charset="0"/>
                <a:cs typeface="Times New Roman" charset="0"/>
              </a:rPr>
              <a:t>LOGIN FEATURES </a:t>
            </a:r>
            <a:r>
              <a:rPr lang="en-US" sz="3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charset="0"/>
                <a:ea typeface="Times New Roman" charset="0"/>
                <a:cs typeface="Times New Roman" charset="0"/>
              </a:rPr>
              <a:t>OF RENTAL  APPLICATION</a:t>
            </a:r>
            <a:endParaRPr lang="en-US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4419600"/>
            <a:ext cx="6521272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002060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PRESENTER NAME:</a:t>
            </a:r>
          </a:p>
          <a:p>
            <a:pPr marL="463550" indent="-463550">
              <a:lnSpc>
                <a:spcPct val="150000"/>
              </a:lnSpc>
              <a:buFont typeface="Wingdings" charset="2"/>
              <a:buChar char="Ø"/>
            </a:pPr>
            <a:r>
              <a:rPr lang="en-US" sz="3200" b="1" dirty="0" smtClean="0">
                <a:ln/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MR. SMAN MATLY (591431029)</a:t>
            </a:r>
          </a:p>
        </p:txBody>
      </p:sp>
    </p:spTree>
    <p:extLst>
      <p:ext uri="{BB962C8B-B14F-4D97-AF65-F5344CB8AC3E}">
        <p14:creationId xmlns:p14="http://schemas.microsoft.com/office/powerpoint/2010/main" val="2117303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ptagon 8"/>
          <p:cNvSpPr/>
          <p:nvPr/>
        </p:nvSpPr>
        <p:spPr>
          <a:xfrm>
            <a:off x="7772400" y="6172200"/>
            <a:ext cx="609600" cy="609600"/>
          </a:xfrm>
          <a:prstGeom prst="heptago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sz="2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14351" y="6253163"/>
            <a:ext cx="4286249" cy="49847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Rental Application</a:t>
            </a:r>
            <a:endParaRPr lang="en-US" sz="28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0" y="133350"/>
            <a:ext cx="5181600" cy="601556"/>
          </a:xfrm>
          <a:prstGeom prst="homeP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Customer Registration</a:t>
            </a:r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833021"/>
            <a:ext cx="4267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Card(FTU)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066800"/>
            <a:ext cx="462539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ptagon 8"/>
          <p:cNvSpPr/>
          <p:nvPr/>
        </p:nvSpPr>
        <p:spPr>
          <a:xfrm>
            <a:off x="7772400" y="6172200"/>
            <a:ext cx="609600" cy="609600"/>
          </a:xfrm>
          <a:prstGeom prst="heptagon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2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14351" y="6253163"/>
            <a:ext cx="4286249" cy="49847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Rental Application</a:t>
            </a:r>
            <a:endParaRPr lang="en-US" sz="28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0" y="133350"/>
            <a:ext cx="4191000" cy="601556"/>
          </a:xfrm>
          <a:prstGeom prst="homeP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Customer </a:t>
            </a:r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Login</a:t>
            </a:r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143000"/>
            <a:ext cx="4267200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or Username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64" y="1219200"/>
            <a:ext cx="428363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2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2519</TotalTime>
  <Words>66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Garamond</vt:lpstr>
      <vt:lpstr>Gill Sans MT</vt:lpstr>
      <vt:lpstr>Times New Roman</vt:lpstr>
      <vt:lpstr>Wingdings</vt:lpstr>
      <vt:lpstr>Gallery</vt:lpstr>
      <vt:lpstr>Organic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Islam and Science</dc:title>
  <dc:creator>Hafiz Imran</dc:creator>
  <cp:lastModifiedBy>Matly Sman</cp:lastModifiedBy>
  <cp:revision>369</cp:revision>
  <dcterms:created xsi:type="dcterms:W3CDTF">2014-05-26T13:50:11Z</dcterms:created>
  <dcterms:modified xsi:type="dcterms:W3CDTF">2018-08-28T06:35:24Z</dcterms:modified>
</cp:coreProperties>
</file>