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  <p:sldMasterId id="2147484030" r:id="rId2"/>
    <p:sldMasterId id="2147484047" r:id="rId3"/>
    <p:sldMasterId id="2147484065" r:id="rId4"/>
  </p:sldMasterIdLst>
  <p:notesMasterIdLst>
    <p:notesMasterId r:id="rId11"/>
  </p:notesMasterIdLst>
  <p:handoutMasterIdLst>
    <p:handoutMasterId r:id="rId12"/>
  </p:handoutMasterIdLst>
  <p:sldIdLst>
    <p:sldId id="267" r:id="rId5"/>
    <p:sldId id="286" r:id="rId6"/>
    <p:sldId id="292" r:id="rId7"/>
    <p:sldId id="298" r:id="rId8"/>
    <p:sldId id="304" r:id="rId9"/>
    <p:sldId id="30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/>
    <p:restoredTop sz="94487"/>
  </p:normalViewPr>
  <p:slideViewPr>
    <p:cSldViewPr>
      <p:cViewPr varScale="1">
        <p:scale>
          <a:sx n="70" d="100"/>
          <a:sy n="70" d="100"/>
        </p:scale>
        <p:origin x="11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64A59-B5DF-B24E-9896-0F1B6BBD4F09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1073A-9F97-5F4B-A9D7-F150AB1C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4119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49CDD-E5EA-44A7-A7FA-DC22F5FA0B81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0842D-4A7B-4149-9122-C879B8708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956048"/>
            <a:ext cx="2990088" cy="914400"/>
          </a:xfrm>
          <a:noFill/>
        </p:spPr>
        <p:txBody>
          <a:bodyPr wrap="square" rtlCol="0">
            <a:spAutoFit/>
          </a:bodyPr>
          <a:lstStyle>
            <a:lvl1pPr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61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77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9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63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3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699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06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6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16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65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782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511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091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945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981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51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364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68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2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40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3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15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65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03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76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934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75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037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476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86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508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493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8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03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52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39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749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54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76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3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4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  <p:sldLayoutId id="214748406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  <p:sldLayoutId id="21474840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960AA-BEB5-4978-94D0-B966C2668103}" type="datetimeFigureOut">
              <a:rPr lang="en-US" smtClean="0"/>
              <a:pPr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7C84B-91A4-44C5-84CB-87E4EE32F7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133600"/>
            <a:ext cx="6828313" cy="3028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LECTURER: </a:t>
            </a:r>
            <a:endParaRPr lang="en-US" sz="3600" dirty="0" smtClean="0">
              <a:latin typeface="Times New Roman" charset="0"/>
              <a:ea typeface="Times New Roman" charset="0"/>
            </a:endParaRP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M</a:t>
            </a:r>
            <a:r>
              <a:rPr lang="en-US" sz="3600" b="1" dirty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R</a:t>
            </a: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. KHORLED LANGSARI</a:t>
            </a:r>
            <a:endParaRPr lang="en-US" sz="3600" b="1" dirty="0">
              <a:solidFill>
                <a:srgbClr val="1F4E79"/>
              </a:solidFill>
              <a:latin typeface="Times New Roman" charset="0"/>
              <a:ea typeface="Times New Roman" charset="0"/>
            </a:endParaRPr>
          </a:p>
          <a:p>
            <a:pPr marL="342900" marR="0" lvl="0" indent="-342900" algn="ctr">
              <a:spcBef>
                <a:spcPts val="0"/>
              </a:spcBef>
              <a:spcAft>
                <a:spcPts val="0"/>
              </a:spcAft>
              <a:buFont typeface="Wingdings" charset="2"/>
              <a:buChar char=""/>
            </a:pPr>
            <a:endParaRPr lang="en-US" sz="3600" dirty="0" smtClean="0">
              <a:latin typeface="Times New Roman" charset="0"/>
              <a:ea typeface="Times New Roman" charset="0"/>
            </a:endParaRPr>
          </a:p>
          <a:p>
            <a:pPr algn="ctr">
              <a:lnSpc>
                <a:spcPct val="115000"/>
              </a:lnSpc>
            </a:pP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COURSE: </a:t>
            </a:r>
          </a:p>
          <a:p>
            <a:pPr algn="ctr">
              <a:lnSpc>
                <a:spcPct val="115000"/>
              </a:lnSpc>
            </a:pPr>
            <a:r>
              <a:rPr lang="en-US" sz="3600" b="1" dirty="0" smtClean="0">
                <a:solidFill>
                  <a:srgbClr val="1F4E79"/>
                </a:solidFill>
                <a:latin typeface="Times New Roman" charset="0"/>
                <a:ea typeface="Times New Roman" charset="0"/>
              </a:rPr>
              <a:t>MODERNING LANGUAGE</a:t>
            </a:r>
            <a:endParaRPr lang="en-US" sz="3600" dirty="0" smtClean="0">
              <a:latin typeface="Times New Roman" charset="0"/>
              <a:ea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4519" y="533400"/>
            <a:ext cx="6821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pc="50" dirty="0">
                <a:solidFill>
                  <a:srgbClr val="385623"/>
                </a:solidFill>
                <a:latin typeface="Times New Roman" charset="0"/>
                <a:ea typeface="Times New Roman" charset="0"/>
              </a:rPr>
              <a:t>FATONI UNIVERSITY</a:t>
            </a:r>
            <a:endParaRPr lang="en-US" sz="2400" dirty="0">
              <a:latin typeface="Times New Roman" charset="0"/>
              <a:ea typeface="Times New Roman" charset="0"/>
            </a:endParaRPr>
          </a:p>
          <a:p>
            <a:pPr algn="ctr"/>
            <a:r>
              <a:rPr lang="en-US" sz="2400" b="1" dirty="0">
                <a:solidFill>
                  <a:srgbClr val="385623"/>
                </a:solidFill>
                <a:latin typeface="Times New Roman" charset="0"/>
                <a:ea typeface="Times New Roman" charset="0"/>
              </a:rPr>
              <a:t>FACULTY OF SCIENCE AND TECHNOLOGY</a:t>
            </a:r>
            <a:endParaRPr lang="en-US" sz="2400" dirty="0">
              <a:effectLst/>
              <a:latin typeface="Times New Roman" charset="0"/>
              <a:ea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4519" y="1371600"/>
            <a:ext cx="682148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>
                <a:solidFill>
                  <a:srgbClr val="0070C0"/>
                </a:solidFill>
                <a:latin typeface="Times New Roman" charset="0"/>
                <a:ea typeface="Times New Roman" charset="0"/>
              </a:rPr>
              <a:t>DEPARTEMENT OF INFORMATION TECHNOLOGY</a:t>
            </a:r>
            <a:endParaRPr lang="en-US" sz="1100" dirty="0">
              <a:solidFill>
                <a:srgbClr val="0070C0"/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877" y="547469"/>
            <a:ext cx="419435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u="sng" cap="none" spc="0" dirty="0" smtClean="0">
                <a:ln/>
                <a:solidFill>
                  <a:srgbClr val="00206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PRENSENTATIOM</a:t>
            </a:r>
            <a:endParaRPr lang="en-US" sz="3600" b="1" u="sng" cap="none" spc="0" dirty="0">
              <a:ln/>
              <a:solidFill>
                <a:srgbClr val="002060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6685" y="1488984"/>
            <a:ext cx="6324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PROJECT </a:t>
            </a:r>
            <a:r>
              <a:rPr lang="en-US" sz="3600" b="1" dirty="0" smtClean="0">
                <a:ln/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DISCRIPTION AND  </a:t>
            </a:r>
            <a:r>
              <a:rPr lang="en-US" sz="3600" b="1" dirty="0" smtClean="0">
                <a:ln/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IMPLEMENTATION OF RENTAL </a:t>
            </a:r>
            <a:r>
              <a:rPr lang="en-US" sz="3600" b="1" dirty="0" smtClean="0">
                <a:ln/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 APPLICATION</a:t>
            </a:r>
            <a:endParaRPr lang="en-US" sz="3600" b="1" cap="none" spc="0" dirty="0">
              <a:ln/>
              <a:solidFill>
                <a:srgbClr val="C00000"/>
              </a:solidFill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32552" y="3429000"/>
            <a:ext cx="652127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rgbClr val="002060"/>
                </a:solidFill>
                <a:effectLst/>
                <a:latin typeface="Times New Roman" charset="0"/>
                <a:ea typeface="Times New Roman" charset="0"/>
                <a:cs typeface="Times New Roman" charset="0"/>
              </a:rPr>
              <a:t>PRESENTER NAME:</a:t>
            </a:r>
          </a:p>
          <a:p>
            <a:pPr marL="463550" indent="-463550">
              <a:lnSpc>
                <a:spcPct val="150000"/>
              </a:lnSpc>
              <a:buFont typeface="Wingdings" charset="2"/>
              <a:buChar char="Ø"/>
            </a:pPr>
            <a:r>
              <a:rPr lang="en-US" sz="3200" b="1" dirty="0" smtClean="0">
                <a:ln/>
                <a:solidFill>
                  <a:srgbClr val="002060"/>
                </a:solidFill>
                <a:latin typeface="Times New Roman" charset="0"/>
                <a:ea typeface="Times New Roman" charset="0"/>
                <a:cs typeface="Times New Roman" charset="0"/>
              </a:rPr>
              <a:t>MR. SMAN MATLY (591431029)</a:t>
            </a:r>
          </a:p>
        </p:txBody>
      </p:sp>
    </p:spTree>
    <p:extLst>
      <p:ext uri="{BB962C8B-B14F-4D97-AF65-F5344CB8AC3E}">
        <p14:creationId xmlns:p14="http://schemas.microsoft.com/office/powerpoint/2010/main" val="2117303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/>
        </p:nvSpPr>
        <p:spPr>
          <a:xfrm>
            <a:off x="7848600" y="5752571"/>
            <a:ext cx="457200" cy="457200"/>
          </a:xfrm>
          <a:prstGeom prst="heptagon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endParaRPr lang="en-US" sz="2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286249" cy="49847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Rental application</a:t>
            </a:r>
            <a:endParaRPr 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0" y="133350"/>
            <a:ext cx="3962400" cy="6015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INTRODUCTION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256" y="2895600"/>
            <a:ext cx="4648200" cy="246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914400"/>
            <a:ext cx="3849831" cy="2971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820638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term rent refers to the payment made to the owner of factor to use the same for a specific period of time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/>
        </p:nvSpPr>
        <p:spPr>
          <a:xfrm>
            <a:off x="7848600" y="5752571"/>
            <a:ext cx="457200" cy="457200"/>
          </a:xfrm>
          <a:prstGeom prst="heptagon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endParaRPr lang="en-US" sz="2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Pentagon 11"/>
          <p:cNvSpPr/>
          <p:nvPr/>
        </p:nvSpPr>
        <p:spPr>
          <a:xfrm>
            <a:off x="0" y="133350"/>
            <a:ext cx="8610600" cy="71044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WHAT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FEATURES MUST OR SHOULD INCLUDE IN THE APPLICATION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219200"/>
            <a:ext cx="739140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costumer can rent and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items in one specific time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only FTU members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Renter must complete their own personal information before rental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Renter must pay before rental</a:t>
            </a:r>
            <a:endParaRPr lang="en-US" sz="28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286249" cy="49847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Rental application</a:t>
            </a:r>
            <a:endParaRPr 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/>
        </p:nvSpPr>
        <p:spPr>
          <a:xfrm>
            <a:off x="7848600" y="5752571"/>
            <a:ext cx="457200" cy="457200"/>
          </a:xfrm>
          <a:prstGeom prst="heptagon">
            <a:avLst/>
          </a:prstGeom>
          <a:solidFill>
            <a:schemeClr val="accent2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3</a:t>
            </a:r>
            <a:endParaRPr lang="en-US" sz="24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819150"/>
            <a:ext cx="7239000" cy="6015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THE APPLICATION SHOULD WOLRK ?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0" y="3132244"/>
            <a:ext cx="8534400" cy="6015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TO ORGANIZE THE MODULE OF THE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APPLICATION?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" name="Pentagon 9"/>
          <p:cNvSpPr/>
          <p:nvPr/>
        </p:nvSpPr>
        <p:spPr>
          <a:xfrm>
            <a:off x="0" y="1981200"/>
            <a:ext cx="7924800" cy="6015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HOW </a:t>
            </a:r>
            <a:r>
              <a:rPr lang="en-US" sz="2000" b="1" dirty="0" smtClean="0">
                <a:latin typeface="Times New Roman" charset="0"/>
                <a:ea typeface="Times New Roman" charset="0"/>
                <a:cs typeface="Times New Roman" charset="0"/>
              </a:rPr>
              <a:t>TO IMPLEMENT THE SYSTEM ?</a:t>
            </a:r>
            <a:endParaRPr lang="en-US" sz="20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14351" y="5757334"/>
            <a:ext cx="4286249" cy="498470"/>
          </a:xfrm>
        </p:spPr>
        <p:txBody>
          <a:bodyPr/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Rental application</a:t>
            </a:r>
            <a:endParaRPr lang="en-US" sz="1600" b="1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6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Rectangle 466"/>
          <p:cNvSpPr/>
          <p:nvPr/>
        </p:nvSpPr>
        <p:spPr>
          <a:xfrm>
            <a:off x="65228" y="938369"/>
            <a:ext cx="8926371" cy="56910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      </a:t>
            </a:r>
            <a:endParaRPr lang="en-US"/>
          </a:p>
        </p:txBody>
      </p:sp>
      <p:sp>
        <p:nvSpPr>
          <p:cNvPr id="12" name="Pentagon 11"/>
          <p:cNvSpPr/>
          <p:nvPr/>
        </p:nvSpPr>
        <p:spPr>
          <a:xfrm>
            <a:off x="0" y="133350"/>
            <a:ext cx="5105400" cy="601556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BPMN of Rental System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228" y="938369"/>
            <a:ext cx="8926371" cy="5691032"/>
          </a:xfrm>
          <a:prstGeom prst="rect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937386" y="5761365"/>
            <a:ext cx="568326" cy="542269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Times New Roman" charset="0"/>
                <a:ea typeface="Times New Roman" charset="0"/>
                <a:cs typeface="Times New Roman" charset="0"/>
              </a:rPr>
              <a:t>Start</a:t>
            </a:r>
            <a:endParaRPr lang="en-US" sz="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7537729" y="5736844"/>
            <a:ext cx="615671" cy="596900"/>
          </a:xfrm>
          <a:prstGeom prst="ellipse">
            <a:avLst/>
          </a:prstGeom>
          <a:solidFill>
            <a:srgbClr val="FF0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5782934"/>
            <a:ext cx="1206500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Rental </a:t>
            </a:r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request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581400" y="5778500"/>
            <a:ext cx="1206500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Payment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7" name="Diamond 56"/>
          <p:cNvSpPr/>
          <p:nvPr/>
        </p:nvSpPr>
        <p:spPr>
          <a:xfrm>
            <a:off x="4645025" y="1910503"/>
            <a:ext cx="1143000" cy="609600"/>
          </a:xfrm>
          <a:prstGeom prst="diamond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X</a:t>
            </a:r>
            <a:endParaRPr lang="en-US" sz="3600" b="1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14400" y="1955800"/>
            <a:ext cx="1206500" cy="508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Items in the store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184900" y="1955800"/>
            <a:ext cx="1206500" cy="508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Record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832100" y="4057163"/>
            <a:ext cx="1206500" cy="50800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Owner Approve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197224" y="1955800"/>
            <a:ext cx="1206500" cy="508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Check item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74897" y="1938665"/>
            <a:ext cx="568326" cy="542269"/>
          </a:xfrm>
          <a:prstGeom prst="ellipse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68" name="Elbow Connector 67"/>
          <p:cNvCxnSpPr>
            <a:stCxn id="53" idx="0"/>
            <a:endCxn id="63" idx="4"/>
          </p:cNvCxnSpPr>
          <p:nvPr/>
        </p:nvCxnSpPr>
        <p:spPr>
          <a:xfrm rot="5400000" flipH="1" flipV="1">
            <a:off x="932655" y="4056529"/>
            <a:ext cx="3302000" cy="150810"/>
          </a:xfrm>
          <a:prstGeom prst="bentConnector3">
            <a:avLst>
              <a:gd name="adj1" fmla="val 5692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19858" y="4055131"/>
            <a:ext cx="1206500" cy="50800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Public items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0" name="Elbow Connector 69"/>
          <p:cNvCxnSpPr>
            <a:stCxn id="69" idx="0"/>
            <a:endCxn id="58" idx="2"/>
          </p:cNvCxnSpPr>
          <p:nvPr/>
        </p:nvCxnSpPr>
        <p:spPr>
          <a:xfrm rot="16200000" flipV="1">
            <a:off x="724714" y="3256737"/>
            <a:ext cx="1591331" cy="54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3" idx="6"/>
            <a:endCxn id="62" idx="1"/>
          </p:cNvCxnSpPr>
          <p:nvPr/>
        </p:nvCxnSpPr>
        <p:spPr>
          <a:xfrm>
            <a:off x="2943223" y="2209800"/>
            <a:ext cx="254001" cy="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2" idx="3"/>
            <a:endCxn id="57" idx="1"/>
          </p:cNvCxnSpPr>
          <p:nvPr/>
        </p:nvCxnSpPr>
        <p:spPr>
          <a:xfrm>
            <a:off x="4403724" y="2209800"/>
            <a:ext cx="241301" cy="5503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610100" y="1143389"/>
            <a:ext cx="1206500" cy="508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Not available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4" name="Straight Arrow Connector 73"/>
          <p:cNvCxnSpPr>
            <a:stCxn id="57" idx="2"/>
            <a:endCxn id="95" idx="0"/>
          </p:cNvCxnSpPr>
          <p:nvPr/>
        </p:nvCxnSpPr>
        <p:spPr>
          <a:xfrm flipH="1">
            <a:off x="5213350" y="2520103"/>
            <a:ext cx="3175" cy="25929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7" idx="0"/>
            <a:endCxn id="73" idx="2"/>
          </p:cNvCxnSpPr>
          <p:nvPr/>
        </p:nvCxnSpPr>
        <p:spPr>
          <a:xfrm flipH="1" flipV="1">
            <a:off x="5213350" y="1651389"/>
            <a:ext cx="3175" cy="2591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171920" y="1110982"/>
            <a:ext cx="590828" cy="572814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endParaRPr lang="en-US" sz="1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77" name="Straight Arrow Connector 76"/>
          <p:cNvCxnSpPr>
            <a:stCxn id="73" idx="3"/>
            <a:endCxn id="76" idx="2"/>
          </p:cNvCxnSpPr>
          <p:nvPr/>
        </p:nvCxnSpPr>
        <p:spPr>
          <a:xfrm>
            <a:off x="5816600" y="1397389"/>
            <a:ext cx="355320" cy="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95" idx="1"/>
            <a:endCxn id="61" idx="0"/>
          </p:cNvCxnSpPr>
          <p:nvPr/>
        </p:nvCxnSpPr>
        <p:spPr>
          <a:xfrm rot="10800000" flipV="1">
            <a:off x="3435350" y="3033395"/>
            <a:ext cx="1174750" cy="102376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30" idx="0"/>
            <a:endCxn id="59" idx="2"/>
          </p:cNvCxnSpPr>
          <p:nvPr/>
        </p:nvCxnSpPr>
        <p:spPr>
          <a:xfrm rot="16200000" flipV="1">
            <a:off x="6396101" y="2855849"/>
            <a:ext cx="1041400" cy="2573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1" idx="3"/>
            <a:endCxn id="110" idx="2"/>
          </p:cNvCxnSpPr>
          <p:nvPr/>
        </p:nvCxnSpPr>
        <p:spPr>
          <a:xfrm flipV="1">
            <a:off x="4038600" y="4310010"/>
            <a:ext cx="304800" cy="1153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9" idx="3"/>
            <a:endCxn id="61" idx="1"/>
          </p:cNvCxnSpPr>
          <p:nvPr/>
        </p:nvCxnSpPr>
        <p:spPr>
          <a:xfrm>
            <a:off x="2126358" y="4309131"/>
            <a:ext cx="705742" cy="2032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7800" y="5774065"/>
            <a:ext cx="1206500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Get item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83" name="Straight Arrow Connector 82"/>
          <p:cNvCxnSpPr>
            <a:stCxn id="55" idx="3"/>
            <a:endCxn id="82" idx="1"/>
          </p:cNvCxnSpPr>
          <p:nvPr/>
        </p:nvCxnSpPr>
        <p:spPr>
          <a:xfrm flipV="1">
            <a:off x="4787900" y="6028065"/>
            <a:ext cx="469900" cy="4435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1" idx="6"/>
            <a:endCxn id="53" idx="1"/>
          </p:cNvCxnSpPr>
          <p:nvPr/>
        </p:nvCxnSpPr>
        <p:spPr>
          <a:xfrm>
            <a:off x="1505712" y="6032500"/>
            <a:ext cx="399288" cy="443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7559" y="3390900"/>
            <a:ext cx="8174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04859" y="5334000"/>
            <a:ext cx="81740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4610100" y="2779395"/>
            <a:ext cx="1206500" cy="508000"/>
          </a:xfrm>
          <a:prstGeom prst="rect">
            <a:avLst/>
          </a:prstGeom>
          <a:solidFill>
            <a:srgbClr val="0070C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Available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97" name="Straight Arrow Connector 96"/>
          <p:cNvCxnSpPr>
            <a:stCxn id="53" idx="3"/>
            <a:endCxn id="55" idx="1"/>
          </p:cNvCxnSpPr>
          <p:nvPr/>
        </p:nvCxnSpPr>
        <p:spPr>
          <a:xfrm flipV="1">
            <a:off x="3111500" y="6032500"/>
            <a:ext cx="469900" cy="4434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8" idx="3"/>
            <a:endCxn id="63" idx="2"/>
          </p:cNvCxnSpPr>
          <p:nvPr/>
        </p:nvCxnSpPr>
        <p:spPr>
          <a:xfrm>
            <a:off x="2120900" y="2209800"/>
            <a:ext cx="253997" cy="0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2" idx="3"/>
            <a:endCxn id="52" idx="2"/>
          </p:cNvCxnSpPr>
          <p:nvPr/>
        </p:nvCxnSpPr>
        <p:spPr>
          <a:xfrm>
            <a:off x="6464300" y="6028065"/>
            <a:ext cx="1073429" cy="722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0"/>
          <a:stretch/>
        </p:blipFill>
        <p:spPr>
          <a:xfrm>
            <a:off x="2473689" y="2087646"/>
            <a:ext cx="355357" cy="244308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117" y="4680733"/>
            <a:ext cx="528554" cy="528554"/>
          </a:xfrm>
          <a:prstGeom prst="rect">
            <a:avLst/>
          </a:prstGeom>
        </p:spPr>
      </p:pic>
      <p:cxnSp>
        <p:nvCxnSpPr>
          <p:cNvPr id="104" name="Elbow Connector 103"/>
          <p:cNvCxnSpPr>
            <a:stCxn id="55" idx="0"/>
            <a:endCxn id="110" idx="4"/>
          </p:cNvCxnSpPr>
          <p:nvPr/>
        </p:nvCxnSpPr>
        <p:spPr>
          <a:xfrm rot="5400000" flipH="1" flipV="1">
            <a:off x="3807428" y="4958366"/>
            <a:ext cx="1197356" cy="44291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9" name="Rectangle 328"/>
          <p:cNvSpPr/>
          <p:nvPr/>
        </p:nvSpPr>
        <p:spPr>
          <a:xfrm>
            <a:off x="76200" y="938368"/>
            <a:ext cx="342899" cy="56910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Rental Application</a:t>
            </a:r>
            <a:endParaRPr lang="en-US" dirty="0"/>
          </a:p>
        </p:txBody>
      </p:sp>
      <p:sp>
        <p:nvSpPr>
          <p:cNvPr id="330" name="Rectangle 329"/>
          <p:cNvSpPr/>
          <p:nvPr/>
        </p:nvSpPr>
        <p:spPr>
          <a:xfrm>
            <a:off x="457201" y="5369092"/>
            <a:ext cx="342898" cy="12603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Renter</a:t>
            </a:r>
            <a:endParaRPr lang="en-US" dirty="0"/>
          </a:p>
        </p:txBody>
      </p:sp>
      <p:sp>
        <p:nvSpPr>
          <p:cNvPr id="331" name="Rectangle 330"/>
          <p:cNvSpPr/>
          <p:nvPr/>
        </p:nvSpPr>
        <p:spPr>
          <a:xfrm>
            <a:off x="457200" y="3429000"/>
            <a:ext cx="339727" cy="1905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32" name="Rectangle 331"/>
          <p:cNvSpPr/>
          <p:nvPr/>
        </p:nvSpPr>
        <p:spPr>
          <a:xfrm>
            <a:off x="457200" y="938368"/>
            <a:ext cx="342899" cy="24555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Items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343400" y="4038875"/>
            <a:ext cx="568326" cy="542269"/>
            <a:chOff x="5298789" y="3684925"/>
            <a:chExt cx="568326" cy="542269"/>
          </a:xfrm>
        </p:grpSpPr>
        <p:sp>
          <p:nvSpPr>
            <p:cNvPr id="110" name="Oval 109"/>
            <p:cNvSpPr/>
            <p:nvPr/>
          </p:nvSpPr>
          <p:spPr>
            <a:xfrm>
              <a:off x="5298789" y="3684925"/>
              <a:ext cx="568326" cy="542269"/>
            </a:xfrm>
            <a:prstGeom prst="ellipse">
              <a:avLst/>
            </a:prstGeom>
            <a:solidFill>
              <a:srgbClr val="00B050"/>
            </a:solidFill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111" name="Picture 1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50"/>
            <a:stretch/>
          </p:blipFill>
          <p:spPr>
            <a:xfrm>
              <a:off x="5397581" y="3833906"/>
              <a:ext cx="355357" cy="244308"/>
            </a:xfrm>
            <a:prstGeom prst="rect">
              <a:avLst/>
            </a:prstGeom>
          </p:spPr>
        </p:pic>
      </p:grpSp>
      <p:sp>
        <p:nvSpPr>
          <p:cNvPr id="118" name="Rectangle 117"/>
          <p:cNvSpPr/>
          <p:nvPr/>
        </p:nvSpPr>
        <p:spPr>
          <a:xfrm>
            <a:off x="5178426" y="4048019"/>
            <a:ext cx="1206500" cy="508000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Check Payment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19" name="Straight Arrow Connector 118"/>
          <p:cNvCxnSpPr>
            <a:stCxn id="110" idx="6"/>
            <a:endCxn id="118" idx="1"/>
          </p:cNvCxnSpPr>
          <p:nvPr/>
        </p:nvCxnSpPr>
        <p:spPr>
          <a:xfrm flipV="1">
            <a:off x="4911726" y="4302019"/>
            <a:ext cx="266700" cy="7991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Diamond 125"/>
          <p:cNvSpPr/>
          <p:nvPr/>
        </p:nvSpPr>
        <p:spPr>
          <a:xfrm>
            <a:off x="6609731" y="4078285"/>
            <a:ext cx="857652" cy="457414"/>
          </a:xfrm>
          <a:prstGeom prst="diamond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Arial Hebrew" charset="-79"/>
                <a:ea typeface="Arial Hebrew" charset="-79"/>
                <a:cs typeface="Arial Hebrew" charset="-79"/>
              </a:rPr>
              <a:t>X</a:t>
            </a:r>
            <a:endParaRPr lang="en-US" sz="2000" b="1" dirty="0">
              <a:solidFill>
                <a:srgbClr val="FF0000"/>
              </a:solidFill>
              <a:latin typeface="Arial Hebrew" charset="-79"/>
              <a:ea typeface="Arial Hebrew" charset="-79"/>
              <a:cs typeface="Arial Hebrew" charset="-79"/>
            </a:endParaRPr>
          </a:p>
        </p:txBody>
      </p:sp>
      <p:cxnSp>
        <p:nvCxnSpPr>
          <p:cNvPr id="127" name="Straight Arrow Connector 126"/>
          <p:cNvCxnSpPr>
            <a:stCxn id="118" idx="3"/>
            <a:endCxn id="126" idx="1"/>
          </p:cNvCxnSpPr>
          <p:nvPr/>
        </p:nvCxnSpPr>
        <p:spPr>
          <a:xfrm>
            <a:off x="6384926" y="4302019"/>
            <a:ext cx="224805" cy="4973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702552" y="3505200"/>
            <a:ext cx="685800" cy="39365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Pay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1" name="Straight Arrow Connector 130"/>
          <p:cNvCxnSpPr>
            <a:stCxn id="126" idx="0"/>
            <a:endCxn id="130" idx="2"/>
          </p:cNvCxnSpPr>
          <p:nvPr/>
        </p:nvCxnSpPr>
        <p:spPr>
          <a:xfrm flipV="1">
            <a:off x="7038557" y="3898855"/>
            <a:ext cx="6895" cy="1794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7594653" y="4684776"/>
            <a:ext cx="536962" cy="520591"/>
          </a:xfrm>
          <a:prstGeom prst="ellips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Times New Roman" charset="0"/>
                <a:ea typeface="Times New Roman" charset="0"/>
                <a:cs typeface="Times New Roman" charset="0"/>
              </a:rPr>
              <a:t>End</a:t>
            </a:r>
            <a:endParaRPr lang="en-US" sz="8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3" name="Straight Arrow Connector 132"/>
          <p:cNvCxnSpPr>
            <a:stCxn id="142" idx="3"/>
            <a:endCxn id="132" idx="2"/>
          </p:cNvCxnSpPr>
          <p:nvPr/>
        </p:nvCxnSpPr>
        <p:spPr>
          <a:xfrm>
            <a:off x="7373112" y="4939053"/>
            <a:ext cx="221541" cy="6019"/>
          </a:xfrm>
          <a:prstGeom prst="straightConnector1">
            <a:avLst/>
          </a:prstGeom>
          <a:ln w="28575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6687312" y="4742225"/>
            <a:ext cx="685800" cy="393655"/>
          </a:xfrm>
          <a:prstGeom prst="rect">
            <a:avLst/>
          </a:prstGeom>
          <a:solidFill>
            <a:schemeClr val="accent3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Not Pay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7" name="Straight Arrow Connector 146"/>
          <p:cNvCxnSpPr>
            <a:stCxn id="126" idx="2"/>
            <a:endCxn id="142" idx="0"/>
          </p:cNvCxnSpPr>
          <p:nvPr/>
        </p:nvCxnSpPr>
        <p:spPr>
          <a:xfrm flipH="1">
            <a:off x="7030212" y="4535699"/>
            <a:ext cx="8345" cy="20652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59" idx="3"/>
            <a:endCxn id="82" idx="2"/>
          </p:cNvCxnSpPr>
          <p:nvPr/>
        </p:nvCxnSpPr>
        <p:spPr>
          <a:xfrm flipH="1">
            <a:off x="5861050" y="2209800"/>
            <a:ext cx="1530350" cy="4072265"/>
          </a:xfrm>
          <a:prstGeom prst="bentConnector4">
            <a:avLst>
              <a:gd name="adj1" fmla="val -95602"/>
              <a:gd name="adj2" fmla="val 105614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Heptagon 85"/>
          <p:cNvSpPr/>
          <p:nvPr/>
        </p:nvSpPr>
        <p:spPr>
          <a:xfrm>
            <a:off x="8382000" y="256770"/>
            <a:ext cx="457200" cy="457200"/>
          </a:xfrm>
          <a:prstGeom prst="heptagon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4</a:t>
            </a:r>
            <a:endParaRPr lang="en-US" sz="2400" b="1" dirty="0">
              <a:solidFill>
                <a:srgbClr val="0070C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2_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2389</TotalTime>
  <Words>173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Arial Hebrew</vt:lpstr>
      <vt:lpstr>Calibri</vt:lpstr>
      <vt:lpstr>Calibri Light</vt:lpstr>
      <vt:lpstr>Impact</vt:lpstr>
      <vt:lpstr>Times New Roman</vt:lpstr>
      <vt:lpstr>Trebuchet MS</vt:lpstr>
      <vt:lpstr>Wingdings</vt:lpstr>
      <vt:lpstr>Wingdings 3</vt:lpstr>
      <vt:lpstr>2_Main Event</vt:lpstr>
      <vt:lpstr>1_Facet</vt:lpstr>
      <vt:lpstr>Facet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Islam and Science</dc:title>
  <dc:creator>Hafiz Imran</dc:creator>
  <cp:lastModifiedBy>Matly Sman</cp:lastModifiedBy>
  <cp:revision>351</cp:revision>
  <dcterms:created xsi:type="dcterms:W3CDTF">2014-05-26T13:50:11Z</dcterms:created>
  <dcterms:modified xsi:type="dcterms:W3CDTF">2018-08-06T16:30:10Z</dcterms:modified>
</cp:coreProperties>
</file>