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1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64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6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575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7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6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4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1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6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8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9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9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4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73D8-44D2-42D8-8891-5DB4185C5A05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EE427C-9821-4637-89A7-DFE8EB406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96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B7A4-43B2-4306-AB91-CC6E48EA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474" y="-87306"/>
            <a:ext cx="8978245" cy="1187776"/>
          </a:xfrm>
        </p:spPr>
        <p:txBody>
          <a:bodyPr/>
          <a:lstStyle/>
          <a:p>
            <a:r>
              <a:rPr lang="en-IN" i="1" dirty="0"/>
              <a:t>ASSIGNMENT-OPERATORS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348C-C36A-4B2B-AF83-91FB8386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187777"/>
            <a:ext cx="11174691" cy="4989186"/>
          </a:xfrm>
        </p:spPr>
        <p:txBody>
          <a:bodyPr/>
          <a:lstStyle/>
          <a:p>
            <a:r>
              <a:rPr lang="en-IN" b="1" dirty="0"/>
              <a:t>BITWISE OPERATORS:-</a:t>
            </a:r>
          </a:p>
          <a:p>
            <a:pPr marL="0" indent="0">
              <a:buNone/>
            </a:pPr>
            <a:r>
              <a:rPr lang="en-IN" dirty="0"/>
              <a:t>    Bitwise operator is used to perform bitwise operations on bit patterns or binary numerals that involve the manipulations of individual bits.</a:t>
            </a:r>
          </a:p>
          <a:p>
            <a:pPr marL="0" indent="0">
              <a:buNone/>
            </a:pPr>
            <a:r>
              <a:rPr lang="en-IN" dirty="0"/>
              <a:t>EXAMPLE AND SYNTAX: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5B2132-0BED-4995-BCBF-4BBB2338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98008"/>
              </p:ext>
            </p:extLst>
          </p:nvPr>
        </p:nvGraphicFramePr>
        <p:xfrm>
          <a:off x="527901" y="2636669"/>
          <a:ext cx="9557132" cy="38795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55348">
                  <a:extLst>
                    <a:ext uri="{9D8B030D-6E8A-4147-A177-3AD203B41FA5}">
                      <a16:colId xmlns:a16="http://schemas.microsoft.com/office/drawing/2014/main" val="2135016312"/>
                    </a:ext>
                  </a:extLst>
                </a:gridCol>
                <a:gridCol w="6901784">
                  <a:extLst>
                    <a:ext uri="{9D8B030D-6E8A-4147-A177-3AD203B41FA5}">
                      <a16:colId xmlns:a16="http://schemas.microsoft.com/office/drawing/2014/main" val="1566840913"/>
                    </a:ext>
                  </a:extLst>
                </a:gridCol>
              </a:tblGrid>
              <a:tr h="55707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00043"/>
                  </a:ext>
                </a:extLst>
              </a:tr>
              <a:tr h="460552">
                <a:tc>
                  <a:txBody>
                    <a:bodyPr/>
                    <a:lstStyle/>
                    <a:p>
                      <a:r>
                        <a:rPr lang="en-IN" dirty="0"/>
                        <a:t>1. And operator (&amp;)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(A&amp;B)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62588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r>
                        <a:rPr lang="en-IN" dirty="0"/>
                        <a:t>2. Or operator(||)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(A||B)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87362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r>
                        <a:rPr lang="en-IN" dirty="0"/>
                        <a:t>3. XOR operator(^)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(A^B)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71538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r>
                        <a:rPr lang="en-IN" dirty="0"/>
                        <a:t>4. Binary One’s Complement ( ~)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(~A)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21545"/>
                  </a:ext>
                </a:extLst>
              </a:tr>
              <a:tr h="923198">
                <a:tc>
                  <a:txBody>
                    <a:bodyPr/>
                    <a:lstStyle/>
                    <a:p>
                      <a:r>
                        <a:rPr lang="en-IN" dirty="0"/>
                        <a:t>5. Left Shift (&lt;&lt;)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(A &lt;&lt; no. of bits)- Value will be moved left by number of bits specified.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8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1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0721-C395-4E36-8015-CBD024D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235670"/>
            <a:ext cx="11052142" cy="5941293"/>
          </a:xfrm>
        </p:spPr>
        <p:txBody>
          <a:bodyPr/>
          <a:lstStyle/>
          <a:p>
            <a:r>
              <a:rPr lang="en-IN" b="1" dirty="0"/>
              <a:t>Ternary Operator:-</a:t>
            </a:r>
          </a:p>
          <a:p>
            <a:pPr marL="0" indent="0">
              <a:buNone/>
            </a:pPr>
            <a:r>
              <a:rPr lang="en-IN" dirty="0"/>
              <a:t>     It is used to execute code based on the result of binary condition. It takes binary condition as input ,which makes it similar to an ‘if-else’ control flow block. However, it returns a </a:t>
            </a:r>
            <a:r>
              <a:rPr lang="en-IN" dirty="0" err="1"/>
              <a:t>value,behaving</a:t>
            </a:r>
            <a:r>
              <a:rPr lang="en-IN" dirty="0"/>
              <a:t> similar to function.</a:t>
            </a:r>
          </a:p>
          <a:p>
            <a:pPr marL="0" indent="0">
              <a:buNone/>
            </a:pPr>
            <a:r>
              <a:rPr lang="en-IN" u="sng" dirty="0"/>
              <a:t>SYNTAX AND EXAMPLE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int a=10,b=20,c;</a:t>
            </a:r>
          </a:p>
          <a:p>
            <a:pPr marL="0" indent="0">
              <a:buNone/>
            </a:pPr>
            <a:r>
              <a:rPr lang="en-IN" dirty="0"/>
              <a:t>  c=(a&lt;b) ? a:b;  // this is how ternary operator is used in C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d”,c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5956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194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ASSIGNMENT-OPERATORS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ASSIGNMENT-OPERATORS</dc:title>
  <dc:creator>Smanika .</dc:creator>
  <cp:lastModifiedBy>Smanika .</cp:lastModifiedBy>
  <cp:revision>1</cp:revision>
  <dcterms:created xsi:type="dcterms:W3CDTF">2020-07-07T17:11:38Z</dcterms:created>
  <dcterms:modified xsi:type="dcterms:W3CDTF">2020-07-07T17:14:16Z</dcterms:modified>
</cp:coreProperties>
</file>