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25"/>
  </p:notesMasterIdLst>
  <p:handoutMasterIdLst>
    <p:handoutMasterId r:id="rId26"/>
  </p:handoutMasterIdLst>
  <p:sldIdLst>
    <p:sldId id="448" r:id="rId5"/>
    <p:sldId id="468" r:id="rId6"/>
    <p:sldId id="605" r:id="rId7"/>
    <p:sldId id="524" r:id="rId8"/>
    <p:sldId id="596" r:id="rId9"/>
    <p:sldId id="470" r:id="rId10"/>
    <p:sldId id="598" r:id="rId11"/>
    <p:sldId id="599" r:id="rId12"/>
    <p:sldId id="597" r:id="rId13"/>
    <p:sldId id="604" r:id="rId14"/>
    <p:sldId id="613" r:id="rId15"/>
    <p:sldId id="609" r:id="rId16"/>
    <p:sldId id="600" r:id="rId17"/>
    <p:sldId id="601" r:id="rId18"/>
    <p:sldId id="602" r:id="rId19"/>
    <p:sldId id="611" r:id="rId20"/>
    <p:sldId id="610" r:id="rId21"/>
    <p:sldId id="612" r:id="rId22"/>
    <p:sldId id="559" r:id="rId23"/>
    <p:sldId id="560" r:id="rId2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88" autoAdjust="0"/>
  </p:normalViewPr>
  <p:slideViewPr>
    <p:cSldViewPr snapToGrid="0">
      <p:cViewPr varScale="1">
        <p:scale>
          <a:sx n="119" d="100"/>
          <a:sy n="119" d="100"/>
        </p:scale>
        <p:origin x="372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414552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57600" y="691842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5482401" y="69184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7310862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Lorem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ipsum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830969" y="699516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109" y="844038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67730" y="846006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94360" y="839280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15167" y="850764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47621" y="839279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69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7" r:id="rId4"/>
    <p:sldLayoutId id="2147483766" r:id="rId5"/>
    <p:sldLayoutId id="2147483762" r:id="rId6"/>
    <p:sldLayoutId id="2147483767" r:id="rId7"/>
    <p:sldLayoutId id="2147483711" r:id="rId8"/>
    <p:sldLayoutId id="2147483749" r:id="rId9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zmitry-varabei.github.io/front-end-course/lecture-5-func/index-part2.html#/" TargetMode="External"/><Relationship Id="rId2" Type="http://schemas.openxmlformats.org/officeDocument/2006/relationships/hyperlink" Target="http://dzmitry-varabei.github.io/front-end-course/lecture-5-func/#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Scope And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744021" cy="6471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55683" cy="284693"/>
          </a:xfrm>
        </p:spPr>
        <p:txBody>
          <a:bodyPr/>
          <a:lstStyle/>
          <a:p>
            <a:r>
              <a:rPr lang="en-US" dirty="0" smtClean="0"/>
              <a:t>Topic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4842479" cy="647100"/>
          </a:xfrm>
        </p:spPr>
        <p:txBody>
          <a:bodyPr/>
          <a:lstStyle/>
          <a:p>
            <a:r>
              <a:rPr lang="en-US" dirty="0" smtClean="0"/>
              <a:t>DECLARATIONS,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3797193" cy="647100"/>
          </a:xfrm>
        </p:spPr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http://dzmitry-varabei.github.io/front-end-course/lecture-5-func/#/</a:t>
            </a:r>
            <a:endParaRPr lang="en-US" dirty="0"/>
          </a:p>
          <a:p>
            <a:r>
              <a:rPr lang="en-US">
                <a:hlinkClick r:id="rId3"/>
              </a:rPr>
              <a:t>http://</a:t>
            </a:r>
            <a:r>
              <a:rPr lang="en-US">
                <a:hlinkClick r:id="rId3"/>
              </a:rPr>
              <a:t>dzmitry-varabei.github.io/front-end-course/lecture-5-func/index-part2.html</a:t>
            </a:r>
            <a:r>
              <a:rPr lang="en-US" smtClean="0">
                <a:hlinkClick r:id="rId3"/>
              </a:rPr>
              <a:t>#/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3497432" cy="6471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522503" cy="647100"/>
          </a:xfrm>
        </p:spPr>
        <p:txBody>
          <a:bodyPr/>
          <a:lstStyle/>
          <a:p>
            <a:r>
              <a:rPr lang="en-US" dirty="0" smtClean="0"/>
              <a:t>VARIABLES,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354491" cy="647100"/>
          </a:xfrm>
        </p:spPr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55683" cy="284693"/>
          </a:xfrm>
        </p:spPr>
        <p:txBody>
          <a:bodyPr/>
          <a:lstStyle/>
          <a:p>
            <a:r>
              <a:rPr lang="en-US" dirty="0" smtClean="0"/>
              <a:t>Topic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 </a:t>
            </a:r>
            <a:r>
              <a:rPr lang="en-US" i="1" dirty="0" smtClean="0"/>
              <a:t>hoists</a:t>
            </a:r>
            <a:r>
              <a:rPr lang="en-US" dirty="0" smtClean="0"/>
              <a:t> all variable and function declarations, it moves them to the beginning of their direct scopes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228541" cy="264688"/>
          </a:xfrm>
        </p:spPr>
        <p:txBody>
          <a:bodyPr/>
          <a:lstStyle/>
          <a:p>
            <a:r>
              <a:rPr lang="en-US" dirty="0" smtClean="0"/>
              <a:t>Before Hoisting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16966" y="987552"/>
            <a:ext cx="1116331" cy="264688"/>
          </a:xfrm>
        </p:spPr>
        <p:txBody>
          <a:bodyPr/>
          <a:lstStyle/>
          <a:p>
            <a:r>
              <a:rPr lang="en-US" dirty="0" smtClean="0"/>
              <a:t>After Hoisting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HOISTING – Example-1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7"/>
          </p:nvPr>
        </p:nvPicPr>
        <p:blipFill rotWithShape="1">
          <a:blip r:embed="rId2"/>
          <a:srcRect t="-822" b="-822"/>
          <a:stretch/>
        </p:blipFill>
        <p:spPr bwMode="auto">
          <a:xfrm>
            <a:off x="4615181" y="1425946"/>
            <a:ext cx="3400409" cy="257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3"/>
          <a:srcRect t="-14271" b="-14271"/>
          <a:stretch/>
        </p:blipFill>
        <p:spPr bwMode="auto">
          <a:xfrm>
            <a:off x="388716" y="1339580"/>
            <a:ext cx="3385616" cy="26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HOISTING – Example-2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-28619" b="-28619"/>
          <a:stretch/>
        </p:blipFill>
        <p:spPr bwMode="auto">
          <a:xfrm>
            <a:off x="476656" y="1373374"/>
            <a:ext cx="3415540" cy="179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HOISTING – </a:t>
            </a:r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195387"/>
            <a:ext cx="36861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1384097" cy="647100"/>
          </a:xfrm>
        </p:spPr>
        <p:txBody>
          <a:bodyPr/>
          <a:lstStyle/>
          <a:p>
            <a:r>
              <a:rPr lang="en-US" dirty="0" smtClean="0"/>
              <a:t>VAR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553537" cy="647100"/>
          </a:xfrm>
        </p:spPr>
        <p:txBody>
          <a:bodyPr/>
          <a:lstStyle/>
          <a:p>
            <a:r>
              <a:rPr lang="en-US" dirty="0" smtClean="0"/>
              <a:t>USE STRICT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575209" cy="647100"/>
          </a:xfrm>
        </p:spPr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55683" cy="284693"/>
          </a:xfrm>
        </p:spPr>
        <p:txBody>
          <a:bodyPr/>
          <a:lstStyle/>
          <a:p>
            <a:r>
              <a:rPr lang="en-US" dirty="0" smtClean="0"/>
              <a:t>Topic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“use strict”</a:t>
            </a:r>
            <a:endParaRPr lang="en-US" b="1" dirty="0" smtClean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, let, </a:t>
            </a:r>
            <a:r>
              <a:rPr lang="en-US" b="1" dirty="0" err="1" smtClean="0"/>
              <a:t>const</a:t>
            </a:r>
            <a:endParaRPr lang="en-US" b="1" dirty="0"/>
          </a:p>
          <a:p>
            <a:r>
              <a:rPr lang="en-US" b="1" dirty="0" smtClean="0"/>
              <a:t>not use global variable (this.name === window.name)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571750"/>
            <a:ext cx="6134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Lexical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Hoisting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Best practice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en-US" dirty="0" smtClean="0"/>
          </a:p>
          <a:p>
            <a:pPr marL="342900" lvl="0" indent="-34290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6409832" cy="6471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4708981" cy="647100"/>
          </a:xfrm>
        </p:spPr>
        <p:txBody>
          <a:bodyPr/>
          <a:lstStyle/>
          <a:p>
            <a:r>
              <a:rPr lang="en-US" dirty="0" smtClean="0"/>
              <a:t>BLOCK (ES2015)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4607352" cy="647100"/>
          </a:xfrm>
        </p:spPr>
        <p:txBody>
          <a:bodyPr/>
          <a:lstStyle/>
          <a:p>
            <a:r>
              <a:rPr lang="en-US" dirty="0" smtClean="0"/>
              <a:t>LOCAL, GLOBAL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535455" cy="647100"/>
          </a:xfrm>
        </p:spPr>
        <p:txBody>
          <a:bodyPr/>
          <a:lstStyle/>
          <a:p>
            <a:r>
              <a:rPr lang="en-US" dirty="0" smtClean="0"/>
              <a:t>LEXICAL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55683" cy="284693"/>
          </a:xfrm>
        </p:spPr>
        <p:txBody>
          <a:bodyPr/>
          <a:lstStyle/>
          <a:p>
            <a:r>
              <a:rPr lang="en-US" dirty="0" smtClean="0"/>
              <a:t>Topic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Scope - is a logical boundaries in which a variable (or expression) has its meaning.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Scope      </a:t>
            </a:r>
          </a:p>
          <a:p>
            <a:r>
              <a:rPr lang="en-US" b="1" dirty="0" smtClean="0"/>
              <a:t>Local </a:t>
            </a:r>
            <a:r>
              <a:rPr lang="en-US" b="1" dirty="0" smtClean="0"/>
              <a:t>Scope</a:t>
            </a:r>
          </a:p>
          <a:p>
            <a:r>
              <a:rPr lang="en-US" b="1" dirty="0" smtClean="0"/>
              <a:t>Block Scope</a:t>
            </a:r>
            <a:endParaRPr lang="en-US" b="1" dirty="0" smtClean="0"/>
          </a:p>
          <a:p>
            <a:pPr lvl="0">
              <a:buNone/>
            </a:pPr>
            <a:r>
              <a:rPr lang="en-US" dirty="0" smtClean="0"/>
              <a:t> </a:t>
            </a:r>
          </a:p>
          <a:p>
            <a:pPr lvl="0">
              <a:buNone/>
            </a:pPr>
            <a:r>
              <a:rPr lang="en-US" dirty="0" smtClean="0"/>
              <a:t>  Variables defined </a:t>
            </a:r>
            <a:r>
              <a:rPr lang="en-US" b="1" dirty="0" smtClean="0"/>
              <a:t>inside a function</a:t>
            </a:r>
            <a:r>
              <a:rPr lang="en-US" dirty="0" smtClean="0"/>
              <a:t> are in local scope while variables defined outside of a function are in the global scope. Each function when invoked creates a new scope.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 – Example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-36648" b="-36648"/>
          <a:stretch/>
        </p:blipFill>
        <p:spPr bwMode="auto">
          <a:xfrm>
            <a:off x="190417" y="725488"/>
            <a:ext cx="4294034" cy="407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87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 – Example </a:t>
            </a:r>
            <a:r>
              <a:rPr lang="en-US" dirty="0" smtClean="0"/>
              <a:t>2</a:t>
            </a:r>
            <a:endParaRPr lang="en-US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-8083" r="-8083"/>
          <a:stretch/>
        </p:blipFill>
        <p:spPr bwMode="auto">
          <a:xfrm>
            <a:off x="184827" y="729573"/>
            <a:ext cx="4182892" cy="401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SCOPE </a:t>
            </a:r>
            <a:r>
              <a:rPr lang="en-US" dirty="0" smtClean="0"/>
              <a:t>– </a:t>
            </a:r>
            <a:r>
              <a:rPr lang="en-US" dirty="0" smtClean="0"/>
              <a:t>Example 1</a:t>
            </a:r>
            <a:endParaRPr lang="en-US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-19637" b="-19637"/>
          <a:stretch/>
        </p:blipFill>
        <p:spPr bwMode="auto">
          <a:xfrm>
            <a:off x="294343" y="712365"/>
            <a:ext cx="4297111" cy="396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Shadowing –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-4923" b="-4923"/>
          <a:stretch/>
        </p:blipFill>
        <p:spPr bwMode="auto">
          <a:xfrm>
            <a:off x="165370" y="721531"/>
            <a:ext cx="4248269" cy="399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31500</TotalTime>
  <Words>138</Words>
  <Application>Microsoft Office PowerPoint</Application>
  <PresentationFormat>On-screen Show (16:9)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LEXICAL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HOISTING</vt:lpstr>
      <vt:lpstr>PowerPoint Presentation</vt:lpstr>
      <vt:lpstr>PowerPoint Presentation</vt:lpstr>
      <vt:lpstr>PowerPoint Presentation</vt:lpstr>
      <vt:lpstr>PowerPoint Presentation</vt:lpstr>
      <vt:lpstr>BEST PRACTICE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Bhuvanagiri</dc:creator>
  <cp:lastModifiedBy>Nadzeya Shedava</cp:lastModifiedBy>
  <cp:revision>253</cp:revision>
  <cp:lastPrinted>2014-07-09T13:30:36Z</cp:lastPrinted>
  <dcterms:created xsi:type="dcterms:W3CDTF">2016-08-01T15:30:14Z</dcterms:created>
  <dcterms:modified xsi:type="dcterms:W3CDTF">2017-04-24T13:26:40Z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