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 ExtraLight"/>
      <p:regular r:id="rId11"/>
      <p:bold r:id="rId12"/>
    </p:embeddedFont>
    <p:embeddedFont>
      <p:font typeface="Bebas Neue"/>
      <p:regular r:id="rId13"/>
    </p:embeddedFont>
    <p:embeddedFont>
      <p:font typeface="Oswald"/>
      <p:regular r:id="rId14"/>
      <p:bold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OswaldExtraLight-regular.fntdata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font" Target="fonts/OswaldExtraLight-bold.fntdata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19" Type="http://schemas.openxmlformats.org/officeDocument/2006/relationships/font" Target="fonts/DMSans-boldItalic.fntdata"/><Relationship Id="rId18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e91f73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e91f73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1d89bd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1d89bd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1d89bd6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1d89bd6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f9b64dda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7f9b64dda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HACKATHON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SYNBIODROP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575" y="4050075"/>
            <a:ext cx="1187074" cy="105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100" y="3907563"/>
            <a:ext cx="1792025" cy="1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Sommaire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720000" y="1727875"/>
            <a:ext cx="77040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Présentation du projet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Démonstration technique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Présentation du projet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720000" y="1661100"/>
            <a:ext cx="77040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/>
              <a:t>utomatiser</a:t>
            </a:r>
            <a:endParaRPr sz="2000"/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Réduire les coûts</a:t>
            </a:r>
            <a:endParaRPr sz="2000"/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 d’alternatives competitives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0000" y="3386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FAFC"/>
                </a:solidFill>
              </a:rPr>
              <a:t>Notre approche du projet</a:t>
            </a:r>
            <a:endParaRPr>
              <a:solidFill>
                <a:srgbClr val="98FAFC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20000" y="954475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Notre choix:   Godot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Simplicité de </a:t>
            </a:r>
            <a:r>
              <a:rPr lang="en" sz="1500"/>
              <a:t>création</a:t>
            </a:r>
            <a:r>
              <a:rPr lang="en" sz="1500"/>
              <a:t> d’interfaces graphique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Découverte d’un nouvel outil</a:t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Notre approche du projet: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Interactivité basé sur des boutons ⇒ Intuitif et simple d’utilisation</a:t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Automatisation → implementation facile de visual scripting</a:t>
            </a:r>
            <a:endParaRPr sz="15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625" y="4153700"/>
            <a:ext cx="2572851" cy="10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FAFC"/>
                </a:solidFill>
              </a:rPr>
              <a:t>Conclusion</a:t>
            </a:r>
            <a:endParaRPr>
              <a:solidFill>
                <a:srgbClr val="98FAFC"/>
              </a:solidFill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Ce que ce projet nous a apporté:</a:t>
            </a:r>
            <a:endParaRPr sz="1500"/>
          </a:p>
          <a:p>
            <a:pPr indent="-32385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Découverte du logiciel Godot</a:t>
            </a:r>
            <a:endParaRPr sz="1500"/>
          </a:p>
          <a:p>
            <a:pPr indent="-32385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S’organiser en groupe afin de répondre à un besoin en un temps limité</a:t>
            </a:r>
            <a:endParaRPr sz="1500"/>
          </a:p>
          <a:p>
            <a:pPr indent="-32385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Découverte du milieu des startup et des incubateurs d’entreprises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