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Inter SemiBold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Inter ExtraBold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.fntdata"/><Relationship Id="rId22" Type="http://schemas.openxmlformats.org/officeDocument/2006/relationships/font" Target="fonts/InterSemiBold-boldItalic.fntdata"/><Relationship Id="rId21" Type="http://schemas.openxmlformats.org/officeDocument/2006/relationships/font" Target="fonts/InterSemiBold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InterExtraBold-boldItalic.fntdata"/><Relationship Id="rId27" Type="http://schemas.openxmlformats.org/officeDocument/2006/relationships/font" Target="fonts/Inter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5d0c494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5d0c494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5d0c4940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5d0c4940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the technology used for the frontend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4ab4ec2b2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4ab4ec2b2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5fdd7629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5fdd762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5d0c494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5d0c494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why: on the improvements points, you can mention how this was due to the 2023-2024 seasonal loss even though they got to the finals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5f5ee04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5f5ee04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why: on the improvements points: you can mention how this was due to the 2023-2024 seasonal loss even though they got to the finals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Talk about how our project is similar and different: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Similar: Basketball-Reference and RealGM are known for extensive coverage of player data and team statistics, both of which overlap with the goals of our project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-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Different: We have Contracts, hierarchies between different entities, organizational structure which most stats websites do not take into account, and its all focused on a single team not multiple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4ab4ec2b2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4ab4ec2b2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4ab4ec2b2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4ab4ec2b2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why we didnt change it and important relationships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5d0c494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5d0c494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5d0c4940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5d0c4940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5d0c4940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5d0c4940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5d0c4940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5d0c4940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20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9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36B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0875" y="684800"/>
            <a:ext cx="1985100" cy="521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CS4347 Database Systems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06175" y="1589059"/>
            <a:ext cx="4324800" cy="17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9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Dallas Mavericks Basketball</a:t>
            </a:r>
            <a:endParaRPr b="1" sz="49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420875" y="3875288"/>
            <a:ext cx="4036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A4C2F4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By Smaran Voora, Jahanzeb Bastaki, Surya Mallidi, Payson Eberz, Deonte Hewell, Akintunji Sule, Britney Abner, Rohan Sanyal, Aarez Ali Momin</a:t>
            </a:r>
            <a:endParaRPr sz="1200">
              <a:solidFill>
                <a:srgbClr val="A4C2F4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0925" y="1036400"/>
            <a:ext cx="4913075" cy="30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2444850" y="59725"/>
            <a:ext cx="42543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View Execution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490525" y="890150"/>
            <a:ext cx="30090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VIEW HighSalaryPlayers AS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p.PlayerID,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p.Fname,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p.Minit,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p.Lname,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p.Height,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p.JerseyNo,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p.Experience,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c.Salary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Player p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 JOIN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Contract c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p.PlayerID = c.Py_ID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c.Salary &gt; 14000000;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7375" y="2320825"/>
            <a:ext cx="6127550" cy="20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2"/>
          <p:cNvSpPr txBox="1"/>
          <p:nvPr>
            <p:ph type="title"/>
          </p:nvPr>
        </p:nvSpPr>
        <p:spPr>
          <a:xfrm>
            <a:off x="3925725" y="1566325"/>
            <a:ext cx="3797400" cy="7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HighSalaryPlayers</a:t>
            </a:r>
            <a:endParaRPr sz="14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2444850" y="2002350"/>
            <a:ext cx="42543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Frontend Demo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/>
        </p:nvSpPr>
        <p:spPr>
          <a:xfrm>
            <a:off x="644100" y="303925"/>
            <a:ext cx="785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Conclusion</a:t>
            </a:r>
            <a:endParaRPr b="1" sz="52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413850" y="1005325"/>
            <a:ext cx="83163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This project successfully developed a comprehensive database system for the Dallas Mavericks organization.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system integrates data on players, games, coaches, contracts, and executive staff, providing a holistic view of the organization.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Detailed modeling of relationships between entities allows for a deeper understanding of organizational dynamics and facilitates data-driven insights.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By focusing exclusively on the Mavericks, this database provides a specialized tool for fans, analysts, and potentially the team itself.</a:t>
            </a:r>
            <a:endParaRPr b="1"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D1D1D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/>
        </p:nvSpPr>
        <p:spPr>
          <a:xfrm>
            <a:off x="644100" y="303925"/>
            <a:ext cx="7855800" cy="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6F5EC"/>
                </a:solidFill>
                <a:latin typeface="Inter"/>
                <a:ea typeface="Inter"/>
                <a:cs typeface="Inter"/>
                <a:sym typeface="Inter"/>
              </a:rPr>
              <a:t>Future Work</a:t>
            </a:r>
            <a:endParaRPr b="1" sz="5200">
              <a:solidFill>
                <a:srgbClr val="F6F5E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413850" y="1005325"/>
            <a:ext cx="83163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Expand Scope: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Incorporate additional data types like advanced player metrics, historical comparisons, and fan engagement statistics.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Improved User Interface: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Develop a more user-friendly front-end for real-time query execution and visualization.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Integration: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Link the database with external APIs (e.g., NBA stats) for real-time data updates.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Machine Learning Integration: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Use the data for predictive analytics, such as player performance forecasting or game outcome predictions.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Deployment: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>
                <a:solidFill>
                  <a:schemeClr val="lt1"/>
                </a:solidFill>
              </a:rPr>
              <a:t>Host the database on a cloud platform for accessibility and scalability, enabling widespread use by external stakeholders.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2444850" y="59725"/>
            <a:ext cx="42543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Introduction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13850" y="1005325"/>
            <a:ext cx="8316300" cy="3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2"/>
                </a:solidFill>
              </a:rPr>
              <a:t>Why: 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2"/>
                </a:solidFill>
              </a:rPr>
              <a:t>Our passion for the game of basketball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2"/>
                </a:solidFill>
              </a:rPr>
              <a:t>The Dallas Mavericks is our favorite team to watch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2"/>
                </a:solidFill>
              </a:rPr>
              <a:t>To show fans and </a:t>
            </a:r>
            <a:r>
              <a:rPr lang="en" sz="1800">
                <a:solidFill>
                  <a:schemeClr val="dk2"/>
                </a:solidFill>
              </a:rPr>
              <a:t>analysts</a:t>
            </a:r>
            <a:r>
              <a:rPr lang="en" sz="1800">
                <a:solidFill>
                  <a:schemeClr val="dk2"/>
                </a:solidFill>
              </a:rPr>
              <a:t> insight as to </a:t>
            </a:r>
            <a:r>
              <a:rPr lang="en" sz="1800">
                <a:solidFill>
                  <a:schemeClr val="dk2"/>
                </a:solidFill>
              </a:rPr>
              <a:t>organizational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management</a:t>
            </a:r>
            <a:r>
              <a:rPr lang="en" sz="1800">
                <a:solidFill>
                  <a:schemeClr val="dk2"/>
                </a:solidFill>
              </a:rPr>
              <a:t> and improvements to be made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2"/>
                </a:solidFill>
              </a:rPr>
              <a:t>What: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2"/>
                </a:solidFill>
              </a:rPr>
              <a:t>Stores not only players, </a:t>
            </a:r>
            <a:r>
              <a:rPr lang="en" sz="1800">
                <a:solidFill>
                  <a:schemeClr val="dk2"/>
                </a:solidFill>
              </a:rPr>
              <a:t>coaches</a:t>
            </a:r>
            <a:r>
              <a:rPr lang="en" sz="1800">
                <a:solidFill>
                  <a:schemeClr val="dk2"/>
                </a:solidFill>
              </a:rPr>
              <a:t>, and games, but also the organizational structure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2"/>
                </a:solidFill>
              </a:rPr>
              <a:t>No </a:t>
            </a:r>
            <a:r>
              <a:rPr lang="en" sz="1800">
                <a:solidFill>
                  <a:schemeClr val="dk2"/>
                </a:solidFill>
              </a:rPr>
              <a:t>sensitive</a:t>
            </a:r>
            <a:r>
              <a:rPr lang="en" sz="1800">
                <a:solidFill>
                  <a:schemeClr val="dk2"/>
                </a:solidFill>
              </a:rPr>
              <a:t> data is included in the database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 sz="1800">
                <a:solidFill>
                  <a:schemeClr val="dk2"/>
                </a:solidFill>
              </a:rPr>
              <a:t>Each of </a:t>
            </a:r>
            <a:r>
              <a:rPr lang="en" sz="1800">
                <a:solidFill>
                  <a:schemeClr val="dk2"/>
                </a:solidFill>
              </a:rPr>
              <a:t>the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</a:rPr>
              <a:t>entities</a:t>
            </a:r>
            <a:r>
              <a:rPr lang="en" sz="1800">
                <a:solidFill>
                  <a:schemeClr val="dk2"/>
                </a:solidFill>
              </a:rPr>
              <a:t> are connected to other </a:t>
            </a:r>
            <a:r>
              <a:rPr lang="en" sz="1800">
                <a:solidFill>
                  <a:schemeClr val="dk2"/>
                </a:solidFill>
              </a:rPr>
              <a:t>entities</a:t>
            </a:r>
            <a:r>
              <a:rPr lang="en" sz="1800">
                <a:solidFill>
                  <a:schemeClr val="dk2"/>
                </a:solidFill>
              </a:rPr>
              <a:t> to show impacts </a:t>
            </a:r>
            <a:r>
              <a:rPr lang="en" sz="1800">
                <a:solidFill>
                  <a:schemeClr val="dk2"/>
                </a:solidFill>
              </a:rPr>
              <a:t>between them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0" y="179350"/>
            <a:ext cx="9144000" cy="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Background</a:t>
            </a:r>
            <a:endParaRPr sz="24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125" y="1513950"/>
            <a:ext cx="2082298" cy="149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9250" y="1435000"/>
            <a:ext cx="2909550" cy="1330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92825" y="3013200"/>
            <a:ext cx="31794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Covers all teams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provides information on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player statistics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assistant coaches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training staff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6138800" y="1669163"/>
            <a:ext cx="31794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We will:</a:t>
            </a:r>
            <a:endParaRPr sz="1900"/>
          </a:p>
        </p:txBody>
      </p:sp>
      <p:sp>
        <p:nvSpPr>
          <p:cNvPr id="73" name="Google Shape;73;p15"/>
          <p:cNvSpPr txBox="1"/>
          <p:nvPr/>
        </p:nvSpPr>
        <p:spPr>
          <a:xfrm>
            <a:off x="3383300" y="3013200"/>
            <a:ext cx="2755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Covers all teams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Additionally provides contract info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6149875" y="3013200"/>
            <a:ext cx="29940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Specialize in the Dallas Mavericks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Provide details about executive staff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Show </a:t>
            </a:r>
            <a:r>
              <a:rPr lang="en" sz="1800">
                <a:solidFill>
                  <a:schemeClr val="dk2"/>
                </a:solidFill>
              </a:rPr>
              <a:t>relationships</a:t>
            </a:r>
            <a:r>
              <a:rPr lang="en" sz="1800">
                <a:solidFill>
                  <a:schemeClr val="dk2"/>
                </a:solidFill>
              </a:rPr>
              <a:t> between every part of the team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79150" y="993550"/>
            <a:ext cx="23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Basketball-Reference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169600" y="993550"/>
            <a:ext cx="118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Real GM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41850" y="2328175"/>
            <a:ext cx="42537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Player</a:t>
            </a:r>
            <a:endParaRPr sz="12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Game</a:t>
            </a:r>
            <a:endParaRPr sz="12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Coach</a:t>
            </a:r>
            <a:endParaRPr sz="12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Contract</a:t>
            </a:r>
            <a:endParaRPr sz="12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1D1D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Exec_staff</a:t>
            </a:r>
            <a:endParaRPr sz="12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2643750" y="345525"/>
            <a:ext cx="38565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EER Diagram</a:t>
            </a:r>
            <a:endParaRPr b="1" sz="42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41850" y="1924850"/>
            <a:ext cx="21510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D1D1D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Important entities</a:t>
            </a:r>
            <a:endParaRPr sz="1600">
              <a:solidFill>
                <a:srgbClr val="1D1D1D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9650" y="1058300"/>
            <a:ext cx="6924351" cy="40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84250" y="90900"/>
            <a:ext cx="73755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Normalized Relational Model</a:t>
            </a:r>
            <a:endParaRPr b="1" sz="4200">
              <a:solidFill>
                <a:srgbClr val="1D1D1D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1937" y="616475"/>
            <a:ext cx="4540126" cy="452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2444850" y="59725"/>
            <a:ext cx="42543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Query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278688" y="893425"/>
            <a:ext cx="2956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Fname, Lname, Height, Experience FROM Player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Cflag = true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Experience ASC;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50" y="1863925"/>
            <a:ext cx="29622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5" y="3083125"/>
            <a:ext cx="3476625" cy="2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5877850" y="893425"/>
            <a:ext cx="29562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Fname,Lname,Start_year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Coach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Start_year &lt;= 2022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BY Start_year ASC;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4163" y="1867575"/>
            <a:ext cx="1888400" cy="118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67113" y="3054550"/>
            <a:ext cx="3667125" cy="209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3715900" y="2126975"/>
            <a:ext cx="1530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Results -&gt;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3495100" y="3410450"/>
            <a:ext cx="1971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Base Tables-&gt;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715900" y="1046425"/>
            <a:ext cx="15303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Queries-&gt;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2068050" y="59725"/>
            <a:ext cx="50079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Insertion of Values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78700" y="786600"/>
            <a:ext cx="35682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Executive_Staff (StaffID, Fname, Minit, Lname, Position, Operation_type)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(6873, 'John', 'A', 'Doe', 'Operations Manager', 'Logistics');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00" y="1925388"/>
            <a:ext cx="308610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00" y="3606125"/>
            <a:ext cx="3186008" cy="153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3806850" y="1074175"/>
            <a:ext cx="1530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Queries-&gt;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396875" y="893425"/>
            <a:ext cx="35682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INTO Teams_coached (C_ID, T_coached)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(10, ‘Utah Jazz’);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7725" y="1614425"/>
            <a:ext cx="896607" cy="191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0300" y="3173075"/>
            <a:ext cx="1101479" cy="19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3806850" y="2330100"/>
            <a:ext cx="1530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Results -&gt;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586050" y="3895700"/>
            <a:ext cx="1971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Base Tables-&gt;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444850" y="59725"/>
            <a:ext cx="42543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Deletion</a:t>
            </a:r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278700" y="691850"/>
            <a:ext cx="3568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Trains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Train_type = ‘Playmaking’;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700" y="1445775"/>
            <a:ext cx="2170400" cy="1812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00" y="3258700"/>
            <a:ext cx="2170400" cy="18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3806850" y="956775"/>
            <a:ext cx="1530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Queries-&gt;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806850" y="2110588"/>
            <a:ext cx="1530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Results -&gt;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586050" y="3868850"/>
            <a:ext cx="1971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Base Tables-&gt;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022650" y="786975"/>
            <a:ext cx="3568200" cy="8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Coach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CoachID = 11;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8000" y="1483125"/>
            <a:ext cx="3041900" cy="18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7300" y="3294650"/>
            <a:ext cx="3172600" cy="1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2444850" y="59725"/>
            <a:ext cx="4254300" cy="11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1D1D1D"/>
                </a:solidFill>
                <a:latin typeface="Inter"/>
                <a:ea typeface="Inter"/>
                <a:cs typeface="Inter"/>
                <a:sym typeface="Inter"/>
              </a:rPr>
              <a:t>Update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3806850" y="1074175"/>
            <a:ext cx="15303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Queries-&gt;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806850" y="2330100"/>
            <a:ext cx="1530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Results -&gt;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586050" y="3895700"/>
            <a:ext cx="1971900" cy="6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&lt;- Base Tables-&gt;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39075" y="611025"/>
            <a:ext cx="65313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Contract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Duration = 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ContractID = 101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3">
            <a:alphaModFix/>
          </a:blip>
          <a:srcRect b="49140" l="0" r="0" t="0"/>
          <a:stretch/>
        </p:blipFill>
        <p:spPr>
          <a:xfrm>
            <a:off x="439075" y="3215800"/>
            <a:ext cx="2568075" cy="158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 rotWithShape="1">
          <a:blip r:embed="rId4">
            <a:alphaModFix/>
          </a:blip>
          <a:srcRect b="47285" l="0" r="0" t="0"/>
          <a:stretch/>
        </p:blipFill>
        <p:spPr>
          <a:xfrm>
            <a:off x="468700" y="1517825"/>
            <a:ext cx="2508837" cy="158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1"/>
          <p:cNvSpPr txBox="1"/>
          <p:nvPr/>
        </p:nvSpPr>
        <p:spPr>
          <a:xfrm>
            <a:off x="7032625" y="506475"/>
            <a:ext cx="3000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Coach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Start_year = 2025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CoachID= 11;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8650" y="1581270"/>
            <a:ext cx="2774225" cy="1677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58650" y="3366160"/>
            <a:ext cx="2774225" cy="1723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