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Industrial Human Resource Geo-Visualization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Problem Statement, Tools, Approach, and EDA Insights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Python (pandas, plotly)</a:t>
            </a:r>
          </a:p>
          <a:p>
            <a:r>
              <a:t>- Streamlit</a:t>
            </a:r>
          </a:p>
          <a:p>
            <a:r>
              <a:t>- Modular PEP8 codebase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Merge CSVs</a:t>
            </a:r>
          </a:p>
          <a:p>
            <a:r>
              <a:t>• Clean &amp; Normalize</a:t>
            </a:r>
          </a:p>
          <a:p>
            <a:r>
              <a:t>• NLP-based Industry Grouping</a:t>
            </a:r>
          </a:p>
          <a:p>
            <a:r>
              <a:t>• EDA &amp; Dashboard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States Main Workers</a:t>
            </a:r>
          </a:p>
        </p:txBody>
      </p:sp>
      <p:pic>
        <p:nvPicPr>
          <p:cNvPr id="3" name="Picture 2" descr="top_states_main_work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8580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Industries Main Workers</a:t>
            </a:r>
          </a:p>
        </p:txBody>
      </p:sp>
      <p:pic>
        <p:nvPicPr>
          <p:cNvPr id="3" name="Picture 2" descr="top_industries_main_work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858000" cy="4114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