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5096E-C2AB-4BD1-90F7-A5F0E4A2B3D9}" v="247" dt="2024-03-16T23:15:20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her, Evan N." userId="141ccbb7-ea71-420f-a32d-4bf254fb59a2" providerId="ADAL" clId="{BF25096E-C2AB-4BD1-90F7-A5F0E4A2B3D9}"/>
    <pc:docChg chg="undo custSel addSld modSld sldOrd">
      <pc:chgData name="Dreher, Evan N." userId="141ccbb7-ea71-420f-a32d-4bf254fb59a2" providerId="ADAL" clId="{BF25096E-C2AB-4BD1-90F7-A5F0E4A2B3D9}" dt="2024-03-17T21:46:46.051" v="1202" actId="20577"/>
      <pc:docMkLst>
        <pc:docMk/>
      </pc:docMkLst>
      <pc:sldChg chg="modSp mod">
        <pc:chgData name="Dreher, Evan N." userId="141ccbb7-ea71-420f-a32d-4bf254fb59a2" providerId="ADAL" clId="{BF25096E-C2AB-4BD1-90F7-A5F0E4A2B3D9}" dt="2024-03-15T22:30:36.352" v="484" actId="20577"/>
        <pc:sldMkLst>
          <pc:docMk/>
          <pc:sldMk cId="146865581" sldId="256"/>
        </pc:sldMkLst>
        <pc:spChg chg="mod">
          <ac:chgData name="Dreher, Evan N." userId="141ccbb7-ea71-420f-a32d-4bf254fb59a2" providerId="ADAL" clId="{BF25096E-C2AB-4BD1-90F7-A5F0E4A2B3D9}" dt="2024-03-15T22:30:29.375" v="456" actId="20577"/>
          <ac:spMkLst>
            <pc:docMk/>
            <pc:sldMk cId="146865581" sldId="256"/>
            <ac:spMk id="2" creationId="{A75748E4-4818-1267-BD58-E8A8C37CF4C3}"/>
          </ac:spMkLst>
        </pc:spChg>
        <pc:spChg chg="mod">
          <ac:chgData name="Dreher, Evan N." userId="141ccbb7-ea71-420f-a32d-4bf254fb59a2" providerId="ADAL" clId="{BF25096E-C2AB-4BD1-90F7-A5F0E4A2B3D9}" dt="2024-03-15T22:30:36.352" v="484" actId="20577"/>
          <ac:spMkLst>
            <pc:docMk/>
            <pc:sldMk cId="146865581" sldId="256"/>
            <ac:spMk id="3" creationId="{D26D7A96-FEEF-CB58-BEDF-E2C925D0CBFE}"/>
          </ac:spMkLst>
        </pc:spChg>
      </pc:sldChg>
      <pc:sldChg chg="modSp mod modAnim">
        <pc:chgData name="Dreher, Evan N." userId="141ccbb7-ea71-420f-a32d-4bf254fb59a2" providerId="ADAL" clId="{BF25096E-C2AB-4BD1-90F7-A5F0E4A2B3D9}" dt="2024-03-15T18:26:58.918" v="270"/>
        <pc:sldMkLst>
          <pc:docMk/>
          <pc:sldMk cId="1561134346" sldId="257"/>
        </pc:sldMkLst>
        <pc:spChg chg="mod">
          <ac:chgData name="Dreher, Evan N." userId="141ccbb7-ea71-420f-a32d-4bf254fb59a2" providerId="ADAL" clId="{BF25096E-C2AB-4BD1-90F7-A5F0E4A2B3D9}" dt="2024-03-15T18:26:55.786" v="269" actId="20577"/>
          <ac:spMkLst>
            <pc:docMk/>
            <pc:sldMk cId="1561134346" sldId="257"/>
            <ac:spMk id="3" creationId="{DD338F10-EDAE-9350-9483-61A7E2B5B34D}"/>
          </ac:spMkLst>
        </pc:spChg>
      </pc:sldChg>
      <pc:sldChg chg="modSp mod ord">
        <pc:chgData name="Dreher, Evan N." userId="141ccbb7-ea71-420f-a32d-4bf254fb59a2" providerId="ADAL" clId="{BF25096E-C2AB-4BD1-90F7-A5F0E4A2B3D9}" dt="2024-03-17T21:46:46.051" v="1202" actId="20577"/>
        <pc:sldMkLst>
          <pc:docMk/>
          <pc:sldMk cId="2306586717" sldId="259"/>
        </pc:sldMkLst>
        <pc:spChg chg="mod">
          <ac:chgData name="Dreher, Evan N." userId="141ccbb7-ea71-420f-a32d-4bf254fb59a2" providerId="ADAL" clId="{BF25096E-C2AB-4BD1-90F7-A5F0E4A2B3D9}" dt="2024-03-17T21:45:16.064" v="1197" actId="20577"/>
          <ac:spMkLst>
            <pc:docMk/>
            <pc:sldMk cId="2306586717" sldId="259"/>
            <ac:spMk id="2" creationId="{7D65D3F9-66DE-ABA8-A9A8-B1CB24001E3A}"/>
          </ac:spMkLst>
        </pc:spChg>
        <pc:spChg chg="mod">
          <ac:chgData name="Dreher, Evan N." userId="141ccbb7-ea71-420f-a32d-4bf254fb59a2" providerId="ADAL" clId="{BF25096E-C2AB-4BD1-90F7-A5F0E4A2B3D9}" dt="2024-03-17T21:46:46.051" v="1202" actId="20577"/>
          <ac:spMkLst>
            <pc:docMk/>
            <pc:sldMk cId="2306586717" sldId="259"/>
            <ac:spMk id="3" creationId="{A78FEC07-4223-A797-DAB8-188DD6C8EA01}"/>
          </ac:spMkLst>
        </pc:spChg>
      </pc:sldChg>
      <pc:sldChg chg="addSp delSp modSp mod">
        <pc:chgData name="Dreher, Evan N." userId="141ccbb7-ea71-420f-a32d-4bf254fb59a2" providerId="ADAL" clId="{BF25096E-C2AB-4BD1-90F7-A5F0E4A2B3D9}" dt="2024-03-15T18:31:51.954" v="333" actId="20577"/>
        <pc:sldMkLst>
          <pc:docMk/>
          <pc:sldMk cId="2817159096" sldId="260"/>
        </pc:sldMkLst>
        <pc:spChg chg="mod">
          <ac:chgData name="Dreher, Evan N." userId="141ccbb7-ea71-420f-a32d-4bf254fb59a2" providerId="ADAL" clId="{BF25096E-C2AB-4BD1-90F7-A5F0E4A2B3D9}" dt="2024-03-15T18:31:51.954" v="333" actId="20577"/>
          <ac:spMkLst>
            <pc:docMk/>
            <pc:sldMk cId="2817159096" sldId="260"/>
            <ac:spMk id="3" creationId="{D2AA1E11-BB04-E5D4-60E8-DED35280ABF7}"/>
          </ac:spMkLst>
        </pc:spChg>
        <pc:spChg chg="add del mod">
          <ac:chgData name="Dreher, Evan N." userId="141ccbb7-ea71-420f-a32d-4bf254fb59a2" providerId="ADAL" clId="{BF25096E-C2AB-4BD1-90F7-A5F0E4A2B3D9}" dt="2024-03-15T18:31:43.846" v="325" actId="21"/>
          <ac:spMkLst>
            <pc:docMk/>
            <pc:sldMk cId="2817159096" sldId="260"/>
            <ac:spMk id="6" creationId="{FE22DDC4-0187-D122-4A1E-7D5EBB450522}"/>
          </ac:spMkLst>
        </pc:spChg>
        <pc:picChg chg="add del mod modCrop">
          <ac:chgData name="Dreher, Evan N." userId="141ccbb7-ea71-420f-a32d-4bf254fb59a2" providerId="ADAL" clId="{BF25096E-C2AB-4BD1-90F7-A5F0E4A2B3D9}" dt="2024-03-15T18:31:40.312" v="324" actId="478"/>
          <ac:picMkLst>
            <pc:docMk/>
            <pc:sldMk cId="2817159096" sldId="260"/>
            <ac:picMk id="5" creationId="{40A5DDF1-02B4-1F21-C862-A2F21CA043AB}"/>
          </ac:picMkLst>
        </pc:picChg>
      </pc:sldChg>
      <pc:sldChg chg="addSp delSp modSp mod">
        <pc:chgData name="Dreher, Evan N." userId="141ccbb7-ea71-420f-a32d-4bf254fb59a2" providerId="ADAL" clId="{BF25096E-C2AB-4BD1-90F7-A5F0E4A2B3D9}" dt="2024-03-15T20:14:28.367" v="433" actId="21"/>
        <pc:sldMkLst>
          <pc:docMk/>
          <pc:sldMk cId="1439749339" sldId="261"/>
        </pc:sldMkLst>
        <pc:spChg chg="mod">
          <ac:chgData name="Dreher, Evan N." userId="141ccbb7-ea71-420f-a32d-4bf254fb59a2" providerId="ADAL" clId="{BF25096E-C2AB-4BD1-90F7-A5F0E4A2B3D9}" dt="2024-03-15T18:32:22.429" v="363" actId="20577"/>
          <ac:spMkLst>
            <pc:docMk/>
            <pc:sldMk cId="1439749339" sldId="261"/>
            <ac:spMk id="2" creationId="{BA79777C-8E1A-DD87-0E3D-30D767F497E5}"/>
          </ac:spMkLst>
        </pc:spChg>
        <pc:spChg chg="mod">
          <ac:chgData name="Dreher, Evan N." userId="141ccbb7-ea71-420f-a32d-4bf254fb59a2" providerId="ADAL" clId="{BF25096E-C2AB-4BD1-90F7-A5F0E4A2B3D9}" dt="2024-03-15T18:32:44.559" v="419" actId="20577"/>
          <ac:spMkLst>
            <pc:docMk/>
            <pc:sldMk cId="1439749339" sldId="261"/>
            <ac:spMk id="3" creationId="{AADD9B02-2E14-719E-D667-D2A7ACFB029C}"/>
          </ac:spMkLst>
        </pc:spChg>
        <pc:picChg chg="add mod modCrop">
          <ac:chgData name="Dreher, Evan N." userId="141ccbb7-ea71-420f-a32d-4bf254fb59a2" providerId="ADAL" clId="{BF25096E-C2AB-4BD1-90F7-A5F0E4A2B3D9}" dt="2024-03-15T20:12:37.534" v="430" actId="1076"/>
          <ac:picMkLst>
            <pc:docMk/>
            <pc:sldMk cId="1439749339" sldId="261"/>
            <ac:picMk id="5" creationId="{DE28F7DC-A17C-33FC-3DED-ED7AB00D4D5A}"/>
          </ac:picMkLst>
        </pc:picChg>
        <pc:picChg chg="add del mod">
          <ac:chgData name="Dreher, Evan N." userId="141ccbb7-ea71-420f-a32d-4bf254fb59a2" providerId="ADAL" clId="{BF25096E-C2AB-4BD1-90F7-A5F0E4A2B3D9}" dt="2024-03-15T20:14:28.367" v="433" actId="21"/>
          <ac:picMkLst>
            <pc:docMk/>
            <pc:sldMk cId="1439749339" sldId="261"/>
            <ac:picMk id="7" creationId="{0526500E-F390-7DB3-732A-8EC1324F2BCB}"/>
          </ac:picMkLst>
        </pc:picChg>
      </pc:sldChg>
      <pc:sldChg chg="addSp delSp modSp new mod delAnim modAnim">
        <pc:chgData name="Dreher, Evan N." userId="141ccbb7-ea71-420f-a32d-4bf254fb59a2" providerId="ADAL" clId="{BF25096E-C2AB-4BD1-90F7-A5F0E4A2B3D9}" dt="2024-03-15T23:43:18.853" v="745" actId="20577"/>
        <pc:sldMkLst>
          <pc:docMk/>
          <pc:sldMk cId="1318239970" sldId="262"/>
        </pc:sldMkLst>
        <pc:spChg chg="mod">
          <ac:chgData name="Dreher, Evan N." userId="141ccbb7-ea71-420f-a32d-4bf254fb59a2" providerId="ADAL" clId="{BF25096E-C2AB-4BD1-90F7-A5F0E4A2B3D9}" dt="2024-03-15T23:41:43.607" v="737" actId="1076"/>
          <ac:spMkLst>
            <pc:docMk/>
            <pc:sldMk cId="1318239970" sldId="262"/>
            <ac:spMk id="2" creationId="{EC003F56-C238-B232-A582-D1D54C41E7AE}"/>
          </ac:spMkLst>
        </pc:spChg>
        <pc:spChg chg="mod">
          <ac:chgData name="Dreher, Evan N." userId="141ccbb7-ea71-420f-a32d-4bf254fb59a2" providerId="ADAL" clId="{BF25096E-C2AB-4BD1-90F7-A5F0E4A2B3D9}" dt="2024-03-15T23:43:18.853" v="745" actId="20577"/>
          <ac:spMkLst>
            <pc:docMk/>
            <pc:sldMk cId="1318239970" sldId="262"/>
            <ac:spMk id="3" creationId="{6D55A78D-DF1E-E9D9-86F4-8E0B49968B14}"/>
          </ac:spMkLst>
        </pc:spChg>
        <pc:spChg chg="add del mod">
          <ac:chgData name="Dreher, Evan N." userId="141ccbb7-ea71-420f-a32d-4bf254fb59a2" providerId="ADAL" clId="{BF25096E-C2AB-4BD1-90F7-A5F0E4A2B3D9}" dt="2024-03-15T23:22:16.545" v="514" actId="21"/>
          <ac:spMkLst>
            <pc:docMk/>
            <pc:sldMk cId="1318239970" sldId="262"/>
            <ac:spMk id="13" creationId="{A69B92B0-D940-1E27-51C6-513CA0AE053A}"/>
          </ac:spMkLst>
        </pc:spChg>
        <pc:spChg chg="add del mod">
          <ac:chgData name="Dreher, Evan N." userId="141ccbb7-ea71-420f-a32d-4bf254fb59a2" providerId="ADAL" clId="{BF25096E-C2AB-4BD1-90F7-A5F0E4A2B3D9}" dt="2024-03-15T23:24:07.564" v="535" actId="21"/>
          <ac:spMkLst>
            <pc:docMk/>
            <pc:sldMk cId="1318239970" sldId="262"/>
            <ac:spMk id="14" creationId="{03A1EC94-E8D9-3DD6-C202-A895C15B949C}"/>
          </ac:spMkLst>
        </pc:spChg>
        <pc:spChg chg="add del">
          <ac:chgData name="Dreher, Evan N." userId="141ccbb7-ea71-420f-a32d-4bf254fb59a2" providerId="ADAL" clId="{BF25096E-C2AB-4BD1-90F7-A5F0E4A2B3D9}" dt="2024-03-15T23:24:31.566" v="537" actId="11529"/>
          <ac:spMkLst>
            <pc:docMk/>
            <pc:sldMk cId="1318239970" sldId="262"/>
            <ac:spMk id="15" creationId="{51ADDE21-B8EA-3C38-7324-DDC051E6F4FB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16" creationId="{A9D8E339-5B02-6579-3408-4D0A90051B41}"/>
          </ac:spMkLst>
        </pc:spChg>
        <pc:spChg chg="add del">
          <ac:chgData name="Dreher, Evan N." userId="141ccbb7-ea71-420f-a32d-4bf254fb59a2" providerId="ADAL" clId="{BF25096E-C2AB-4BD1-90F7-A5F0E4A2B3D9}" dt="2024-03-15T23:25:34.927" v="543" actId="11529"/>
          <ac:spMkLst>
            <pc:docMk/>
            <pc:sldMk cId="1318239970" sldId="262"/>
            <ac:spMk id="17" creationId="{CBEDC990-04C6-7A19-54D0-CF7EE31208A5}"/>
          </ac:spMkLst>
        </pc:spChg>
        <pc:spChg chg="add del">
          <ac:chgData name="Dreher, Evan N." userId="141ccbb7-ea71-420f-a32d-4bf254fb59a2" providerId="ADAL" clId="{BF25096E-C2AB-4BD1-90F7-A5F0E4A2B3D9}" dt="2024-03-15T23:26:07.082" v="545" actId="11529"/>
          <ac:spMkLst>
            <pc:docMk/>
            <pc:sldMk cId="1318239970" sldId="262"/>
            <ac:spMk id="18" creationId="{2F824806-6122-39F3-40AD-99EE6F877E65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19" creationId="{09E3CC17-FBF3-11DC-FF67-4177CFCF026C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20" creationId="{D6EAEBC6-E492-B6DC-4DE0-6865C5C1882F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21" creationId="{77B12B77-B4B0-E445-BF6C-471EEC50153B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22" creationId="{050CCF24-6B84-FF37-88F5-F908D530B0E2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23" creationId="{BA76C705-02E3-A3CB-A30C-568A49D2109C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24" creationId="{44BC99A2-3871-418C-3959-87A845F883A2}"/>
          </ac:spMkLst>
        </pc:spChg>
        <pc:spChg chg="add mod">
          <ac:chgData name="Dreher, Evan N." userId="141ccbb7-ea71-420f-a32d-4bf254fb59a2" providerId="ADAL" clId="{BF25096E-C2AB-4BD1-90F7-A5F0E4A2B3D9}" dt="2024-03-15T23:41:57.380" v="738" actId="1076"/>
          <ac:spMkLst>
            <pc:docMk/>
            <pc:sldMk cId="1318239970" sldId="262"/>
            <ac:spMk id="25" creationId="{7A39994A-CFFF-6EDC-4CB1-BB8CD4A25C07}"/>
          </ac:spMkLst>
        </pc:spChg>
        <pc:spChg chg="add mod">
          <ac:chgData name="Dreher, Evan N." userId="141ccbb7-ea71-420f-a32d-4bf254fb59a2" providerId="ADAL" clId="{BF25096E-C2AB-4BD1-90F7-A5F0E4A2B3D9}" dt="2024-03-15T23:42:05.817" v="739" actId="1076"/>
          <ac:spMkLst>
            <pc:docMk/>
            <pc:sldMk cId="1318239970" sldId="262"/>
            <ac:spMk id="26" creationId="{2C5367EB-1387-3052-290F-6EBF9B83C724}"/>
          </ac:spMkLst>
        </pc:spChg>
        <pc:picChg chg="add del mod">
          <ac:chgData name="Dreher, Evan N." userId="141ccbb7-ea71-420f-a32d-4bf254fb59a2" providerId="ADAL" clId="{BF25096E-C2AB-4BD1-90F7-A5F0E4A2B3D9}" dt="2024-03-15T20:18:08.743" v="440" actId="21"/>
          <ac:picMkLst>
            <pc:docMk/>
            <pc:sldMk cId="1318239970" sldId="262"/>
            <ac:picMk id="5" creationId="{A1FBC3EB-6B8E-EDA5-24E7-602885E3597E}"/>
          </ac:picMkLst>
        </pc:picChg>
        <pc:picChg chg="add mod modCrop">
          <ac:chgData name="Dreher, Evan N." userId="141ccbb7-ea71-420f-a32d-4bf254fb59a2" providerId="ADAL" clId="{BF25096E-C2AB-4BD1-90F7-A5F0E4A2B3D9}" dt="2024-03-15T23:41:57.380" v="738" actId="1076"/>
          <ac:picMkLst>
            <pc:docMk/>
            <pc:sldMk cId="1318239970" sldId="262"/>
            <ac:picMk id="7" creationId="{0AE6D05F-7A43-9850-9E4E-F1ACDD2FD58D}"/>
          </ac:picMkLst>
        </pc:picChg>
        <pc:inkChg chg="add del">
          <ac:chgData name="Dreher, Evan N." userId="141ccbb7-ea71-420f-a32d-4bf254fb59a2" providerId="ADAL" clId="{BF25096E-C2AB-4BD1-90F7-A5F0E4A2B3D9}" dt="2024-03-15T23:20:30.841" v="505" actId="9405"/>
          <ac:inkMkLst>
            <pc:docMk/>
            <pc:sldMk cId="1318239970" sldId="262"/>
            <ac:inkMk id="8" creationId="{B5760592-C5EB-DB9F-3B55-698538904600}"/>
          </ac:inkMkLst>
        </pc:inkChg>
        <pc:inkChg chg="add del">
          <ac:chgData name="Dreher, Evan N." userId="141ccbb7-ea71-420f-a32d-4bf254fb59a2" providerId="ADAL" clId="{BF25096E-C2AB-4BD1-90F7-A5F0E4A2B3D9}" dt="2024-03-15T23:20:30.386" v="504" actId="9405"/>
          <ac:inkMkLst>
            <pc:docMk/>
            <pc:sldMk cId="1318239970" sldId="262"/>
            <ac:inkMk id="9" creationId="{1C9649AE-A5E1-F5B1-DB1D-82D3AE33AA20}"/>
          </ac:inkMkLst>
        </pc:inkChg>
        <pc:inkChg chg="add del">
          <ac:chgData name="Dreher, Evan N." userId="141ccbb7-ea71-420f-a32d-4bf254fb59a2" providerId="ADAL" clId="{BF25096E-C2AB-4BD1-90F7-A5F0E4A2B3D9}" dt="2024-03-15T23:20:29.790" v="503" actId="9405"/>
          <ac:inkMkLst>
            <pc:docMk/>
            <pc:sldMk cId="1318239970" sldId="262"/>
            <ac:inkMk id="10" creationId="{EB9ED6F9-D229-7472-ECE6-A982D74D1C81}"/>
          </ac:inkMkLst>
        </pc:inkChg>
        <pc:inkChg chg="add del">
          <ac:chgData name="Dreher, Evan N." userId="141ccbb7-ea71-420f-a32d-4bf254fb59a2" providerId="ADAL" clId="{BF25096E-C2AB-4BD1-90F7-A5F0E4A2B3D9}" dt="2024-03-15T23:20:29.589" v="502" actId="9405"/>
          <ac:inkMkLst>
            <pc:docMk/>
            <pc:sldMk cId="1318239970" sldId="262"/>
            <ac:inkMk id="11" creationId="{4A4F8DCA-57C1-29DB-4689-AD8620BA3035}"/>
          </ac:inkMkLst>
        </pc:inkChg>
        <pc:inkChg chg="add del">
          <ac:chgData name="Dreher, Evan N." userId="141ccbb7-ea71-420f-a32d-4bf254fb59a2" providerId="ADAL" clId="{BF25096E-C2AB-4BD1-90F7-A5F0E4A2B3D9}" dt="2024-03-15T23:20:45.170" v="507" actId="9405"/>
          <ac:inkMkLst>
            <pc:docMk/>
            <pc:sldMk cId="1318239970" sldId="262"/>
            <ac:inkMk id="12" creationId="{1FDE1216-0F0A-0CA4-014C-722FE321B7C6}"/>
          </ac:inkMkLst>
        </pc:inkChg>
      </pc:sldChg>
      <pc:sldChg chg="modSp new mod">
        <pc:chgData name="Dreher, Evan N." userId="141ccbb7-ea71-420f-a32d-4bf254fb59a2" providerId="ADAL" clId="{BF25096E-C2AB-4BD1-90F7-A5F0E4A2B3D9}" dt="2024-03-16T17:38:48.848" v="799" actId="20577"/>
        <pc:sldMkLst>
          <pc:docMk/>
          <pc:sldMk cId="4134653307" sldId="263"/>
        </pc:sldMkLst>
        <pc:spChg chg="mod">
          <ac:chgData name="Dreher, Evan N." userId="141ccbb7-ea71-420f-a32d-4bf254fb59a2" providerId="ADAL" clId="{BF25096E-C2AB-4BD1-90F7-A5F0E4A2B3D9}" dt="2024-03-16T17:38:48.848" v="799" actId="20577"/>
          <ac:spMkLst>
            <pc:docMk/>
            <pc:sldMk cId="4134653307" sldId="263"/>
            <ac:spMk id="2" creationId="{33A45011-7885-195C-E445-0CA1B3818BF8}"/>
          </ac:spMkLst>
        </pc:spChg>
      </pc:sldChg>
      <pc:sldChg chg="modSp new mod modAnim">
        <pc:chgData name="Dreher, Evan N." userId="141ccbb7-ea71-420f-a32d-4bf254fb59a2" providerId="ADAL" clId="{BF25096E-C2AB-4BD1-90F7-A5F0E4A2B3D9}" dt="2024-03-16T17:40:33.124" v="963" actId="27636"/>
        <pc:sldMkLst>
          <pc:docMk/>
          <pc:sldMk cId="2769655449" sldId="264"/>
        </pc:sldMkLst>
        <pc:spChg chg="mod">
          <ac:chgData name="Dreher, Evan N." userId="141ccbb7-ea71-420f-a32d-4bf254fb59a2" providerId="ADAL" clId="{BF25096E-C2AB-4BD1-90F7-A5F0E4A2B3D9}" dt="2024-03-16T00:13:05.442" v="797" actId="20577"/>
          <ac:spMkLst>
            <pc:docMk/>
            <pc:sldMk cId="2769655449" sldId="264"/>
            <ac:spMk id="2" creationId="{46E4D2D2-22EE-3BE2-68C6-9F7983DC9A44}"/>
          </ac:spMkLst>
        </pc:spChg>
        <pc:spChg chg="mod">
          <ac:chgData name="Dreher, Evan N." userId="141ccbb7-ea71-420f-a32d-4bf254fb59a2" providerId="ADAL" clId="{BF25096E-C2AB-4BD1-90F7-A5F0E4A2B3D9}" dt="2024-03-16T17:40:33.124" v="963" actId="27636"/>
          <ac:spMkLst>
            <pc:docMk/>
            <pc:sldMk cId="2769655449" sldId="264"/>
            <ac:spMk id="3" creationId="{4A4A5DB5-42AF-0635-842F-BE8E6D73B53A}"/>
          </ac:spMkLst>
        </pc:spChg>
      </pc:sldChg>
      <pc:sldChg chg="addSp delSp modSp new mod setBg">
        <pc:chgData name="Dreher, Evan N." userId="141ccbb7-ea71-420f-a32d-4bf254fb59a2" providerId="ADAL" clId="{BF25096E-C2AB-4BD1-90F7-A5F0E4A2B3D9}" dt="2024-03-16T23:15:36.897" v="1102" actId="14100"/>
        <pc:sldMkLst>
          <pc:docMk/>
          <pc:sldMk cId="2247643946" sldId="265"/>
        </pc:sldMkLst>
        <pc:spChg chg="mod">
          <ac:chgData name="Dreher, Evan N." userId="141ccbb7-ea71-420f-a32d-4bf254fb59a2" providerId="ADAL" clId="{BF25096E-C2AB-4BD1-90F7-A5F0E4A2B3D9}" dt="2024-03-16T23:13:58.557" v="1092" actId="26606"/>
          <ac:spMkLst>
            <pc:docMk/>
            <pc:sldMk cId="2247643946" sldId="265"/>
            <ac:spMk id="2" creationId="{B3C40B8D-7ED9-1B73-3DFB-341733214AD2}"/>
          </ac:spMkLst>
        </pc:spChg>
        <pc:spChg chg="del">
          <ac:chgData name="Dreher, Evan N." userId="141ccbb7-ea71-420f-a32d-4bf254fb59a2" providerId="ADAL" clId="{BF25096E-C2AB-4BD1-90F7-A5F0E4A2B3D9}" dt="2024-03-16T19:36:01.314" v="1076" actId="1957"/>
          <ac:spMkLst>
            <pc:docMk/>
            <pc:sldMk cId="2247643946" sldId="265"/>
            <ac:spMk id="3" creationId="{24856366-4734-3407-BC6B-B505A9A4D8DF}"/>
          </ac:spMkLst>
        </pc:spChg>
        <pc:spChg chg="add del">
          <ac:chgData name="Dreher, Evan N." userId="141ccbb7-ea71-420f-a32d-4bf254fb59a2" providerId="ADAL" clId="{BF25096E-C2AB-4BD1-90F7-A5F0E4A2B3D9}" dt="2024-03-16T23:13:58.557" v="1092" actId="26606"/>
          <ac:spMkLst>
            <pc:docMk/>
            <pc:sldMk cId="2247643946" sldId="265"/>
            <ac:spMk id="5" creationId="{53B021B3-DE93-4AB7-8A18-CF5F1CED88B8}"/>
          </ac:spMkLst>
        </pc:spChg>
        <pc:spChg chg="add mod">
          <ac:chgData name="Dreher, Evan N." userId="141ccbb7-ea71-420f-a32d-4bf254fb59a2" providerId="ADAL" clId="{BF25096E-C2AB-4BD1-90F7-A5F0E4A2B3D9}" dt="2024-03-16T23:15:30.286" v="1099" actId="14100"/>
          <ac:spMkLst>
            <pc:docMk/>
            <pc:sldMk cId="2247643946" sldId="265"/>
            <ac:spMk id="6" creationId="{4C3B54F1-D811-9688-6801-2343EE93B794}"/>
          </ac:spMkLst>
        </pc:spChg>
        <pc:spChg chg="add del mod">
          <ac:chgData name="Dreher, Evan N." userId="141ccbb7-ea71-420f-a32d-4bf254fb59a2" providerId="ADAL" clId="{BF25096E-C2AB-4BD1-90F7-A5F0E4A2B3D9}" dt="2024-03-16T19:38:20.241" v="1078"/>
          <ac:spMkLst>
            <pc:docMk/>
            <pc:sldMk cId="2247643946" sldId="265"/>
            <ac:spMk id="8" creationId="{A775E894-ADDC-D467-C063-DA05109A5C1F}"/>
          </ac:spMkLst>
        </pc:spChg>
        <pc:spChg chg="add del">
          <ac:chgData name="Dreher, Evan N." userId="141ccbb7-ea71-420f-a32d-4bf254fb59a2" providerId="ADAL" clId="{BF25096E-C2AB-4BD1-90F7-A5F0E4A2B3D9}" dt="2024-03-16T23:13:58.557" v="1092" actId="26606"/>
          <ac:spMkLst>
            <pc:docMk/>
            <pc:sldMk cId="2247643946" sldId="265"/>
            <ac:spMk id="10" creationId="{52D502E5-F6B4-4D58-B4AE-FC466FF15EE8}"/>
          </ac:spMkLst>
        </pc:spChg>
        <pc:spChg chg="add del mod">
          <ac:chgData name="Dreher, Evan N." userId="141ccbb7-ea71-420f-a32d-4bf254fb59a2" providerId="ADAL" clId="{BF25096E-C2AB-4BD1-90F7-A5F0E4A2B3D9}" dt="2024-03-16T23:13:30.913" v="1084"/>
          <ac:spMkLst>
            <pc:docMk/>
            <pc:sldMk cId="2247643946" sldId="265"/>
            <ac:spMk id="11" creationId="{3789C2B0-015B-97BC-A926-2DEA3C6BDC52}"/>
          </ac:spMkLst>
        </pc:spChg>
        <pc:spChg chg="add del">
          <ac:chgData name="Dreher, Evan N." userId="141ccbb7-ea71-420f-a32d-4bf254fb59a2" providerId="ADAL" clId="{BF25096E-C2AB-4BD1-90F7-A5F0E4A2B3D9}" dt="2024-03-16T23:13:58.557" v="1092" actId="26606"/>
          <ac:spMkLst>
            <pc:docMk/>
            <pc:sldMk cId="2247643946" sldId="265"/>
            <ac:spMk id="12" creationId="{9DECDBF4-02B6-4BB4-B65B-B8107AD6A9E8}"/>
          </ac:spMkLst>
        </pc:spChg>
        <pc:graphicFrameChg chg="add del mod">
          <ac:chgData name="Dreher, Evan N." userId="141ccbb7-ea71-420f-a32d-4bf254fb59a2" providerId="ADAL" clId="{BF25096E-C2AB-4BD1-90F7-A5F0E4A2B3D9}" dt="2024-03-16T23:15:19.445" v="1096" actId="21"/>
          <ac:graphicFrameMkLst>
            <pc:docMk/>
            <pc:sldMk cId="2247643946" sldId="265"/>
            <ac:graphicFrameMk id="3" creationId="{0F40CE6D-CFA5-E164-682F-14CFA9F9C9EF}"/>
          </ac:graphicFrameMkLst>
        </pc:graphicFrameChg>
        <pc:graphicFrameChg chg="add del mod">
          <ac:chgData name="Dreher, Evan N." userId="141ccbb7-ea71-420f-a32d-4bf254fb59a2" providerId="ADAL" clId="{BF25096E-C2AB-4BD1-90F7-A5F0E4A2B3D9}" dt="2024-03-16T19:36:37.970" v="1077" actId="21"/>
          <ac:graphicFrameMkLst>
            <pc:docMk/>
            <pc:sldMk cId="2247643946" sldId="265"/>
            <ac:graphicFrameMk id="6" creationId="{1D47DFCE-C74D-FFE5-5B0D-41BA129930F3}"/>
          </ac:graphicFrameMkLst>
        </pc:graphicFrameChg>
        <pc:graphicFrameChg chg="add mod">
          <ac:chgData name="Dreher, Evan N." userId="141ccbb7-ea71-420f-a32d-4bf254fb59a2" providerId="ADAL" clId="{BF25096E-C2AB-4BD1-90F7-A5F0E4A2B3D9}" dt="2024-03-16T23:15:36.897" v="1102" actId="14100"/>
          <ac:graphicFrameMkLst>
            <pc:docMk/>
            <pc:sldMk cId="2247643946" sldId="265"/>
            <ac:graphicFrameMk id="7" creationId="{0F40CE6D-CFA5-E164-682F-14CFA9F9C9EF}"/>
          </ac:graphicFrameMkLst>
        </pc:graphicFrameChg>
        <pc:graphicFrameChg chg="add del mod">
          <ac:chgData name="Dreher, Evan N." userId="141ccbb7-ea71-420f-a32d-4bf254fb59a2" providerId="ADAL" clId="{BF25096E-C2AB-4BD1-90F7-A5F0E4A2B3D9}" dt="2024-03-16T19:38:53.491" v="1082" actId="21"/>
          <ac:graphicFrameMkLst>
            <pc:docMk/>
            <pc:sldMk cId="2247643946" sldId="265"/>
            <ac:graphicFrameMk id="9" creationId="{99514C30-A9F5-B9F4-610E-EED33F1A3F2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Heuristic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comp1!$A$2</c:f>
              <c:strCache>
                <c:ptCount val="1"/>
                <c:pt idx="0">
                  <c:v>H2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comp1!$A$3:$A$27</c:f>
              <c:numCache>
                <c:formatCode>General</c:formatCode>
                <c:ptCount val="25"/>
                <c:pt idx="0">
                  <c:v>3.4</c:v>
                </c:pt>
                <c:pt idx="1">
                  <c:v>6.2</c:v>
                </c:pt>
                <c:pt idx="2">
                  <c:v>14.8</c:v>
                </c:pt>
                <c:pt idx="3">
                  <c:v>5.4</c:v>
                </c:pt>
                <c:pt idx="4">
                  <c:v>30</c:v>
                </c:pt>
                <c:pt idx="5">
                  <c:v>47.6</c:v>
                </c:pt>
                <c:pt idx="6">
                  <c:v>331.2</c:v>
                </c:pt>
                <c:pt idx="7">
                  <c:v>2203</c:v>
                </c:pt>
                <c:pt idx="8">
                  <c:v>3809.2</c:v>
                </c:pt>
                <c:pt idx="9">
                  <c:v>21878.5</c:v>
                </c:pt>
                <c:pt idx="10">
                  <c:v>657</c:v>
                </c:pt>
                <c:pt idx="11">
                  <c:v>4302.6000000000004</c:v>
                </c:pt>
                <c:pt idx="15">
                  <c:v>4039.2</c:v>
                </c:pt>
                <c:pt idx="20">
                  <c:v>3089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B-489A-B854-3D18E4689F43}"/>
            </c:ext>
          </c:extLst>
        </c:ser>
        <c:ser>
          <c:idx val="1"/>
          <c:order val="1"/>
          <c:tx>
            <c:strRef>
              <c:f>comp1!$B$2</c:f>
              <c:strCache>
                <c:ptCount val="1"/>
                <c:pt idx="0">
                  <c:v>H1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comp1!$B$3:$B$27</c:f>
              <c:numCache>
                <c:formatCode>General</c:formatCode>
                <c:ptCount val="25"/>
                <c:pt idx="0">
                  <c:v>6.4</c:v>
                </c:pt>
                <c:pt idx="1">
                  <c:v>22.2</c:v>
                </c:pt>
                <c:pt idx="2">
                  <c:v>197.2</c:v>
                </c:pt>
                <c:pt idx="3">
                  <c:v>90.6</c:v>
                </c:pt>
                <c:pt idx="4">
                  <c:v>1282.8</c:v>
                </c:pt>
                <c:pt idx="5">
                  <c:v>292.8</c:v>
                </c:pt>
                <c:pt idx="6">
                  <c:v>15665.4</c:v>
                </c:pt>
                <c:pt idx="10">
                  <c:v>23662.2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BB-489A-B854-3D18E4689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7361008"/>
        <c:axId val="1617361488"/>
      </c:barChart>
      <c:catAx>
        <c:axId val="161736100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Experiment</a:t>
                </a:r>
                <a:r>
                  <a:rPr lang="en-US" baseline="0"/>
                  <a:t> Category: Size, Colors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17361488"/>
        <c:crosses val="autoZero"/>
        <c:auto val="1"/>
        <c:lblAlgn val="ctr"/>
        <c:lblOffset val="100"/>
        <c:noMultiLvlLbl val="0"/>
      </c:catAx>
      <c:valAx>
        <c:axId val="16173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 Explroed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36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A3A2-EE76-2DD4-93EC-A19C8ECC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E0CD3-C84D-2E3F-4B1D-764264644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199F-5E8C-7F67-EB05-54B25E7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75AC-FAFC-9C3E-A18B-931852A0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7AEF-89B7-4F4A-3C8B-650E82C4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6D2B-6026-0298-DC48-43300ED1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DA56-AF07-095F-1AA2-043821E3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34EE-FF68-E757-1B33-50AAEDC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8072-6AFE-AD69-000B-E5E89AB4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0F17-C120-4B4C-2728-73BC7989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EF528-BC9B-5778-36B6-A201406A3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A9F65-3B5F-5790-84F9-AC4FE296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3B25-CCBA-75FB-ED6E-ACAB246C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9A78-C06B-3CEE-D8EE-32FBD117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3564-15C7-5A9B-1FBC-797C249E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7128-9CAF-B8BB-77FE-66C97474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F9B8-6DAC-01C5-8EDC-922421E6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9F71-5A63-E864-245C-E4D890BA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A266-B42E-087A-7A9A-E8715B0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4F8D-B87A-9EEB-8D49-84049D9F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6B1A-CEB6-E404-6206-4C4673B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987A6-1F16-69F1-0116-F79131BB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5080-A742-B563-6E94-821094AE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B9AD-8E9F-82E6-A505-86A4360C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AB7C-C333-18A6-C561-8407A7F9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2D59-270E-C1C8-8C9F-17A64F66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7629-2EA1-B1B3-26A8-C6F7070F1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CCEA-F8A4-9E2F-E151-B309565D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27F8-5861-84B3-D2EB-C10497E6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A025B-7347-F8EF-0A8C-68D5989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AEB1-8432-2DEB-D6EF-0E15FE5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3283-2A94-B590-E670-69506A24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97F1-A129-1EF4-32A6-AF7B37D1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E661-EB33-18DF-D98D-D71C1B23A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E83DF-2D49-DB88-8005-B52A7E4F3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4F048-BA80-51C6-C0CC-C06172BB5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588C2-B341-161B-3976-0FF835D9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41FF6-6FAC-E287-8CB1-930F0FAC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33A4-6DCC-FCFB-E0C2-890EF315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2220-13AB-93AE-1386-F3E3B919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7BC3D-5DD4-1137-DAB0-A299E691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D1D38-44A3-0BE1-B729-F1F6D673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6E166-A850-FF4F-8D92-1F3067BD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49199-020B-BDC8-1B81-C9B0668B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986F1-EE1F-F9DE-F6C6-4F81D7C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9BB82-7803-B156-715A-F4C6BEDC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13C-B0C5-55D4-B3B7-2A39BB83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639C-6B8F-FE90-A23E-90BC92D4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D7DD-5043-E07C-70B9-64332EB8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9C0D-12B4-A0DC-DD39-A353901F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20914-8297-A353-C9AB-AF0FDE4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0579-AAC9-6EC6-9AE1-43168E60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EEB6-BBDA-E374-528D-5926526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41707-E891-E581-0EC4-DE5FD45D4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5D2E-AD10-251D-6D2F-573006365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BC3A-4A2D-94F4-E37B-FE1C7736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28226-486A-AC18-97E3-7829025C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924B-BA22-7F89-CD6E-F02DC6C6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6C658-95E4-BBC1-377F-D8E1C014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F18C-4621-AA7E-571E-18FA95EA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2FC5-780B-0E91-3654-DD1F4825B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81226-4D23-462C-9E2D-9B2F7D2FBC0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19ED-BC67-80F7-4A4F-AEDED511B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3C64-D077-E150-A03C-2DDD9379B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8E4-4818-1267-BD58-E8A8C37CF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Flood-it!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D7A96-FEEF-CB58-BEDF-E2C925D0C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Dreher, Micah Nicodemus</a:t>
            </a:r>
          </a:p>
        </p:txBody>
      </p:sp>
    </p:spTree>
    <p:extLst>
      <p:ext uri="{BB962C8B-B14F-4D97-AF65-F5344CB8AC3E}">
        <p14:creationId xmlns:p14="http://schemas.microsoft.com/office/powerpoint/2010/main" val="14686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0B8D-7ED9-1B73-3DFB-34173321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1 vs Heuristic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B54F1-D811-9688-6801-2343EE93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33"/>
            <a:ext cx="2734340" cy="433753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F40CE6D-CFA5-E164-682F-14CFA9F9C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703670"/>
              </p:ext>
            </p:extLst>
          </p:nvPr>
        </p:nvGraphicFramePr>
        <p:xfrm>
          <a:off x="4051005" y="1690688"/>
          <a:ext cx="7887585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764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E45-F5FF-D606-02D7-5D62DE30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8F10-EDAE-9350-9483-61A7E2B5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not overestimate cost to goal.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“Dominant” Heuristics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heuristics for “flood-it”</a:t>
            </a:r>
          </a:p>
        </p:txBody>
      </p:sp>
    </p:spTree>
    <p:extLst>
      <p:ext uri="{BB962C8B-B14F-4D97-AF65-F5344CB8AC3E}">
        <p14:creationId xmlns:p14="http://schemas.microsoft.com/office/powerpoint/2010/main" val="156113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25C0-6E7F-816D-F427-F7BEB840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1: “Longest shortest path”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1E11-BB04-E5D4-60E8-DED35280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8321" cy="4351338"/>
          </a:xfrm>
        </p:spPr>
        <p:txBody>
          <a:bodyPr/>
          <a:lstStyle/>
          <a:p>
            <a:r>
              <a:rPr lang="en-US" dirty="0"/>
              <a:t>How it works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it works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81715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777C-8E1A-DD87-0E3D-30D767F4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2: “Maximum Layer Density”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9B02-2E14-719E-D667-D2A7ACFB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it works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8F7DC-A17C-33FC-3DED-ED7AB00D4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" t="3197" r="4916" b="9192"/>
          <a:stretch/>
        </p:blipFill>
        <p:spPr>
          <a:xfrm>
            <a:off x="5771707" y="1825625"/>
            <a:ext cx="5582093" cy="23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3F56-C238-B232-A582-D1D54C41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2: “Maximum Layer Density”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5A78D-DF1E-E9D9-86F4-8E0B49968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it works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Why it works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3, 5, 4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5A78D-DF1E-E9D9-86F4-8E0B49968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AE6D05F-7A43-9850-9E4E-F1ACDD2FD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1" t="3874" r="4004" b="4823"/>
          <a:stretch/>
        </p:blipFill>
        <p:spPr>
          <a:xfrm>
            <a:off x="5542079" y="1613294"/>
            <a:ext cx="4550735" cy="4561256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D8E339-5B02-6579-3408-4D0A90051B41}"/>
              </a:ext>
            </a:extLst>
          </p:cNvPr>
          <p:cNvSpPr/>
          <p:nvPr/>
        </p:nvSpPr>
        <p:spPr>
          <a:xfrm>
            <a:off x="5216549" y="1293399"/>
            <a:ext cx="5317656" cy="3336981"/>
          </a:xfrm>
          <a:custGeom>
            <a:avLst/>
            <a:gdLst>
              <a:gd name="connsiteX0" fmla="*/ 4037 w 5317656"/>
              <a:gd name="connsiteY0" fmla="*/ 2404319 h 3336981"/>
              <a:gd name="connsiteX1" fmla="*/ 142260 w 5317656"/>
              <a:gd name="connsiteY1" fmla="*/ 3212393 h 3336981"/>
              <a:gd name="connsiteX2" fmla="*/ 758949 w 5317656"/>
              <a:gd name="connsiteY2" fmla="*/ 3318719 h 3336981"/>
              <a:gd name="connsiteX3" fmla="*/ 1460698 w 5317656"/>
              <a:gd name="connsiteY3" fmla="*/ 3052905 h 3336981"/>
              <a:gd name="connsiteX4" fmla="*/ 2321935 w 5317656"/>
              <a:gd name="connsiteY4" fmla="*/ 2319258 h 3336981"/>
              <a:gd name="connsiteX5" fmla="*/ 3310763 w 5317656"/>
              <a:gd name="connsiteY5" fmla="*/ 1479286 h 3336981"/>
              <a:gd name="connsiteX6" fmla="*/ 4746158 w 5317656"/>
              <a:gd name="connsiteY6" fmla="*/ 1181575 h 3336981"/>
              <a:gd name="connsiteX7" fmla="*/ 5277786 w 5317656"/>
              <a:gd name="connsiteY7" fmla="*/ 788170 h 3336981"/>
              <a:gd name="connsiteX8" fmla="*/ 5224623 w 5317656"/>
              <a:gd name="connsiteY8" fmla="*/ 171482 h 3336981"/>
              <a:gd name="connsiteX9" fmla="*/ 4788688 w 5317656"/>
              <a:gd name="connsiteY9" fmla="*/ 1361 h 3336981"/>
              <a:gd name="connsiteX10" fmla="*/ 4150735 w 5317656"/>
              <a:gd name="connsiteY10" fmla="*/ 107686 h 3336981"/>
              <a:gd name="connsiteX11" fmla="*/ 3310763 w 5317656"/>
              <a:gd name="connsiteY11" fmla="*/ 384133 h 3336981"/>
              <a:gd name="connsiteX12" fmla="*/ 1386270 w 5317656"/>
              <a:gd name="connsiteY12" fmla="*/ 1341063 h 3336981"/>
              <a:gd name="connsiteX13" fmla="*/ 237953 w 5317656"/>
              <a:gd name="connsiteY13" fmla="*/ 2149137 h 3336981"/>
              <a:gd name="connsiteX14" fmla="*/ 4037 w 5317656"/>
              <a:gd name="connsiteY14" fmla="*/ 2404319 h 33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7656" h="3336981">
                <a:moveTo>
                  <a:pt x="4037" y="2404319"/>
                </a:moveTo>
                <a:cubicBezTo>
                  <a:pt x="-11912" y="2581528"/>
                  <a:pt x="16441" y="3059993"/>
                  <a:pt x="142260" y="3212393"/>
                </a:cubicBezTo>
                <a:cubicBezTo>
                  <a:pt x="268079" y="3364793"/>
                  <a:pt x="539209" y="3345300"/>
                  <a:pt x="758949" y="3318719"/>
                </a:cubicBezTo>
                <a:cubicBezTo>
                  <a:pt x="978689" y="3292138"/>
                  <a:pt x="1200200" y="3219482"/>
                  <a:pt x="1460698" y="3052905"/>
                </a:cubicBezTo>
                <a:cubicBezTo>
                  <a:pt x="1721196" y="2886328"/>
                  <a:pt x="2321935" y="2319258"/>
                  <a:pt x="2321935" y="2319258"/>
                </a:cubicBezTo>
                <a:cubicBezTo>
                  <a:pt x="2630279" y="2056988"/>
                  <a:pt x="2906726" y="1668900"/>
                  <a:pt x="3310763" y="1479286"/>
                </a:cubicBezTo>
                <a:cubicBezTo>
                  <a:pt x="3714800" y="1289672"/>
                  <a:pt x="4418321" y="1296761"/>
                  <a:pt x="4746158" y="1181575"/>
                </a:cubicBezTo>
                <a:cubicBezTo>
                  <a:pt x="5073995" y="1066389"/>
                  <a:pt x="5198042" y="956519"/>
                  <a:pt x="5277786" y="788170"/>
                </a:cubicBezTo>
                <a:cubicBezTo>
                  <a:pt x="5357530" y="619821"/>
                  <a:pt x="5306139" y="302617"/>
                  <a:pt x="5224623" y="171482"/>
                </a:cubicBezTo>
                <a:cubicBezTo>
                  <a:pt x="5143107" y="40347"/>
                  <a:pt x="4967669" y="11994"/>
                  <a:pt x="4788688" y="1361"/>
                </a:cubicBezTo>
                <a:cubicBezTo>
                  <a:pt x="4609707" y="-9272"/>
                  <a:pt x="4397056" y="43891"/>
                  <a:pt x="4150735" y="107686"/>
                </a:cubicBezTo>
                <a:cubicBezTo>
                  <a:pt x="3904414" y="171481"/>
                  <a:pt x="3771507" y="178570"/>
                  <a:pt x="3310763" y="384133"/>
                </a:cubicBezTo>
                <a:cubicBezTo>
                  <a:pt x="2850019" y="589696"/>
                  <a:pt x="1898405" y="1046896"/>
                  <a:pt x="1386270" y="1341063"/>
                </a:cubicBezTo>
                <a:cubicBezTo>
                  <a:pt x="874135" y="1635230"/>
                  <a:pt x="461237" y="1968384"/>
                  <a:pt x="237953" y="2149137"/>
                </a:cubicBezTo>
                <a:cubicBezTo>
                  <a:pt x="14669" y="2329890"/>
                  <a:pt x="19986" y="2227110"/>
                  <a:pt x="4037" y="24043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E3CC17-FBF3-11DC-FF67-4177CFCF026C}"/>
              </a:ext>
            </a:extLst>
          </p:cNvPr>
          <p:cNvSpPr/>
          <p:nvPr/>
        </p:nvSpPr>
        <p:spPr>
          <a:xfrm>
            <a:off x="5150434" y="2692033"/>
            <a:ext cx="5416189" cy="3800842"/>
          </a:xfrm>
          <a:custGeom>
            <a:avLst/>
            <a:gdLst>
              <a:gd name="connsiteX0" fmla="*/ 272171 w 5416189"/>
              <a:gd name="connsiteY0" fmla="*/ 3600029 h 3800842"/>
              <a:gd name="connsiteX1" fmla="*/ 2388050 w 5416189"/>
              <a:gd name="connsiteY1" fmla="*/ 3631927 h 3800842"/>
              <a:gd name="connsiteX2" fmla="*/ 3557631 w 5416189"/>
              <a:gd name="connsiteY2" fmla="*/ 1516048 h 3800842"/>
              <a:gd name="connsiteX3" fmla="*/ 5333268 w 5416189"/>
              <a:gd name="connsiteY3" fmla="*/ 782401 h 3800842"/>
              <a:gd name="connsiteX4" fmla="*/ 5046189 w 5416189"/>
              <a:gd name="connsiteY4" fmla="*/ 112550 h 3800842"/>
              <a:gd name="connsiteX5" fmla="*/ 4355073 w 5416189"/>
              <a:gd name="connsiteY5" fmla="*/ 48755 h 3800842"/>
              <a:gd name="connsiteX6" fmla="*/ 3376878 w 5416189"/>
              <a:gd name="connsiteY6" fmla="*/ 612280 h 3800842"/>
              <a:gd name="connsiteX7" fmla="*/ 2313622 w 5416189"/>
              <a:gd name="connsiteY7" fmla="*/ 1420355 h 3800842"/>
              <a:gd name="connsiteX8" fmla="*/ 1952115 w 5416189"/>
              <a:gd name="connsiteY8" fmla="*/ 2313489 h 3800842"/>
              <a:gd name="connsiteX9" fmla="*/ 1250366 w 5416189"/>
              <a:gd name="connsiteY9" fmla="*/ 2632466 h 3800842"/>
              <a:gd name="connsiteX10" fmla="*/ 250906 w 5416189"/>
              <a:gd name="connsiteY10" fmla="*/ 2706894 h 3800842"/>
              <a:gd name="connsiteX11" fmla="*/ 27622 w 5416189"/>
              <a:gd name="connsiteY11" fmla="*/ 3036503 h 3800842"/>
              <a:gd name="connsiteX12" fmla="*/ 272171 w 5416189"/>
              <a:gd name="connsiteY12" fmla="*/ 3600029 h 38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16189" h="3800842">
                <a:moveTo>
                  <a:pt x="272171" y="3600029"/>
                </a:moveTo>
                <a:cubicBezTo>
                  <a:pt x="665576" y="3699266"/>
                  <a:pt x="1840473" y="3979257"/>
                  <a:pt x="2388050" y="3631927"/>
                </a:cubicBezTo>
                <a:cubicBezTo>
                  <a:pt x="2935627" y="3284597"/>
                  <a:pt x="3066761" y="1990969"/>
                  <a:pt x="3557631" y="1516048"/>
                </a:cubicBezTo>
                <a:cubicBezTo>
                  <a:pt x="4048501" y="1041127"/>
                  <a:pt x="5085175" y="1016317"/>
                  <a:pt x="5333268" y="782401"/>
                </a:cubicBezTo>
                <a:cubicBezTo>
                  <a:pt x="5581361" y="548485"/>
                  <a:pt x="5209222" y="234824"/>
                  <a:pt x="5046189" y="112550"/>
                </a:cubicBezTo>
                <a:cubicBezTo>
                  <a:pt x="4883157" y="-9724"/>
                  <a:pt x="4633292" y="-34533"/>
                  <a:pt x="4355073" y="48755"/>
                </a:cubicBezTo>
                <a:cubicBezTo>
                  <a:pt x="4076855" y="132043"/>
                  <a:pt x="3717120" y="383680"/>
                  <a:pt x="3376878" y="612280"/>
                </a:cubicBezTo>
                <a:cubicBezTo>
                  <a:pt x="3036636" y="840880"/>
                  <a:pt x="2551082" y="1136820"/>
                  <a:pt x="2313622" y="1420355"/>
                </a:cubicBezTo>
                <a:cubicBezTo>
                  <a:pt x="2076162" y="1703890"/>
                  <a:pt x="2129324" y="2111470"/>
                  <a:pt x="1952115" y="2313489"/>
                </a:cubicBezTo>
                <a:cubicBezTo>
                  <a:pt x="1774906" y="2515507"/>
                  <a:pt x="1533901" y="2566898"/>
                  <a:pt x="1250366" y="2632466"/>
                </a:cubicBezTo>
                <a:cubicBezTo>
                  <a:pt x="966831" y="2698033"/>
                  <a:pt x="454697" y="2639554"/>
                  <a:pt x="250906" y="2706894"/>
                </a:cubicBezTo>
                <a:cubicBezTo>
                  <a:pt x="47115" y="2774234"/>
                  <a:pt x="27622" y="2887647"/>
                  <a:pt x="27622" y="3036503"/>
                </a:cubicBezTo>
                <a:cubicBezTo>
                  <a:pt x="27622" y="3185359"/>
                  <a:pt x="-121234" y="3500792"/>
                  <a:pt x="272171" y="3600029"/>
                </a:cubicBezTo>
                <a:close/>
              </a:path>
            </a:pathLst>
          </a:cu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6EAEBC6-E492-B6DC-4DE0-6865C5C1882F}"/>
              </a:ext>
            </a:extLst>
          </p:cNvPr>
          <p:cNvSpPr/>
          <p:nvPr/>
        </p:nvSpPr>
        <p:spPr>
          <a:xfrm>
            <a:off x="9210820" y="3889758"/>
            <a:ext cx="1129053" cy="2518184"/>
          </a:xfrm>
          <a:custGeom>
            <a:avLst/>
            <a:gdLst>
              <a:gd name="connsiteX0" fmla="*/ 7608 w 1129053"/>
              <a:gd name="connsiteY0" fmla="*/ 616034 h 2518184"/>
              <a:gd name="connsiteX1" fmla="*/ 60771 w 1129053"/>
              <a:gd name="connsiteY1" fmla="*/ 2115225 h 2518184"/>
              <a:gd name="connsiteX2" fmla="*/ 390380 w 1129053"/>
              <a:gd name="connsiteY2" fmla="*/ 2508630 h 2518184"/>
              <a:gd name="connsiteX3" fmla="*/ 953906 w 1129053"/>
              <a:gd name="connsiteY3" fmla="*/ 2327876 h 2518184"/>
              <a:gd name="connsiteX4" fmla="*/ 1124027 w 1129053"/>
              <a:gd name="connsiteY4" fmla="*/ 1594230 h 2518184"/>
              <a:gd name="connsiteX5" fmla="*/ 1049599 w 1129053"/>
              <a:gd name="connsiteY5" fmla="*/ 424648 h 2518184"/>
              <a:gd name="connsiteX6" fmla="*/ 709357 w 1129053"/>
              <a:gd name="connsiteY6" fmla="*/ 9978 h 2518184"/>
              <a:gd name="connsiteX7" fmla="*/ 156464 w 1129053"/>
              <a:gd name="connsiteY7" fmla="*/ 169467 h 2518184"/>
              <a:gd name="connsiteX8" fmla="*/ 7608 w 1129053"/>
              <a:gd name="connsiteY8" fmla="*/ 616034 h 251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053" h="2518184">
                <a:moveTo>
                  <a:pt x="7608" y="616034"/>
                </a:moveTo>
                <a:cubicBezTo>
                  <a:pt x="-8341" y="940327"/>
                  <a:pt x="-3024" y="1799793"/>
                  <a:pt x="60771" y="2115225"/>
                </a:cubicBezTo>
                <a:cubicBezTo>
                  <a:pt x="124566" y="2430657"/>
                  <a:pt x="241524" y="2473188"/>
                  <a:pt x="390380" y="2508630"/>
                </a:cubicBezTo>
                <a:cubicBezTo>
                  <a:pt x="539236" y="2544072"/>
                  <a:pt x="831632" y="2480276"/>
                  <a:pt x="953906" y="2327876"/>
                </a:cubicBezTo>
                <a:cubicBezTo>
                  <a:pt x="1076181" y="2175476"/>
                  <a:pt x="1108078" y="1911435"/>
                  <a:pt x="1124027" y="1594230"/>
                </a:cubicBezTo>
                <a:cubicBezTo>
                  <a:pt x="1139976" y="1277025"/>
                  <a:pt x="1118711" y="688690"/>
                  <a:pt x="1049599" y="424648"/>
                </a:cubicBezTo>
                <a:cubicBezTo>
                  <a:pt x="980487" y="160606"/>
                  <a:pt x="858213" y="52508"/>
                  <a:pt x="709357" y="9978"/>
                </a:cubicBezTo>
                <a:cubicBezTo>
                  <a:pt x="560501" y="-32552"/>
                  <a:pt x="269878" y="68458"/>
                  <a:pt x="156464" y="169467"/>
                </a:cubicBezTo>
                <a:cubicBezTo>
                  <a:pt x="43050" y="270476"/>
                  <a:pt x="23557" y="291741"/>
                  <a:pt x="7608" y="616034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12B77-B4B0-E445-BF6C-471EEC50153B}"/>
              </a:ext>
            </a:extLst>
          </p:cNvPr>
          <p:cNvSpPr txBox="1"/>
          <p:nvPr/>
        </p:nvSpPr>
        <p:spPr>
          <a:xfrm>
            <a:off x="4703903" y="3304983"/>
            <a:ext cx="44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CCF24-6B84-FF37-88F5-F908D530B0E2}"/>
              </a:ext>
            </a:extLst>
          </p:cNvPr>
          <p:cNvSpPr txBox="1"/>
          <p:nvPr/>
        </p:nvSpPr>
        <p:spPr>
          <a:xfrm>
            <a:off x="4517264" y="5499081"/>
            <a:ext cx="44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6C705-02E3-A3CB-A30C-568A49D2109C}"/>
              </a:ext>
            </a:extLst>
          </p:cNvPr>
          <p:cNvSpPr txBox="1"/>
          <p:nvPr/>
        </p:nvSpPr>
        <p:spPr>
          <a:xfrm>
            <a:off x="10399202" y="4782258"/>
            <a:ext cx="44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C99A2-3871-418C-3959-87A845F883A2}"/>
              </a:ext>
            </a:extLst>
          </p:cNvPr>
          <p:cNvSpPr txBox="1"/>
          <p:nvPr/>
        </p:nvSpPr>
        <p:spPr>
          <a:xfrm>
            <a:off x="3641017" y="3284388"/>
            <a:ext cx="164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 + 1 - 1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9994A-CFFF-6EDC-4CB1-BB8CD4A25C07}"/>
              </a:ext>
            </a:extLst>
          </p:cNvPr>
          <p:cNvSpPr txBox="1"/>
          <p:nvPr/>
        </p:nvSpPr>
        <p:spPr>
          <a:xfrm rot="10800000" flipV="1">
            <a:off x="3652022" y="5533216"/>
            <a:ext cx="1796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 + 2 - 1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5367EB-1387-3052-290F-6EBF9B83C724}"/>
              </a:ext>
            </a:extLst>
          </p:cNvPr>
          <p:cNvSpPr txBox="1"/>
          <p:nvPr/>
        </p:nvSpPr>
        <p:spPr>
          <a:xfrm>
            <a:off x="10382509" y="4765317"/>
            <a:ext cx="164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 + 3 - 1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82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D3F9-66DE-ABA8-A9A8-B1CB2400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Stack Search: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EC07-4223-A797-DAB8-188DD6C8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Beam 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Sacrifices memory for completeness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8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311-5EE7-7EE6-FF43-F7140DFE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E962-1C40-87EF-2CC7-02CFC250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011-7885-195C-E445-0CA1B381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Stack 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A8E3-95AC-39A2-8AD0-834024BB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2D2-22EE-3BE2-68C6-9F7983DC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5DB5-42AF-0635-842F-BE8E6D73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different implementations</a:t>
            </a:r>
          </a:p>
          <a:p>
            <a:r>
              <a:rPr lang="en-US" dirty="0"/>
              <a:t>State 1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/>
              <a:t>h-value</a:t>
            </a:r>
          </a:p>
          <a:p>
            <a:r>
              <a:rPr lang="en-US" dirty="0"/>
              <a:t>State 2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Parent</a:t>
            </a:r>
          </a:p>
          <a:p>
            <a:pPr lvl="1"/>
            <a:r>
              <a:rPr lang="en-US" dirty="0"/>
              <a:t>h-value</a:t>
            </a:r>
          </a:p>
        </p:txBody>
      </p:sp>
    </p:spTree>
    <p:extLst>
      <p:ext uri="{BB962C8B-B14F-4D97-AF65-F5344CB8AC3E}">
        <p14:creationId xmlns:p14="http://schemas.microsoft.com/office/powerpoint/2010/main" val="27696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142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Flood-it!</vt:lpstr>
      <vt:lpstr>Heuristics</vt:lpstr>
      <vt:lpstr>Heuristic 1: “Longest shortest path”</vt:lpstr>
      <vt:lpstr>Heuristic 2: “Maximum Layer Density”</vt:lpstr>
      <vt:lpstr>Heuristic 2: “Maximum Layer Density”</vt:lpstr>
      <vt:lpstr>Beam Stack Search: Overview</vt:lpstr>
      <vt:lpstr>A*</vt:lpstr>
      <vt:lpstr>Beam Stack Search Results</vt:lpstr>
      <vt:lpstr>A* Search Results</vt:lpstr>
      <vt:lpstr>Heuristic 1 vs Heuristic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Dreher, Evan N.</dc:creator>
  <cp:lastModifiedBy>Dreher, Evan N.</cp:lastModifiedBy>
  <cp:revision>1</cp:revision>
  <dcterms:created xsi:type="dcterms:W3CDTF">2024-03-14T15:57:38Z</dcterms:created>
  <dcterms:modified xsi:type="dcterms:W3CDTF">2024-03-17T21:46:54Z</dcterms:modified>
</cp:coreProperties>
</file>