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A3A2-EE76-2DD4-93EC-A19C8ECC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E0CD3-C84D-2E3F-4B1D-764264644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199F-5E8C-7F67-EB05-54B25E7F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275AC-FAFC-9C3E-A18B-931852A0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97AEF-89B7-4F4A-3C8B-650E82C4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6D2B-6026-0298-DC48-43300ED1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FDA56-AF07-095F-1AA2-043821E3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34EE-FF68-E757-1B33-50AAEDC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8072-6AFE-AD69-000B-E5E89AB4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0F17-C120-4B4C-2728-73BC7989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EF528-BC9B-5778-36B6-A201406A3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A9F65-3B5F-5790-84F9-AC4FE296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23B25-CCBA-75FB-ED6E-ACAB246C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9A78-C06B-3CEE-D8EE-32FBD117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3564-15C7-5A9B-1FBC-797C249E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7128-9CAF-B8BB-77FE-66C97474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F9B8-6DAC-01C5-8EDC-922421E6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9F71-5A63-E864-245C-E4D890BA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BA266-B42E-087A-7A9A-E8715B0E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4F8D-B87A-9EEB-8D49-84049D9F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7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6B1A-CEB6-E404-6206-4C4673B7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987A6-1F16-69F1-0116-F79131BB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5080-A742-B563-6E94-821094AE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B9AD-8E9F-82E6-A505-86A4360C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AB7C-C333-18A6-C561-8407A7F9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2D59-270E-C1C8-8C9F-17A64F66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7629-2EA1-B1B3-26A8-C6F7070F1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CCEA-F8A4-9E2F-E151-B309565D8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927F8-5861-84B3-D2EB-C10497E6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A025B-7347-F8EF-0A8C-68D5989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AEB1-8432-2DEB-D6EF-0E15FE5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3283-2A94-B590-E670-69506A24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97F1-A129-1EF4-32A6-AF7B37D1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3E661-EB33-18DF-D98D-D71C1B23A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E83DF-2D49-DB88-8005-B52A7E4F3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4F048-BA80-51C6-C0CC-C06172BB5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588C2-B341-161B-3976-0FF835D9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41FF6-6FAC-E287-8CB1-930F0FAC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33A4-6DCC-FCFB-E0C2-890EF315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2220-13AB-93AE-1386-F3E3B919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7BC3D-5DD4-1137-DAB0-A299E691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D1D38-44A3-0BE1-B729-F1F6D673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6E166-A850-FF4F-8D92-1F3067BD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49199-020B-BDC8-1B81-C9B0668B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986F1-EE1F-F9DE-F6C6-4F81D7C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9BB82-7803-B156-715A-F4C6BEDC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6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E13C-B0C5-55D4-B3B7-2A39BB83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639C-6B8F-FE90-A23E-90BC92D44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D7DD-5043-E07C-70B9-64332EB8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9C0D-12B4-A0DC-DD39-A353901F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20914-8297-A353-C9AB-AF0FDE44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0579-AAC9-6EC6-9AE1-43168E60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EEB6-BBDA-E374-528D-59265260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41707-E891-E581-0EC4-DE5FD45D4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C5D2E-AD10-251D-6D2F-573006365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4BC3A-4A2D-94F4-E37B-FE1C7736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28226-486A-AC18-97E3-7829025C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924B-BA22-7F89-CD6E-F02DC6C6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6C658-95E4-BBC1-377F-D8E1C014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2F18C-4621-AA7E-571E-18FA95EA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2FC5-780B-0E91-3654-DD1F4825B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81226-4D23-462C-9E2D-9B2F7D2FBC0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19ED-BC67-80F7-4A4F-AEDED511B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3C64-D077-E150-A03C-2DDD9379B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5204A-D36B-4EE5-91E5-5B4C5316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48E4-4818-1267-BD58-E8A8C37CF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D7A96-FEEF-CB58-BEDF-E2C925D0C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the problem</a:t>
            </a:r>
          </a:p>
        </p:txBody>
      </p:sp>
    </p:spTree>
    <p:extLst>
      <p:ext uri="{BB962C8B-B14F-4D97-AF65-F5344CB8AC3E}">
        <p14:creationId xmlns:p14="http://schemas.microsoft.com/office/powerpoint/2010/main" val="14686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1E45-F5FF-D606-02D7-5D62DE30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8F10-EDAE-9350-9483-61A7E2B5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3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25C0-6E7F-816D-F427-F7BEB840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1: “Longest shortest path”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1E11-BB04-E5D4-60E8-DED35280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5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777C-8E1A-DD87-0E3D-30D767F4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2: “Highest Density Layer”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9B02-2E14-719E-D667-D2A7ACFB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311-5EE7-7EE6-FF43-F7140DFE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E962-1C40-87EF-2CC7-02CFC250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D3F9-66DE-ABA8-A9A8-B1CB2400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Stack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EC07-4223-A797-DAB8-188DD6C8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Introduction</vt:lpstr>
      <vt:lpstr>Heuristics</vt:lpstr>
      <vt:lpstr>Heuristic 1: “Longest shortest path”</vt:lpstr>
      <vt:lpstr>Heuristic 2: “Highest Density Layer”</vt:lpstr>
      <vt:lpstr>A*</vt:lpstr>
      <vt:lpstr>Beam Stack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Dreher, Evan N.</dc:creator>
  <cp:lastModifiedBy>Dreher, Evan N.</cp:lastModifiedBy>
  <cp:revision>1</cp:revision>
  <dcterms:created xsi:type="dcterms:W3CDTF">2024-03-14T15:57:38Z</dcterms:created>
  <dcterms:modified xsi:type="dcterms:W3CDTF">2024-03-14T16:03:47Z</dcterms:modified>
</cp:coreProperties>
</file>