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83390-8A9C-CACA-1C49-FF4F8E16D164}" v="208" dt="2025-08-21T13:05:25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80976-577F-4D80-AF8C-D002E46F1B8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ADB8E8-8B29-4E5C-9EB7-A53A7BF80BF6}">
      <dgm:prSet/>
      <dgm:spPr/>
      <dgm:t>
        <a:bodyPr/>
        <a:lstStyle/>
        <a:p>
          <a:r>
            <a:rPr lang="en-US"/>
            <a:t>The app  encourages </a:t>
          </a:r>
          <a:r>
            <a:rPr lang="en-US" b="1"/>
            <a:t>eco-friendly urban travel</a:t>
          </a:r>
          <a:r>
            <a:rPr lang="en-US"/>
            <a:t> and smarter transport options, reducing congestion and pollution </a:t>
          </a:r>
        </a:p>
      </dgm:t>
    </dgm:pt>
    <dgm:pt modelId="{7056DAFD-C591-40E1-B17F-7B7DBBC70530}" type="parTrans" cxnId="{0429EB14-5A3F-48B7-B622-66DABA0F6099}">
      <dgm:prSet/>
      <dgm:spPr/>
      <dgm:t>
        <a:bodyPr/>
        <a:lstStyle/>
        <a:p>
          <a:endParaRPr lang="en-US"/>
        </a:p>
      </dgm:t>
    </dgm:pt>
    <dgm:pt modelId="{2AD67D32-E6E5-435D-B2F2-E1854C4E8362}" type="sibTrans" cxnId="{0429EB14-5A3F-48B7-B622-66DABA0F6099}">
      <dgm:prSet/>
      <dgm:spPr/>
      <dgm:t>
        <a:bodyPr/>
        <a:lstStyle/>
        <a:p>
          <a:endParaRPr lang="en-US"/>
        </a:p>
      </dgm:t>
    </dgm:pt>
    <dgm:pt modelId="{2A637EA1-F784-458A-98A8-B750C78CA5D9}">
      <dgm:prSet/>
      <dgm:spPr/>
      <dgm:t>
        <a:bodyPr/>
        <a:lstStyle/>
        <a:p>
          <a:r>
            <a:rPr lang="en-US"/>
            <a:t>EcoRoute helps people travel from one place to another in the </a:t>
          </a:r>
          <a:r>
            <a:rPr lang="en-US" b="1"/>
            <a:t>most sustainable, affordable, and time-efficient way</a:t>
          </a:r>
          <a:r>
            <a:rPr lang="en-US"/>
            <a:t> possible. Instead of just showing directions, the app calculates and suggests the </a:t>
          </a:r>
          <a:r>
            <a:rPr lang="en-US" b="1"/>
            <a:t>greenest travel options</a:t>
          </a:r>
          <a:r>
            <a:rPr lang="en-US"/>
            <a:t>—like trains, buses, carpools, cycling, or walking—while also considering budget, travel time, and traffic pollution.</a:t>
          </a:r>
        </a:p>
      </dgm:t>
    </dgm:pt>
    <dgm:pt modelId="{C2DE78D3-52E9-4623-9006-E97F1705F8B4}" type="parTrans" cxnId="{89BD5A39-6C7A-4BAE-80AC-5E46B681C4F4}">
      <dgm:prSet/>
      <dgm:spPr/>
      <dgm:t>
        <a:bodyPr/>
        <a:lstStyle/>
        <a:p>
          <a:endParaRPr lang="en-US"/>
        </a:p>
      </dgm:t>
    </dgm:pt>
    <dgm:pt modelId="{DE125B18-40EE-46C2-9C1A-D0D43C07A0BE}" type="sibTrans" cxnId="{89BD5A39-6C7A-4BAE-80AC-5E46B681C4F4}">
      <dgm:prSet/>
      <dgm:spPr/>
      <dgm:t>
        <a:bodyPr/>
        <a:lstStyle/>
        <a:p>
          <a:endParaRPr lang="en-US"/>
        </a:p>
      </dgm:t>
    </dgm:pt>
    <dgm:pt modelId="{1280CA80-087A-4A2E-ADF5-59F06DF425B5}">
      <dgm:prSet/>
      <dgm:spPr/>
      <dgm:t>
        <a:bodyPr/>
        <a:lstStyle/>
        <a:p>
          <a:r>
            <a:rPr lang="en-US"/>
            <a:t>Users earn eco-points for green travel, compete on leaderboards, and can redeem points for real-world rewards like gift vouchers, making sustainable travel fun and rewarding.</a:t>
          </a:r>
        </a:p>
      </dgm:t>
    </dgm:pt>
    <dgm:pt modelId="{05D046AA-530C-4193-8EEB-731629C46F74}" type="parTrans" cxnId="{6DF86E5A-C405-4473-8DA6-235C1A8CC2B2}">
      <dgm:prSet/>
      <dgm:spPr/>
      <dgm:t>
        <a:bodyPr/>
        <a:lstStyle/>
        <a:p>
          <a:endParaRPr lang="en-US"/>
        </a:p>
      </dgm:t>
    </dgm:pt>
    <dgm:pt modelId="{86F4E34C-D350-40EC-ACDE-03C0448C7D9A}" type="sibTrans" cxnId="{6DF86E5A-C405-4473-8DA6-235C1A8CC2B2}">
      <dgm:prSet/>
      <dgm:spPr/>
      <dgm:t>
        <a:bodyPr/>
        <a:lstStyle/>
        <a:p>
          <a:endParaRPr lang="en-US"/>
        </a:p>
      </dgm:t>
    </dgm:pt>
    <dgm:pt modelId="{99A872CE-3F6F-4158-A94F-0DD2655D7020}" type="pres">
      <dgm:prSet presAssocID="{40C80976-577F-4D80-AF8C-D002E46F1B83}" presName="vert0" presStyleCnt="0">
        <dgm:presLayoutVars>
          <dgm:dir/>
          <dgm:animOne val="branch"/>
          <dgm:animLvl val="lvl"/>
        </dgm:presLayoutVars>
      </dgm:prSet>
      <dgm:spPr/>
    </dgm:pt>
    <dgm:pt modelId="{D8FBE522-D123-4326-A16A-FB43FCA0166B}" type="pres">
      <dgm:prSet presAssocID="{DAADB8E8-8B29-4E5C-9EB7-A53A7BF80BF6}" presName="thickLine" presStyleLbl="alignNode1" presStyleIdx="0" presStyleCnt="3"/>
      <dgm:spPr/>
    </dgm:pt>
    <dgm:pt modelId="{EEA361A4-869A-4DFF-AA39-F0CDA0D616A8}" type="pres">
      <dgm:prSet presAssocID="{DAADB8E8-8B29-4E5C-9EB7-A53A7BF80BF6}" presName="horz1" presStyleCnt="0"/>
      <dgm:spPr/>
    </dgm:pt>
    <dgm:pt modelId="{7E01BDCB-6F4C-4866-960C-5E03461F68FD}" type="pres">
      <dgm:prSet presAssocID="{DAADB8E8-8B29-4E5C-9EB7-A53A7BF80BF6}" presName="tx1" presStyleLbl="revTx" presStyleIdx="0" presStyleCnt="3"/>
      <dgm:spPr/>
    </dgm:pt>
    <dgm:pt modelId="{4126B014-B940-40F6-9FBB-6B956110451D}" type="pres">
      <dgm:prSet presAssocID="{DAADB8E8-8B29-4E5C-9EB7-A53A7BF80BF6}" presName="vert1" presStyleCnt="0"/>
      <dgm:spPr/>
    </dgm:pt>
    <dgm:pt modelId="{FBE061D1-DAE6-48CF-81AC-223A23FB7810}" type="pres">
      <dgm:prSet presAssocID="{2A637EA1-F784-458A-98A8-B750C78CA5D9}" presName="thickLine" presStyleLbl="alignNode1" presStyleIdx="1" presStyleCnt="3"/>
      <dgm:spPr/>
    </dgm:pt>
    <dgm:pt modelId="{C7A139CF-1B53-4AC7-A0C7-490DBE5796B1}" type="pres">
      <dgm:prSet presAssocID="{2A637EA1-F784-458A-98A8-B750C78CA5D9}" presName="horz1" presStyleCnt="0"/>
      <dgm:spPr/>
    </dgm:pt>
    <dgm:pt modelId="{A17B865E-842F-41BD-B06E-8631F10737FB}" type="pres">
      <dgm:prSet presAssocID="{2A637EA1-F784-458A-98A8-B750C78CA5D9}" presName="tx1" presStyleLbl="revTx" presStyleIdx="1" presStyleCnt="3"/>
      <dgm:spPr/>
    </dgm:pt>
    <dgm:pt modelId="{EF0C9BAF-F7C5-49EE-91AB-C225F2686FC8}" type="pres">
      <dgm:prSet presAssocID="{2A637EA1-F784-458A-98A8-B750C78CA5D9}" presName="vert1" presStyleCnt="0"/>
      <dgm:spPr/>
    </dgm:pt>
    <dgm:pt modelId="{C8C7FF0C-BABA-47F7-8E70-81C3BD6FF406}" type="pres">
      <dgm:prSet presAssocID="{1280CA80-087A-4A2E-ADF5-59F06DF425B5}" presName="thickLine" presStyleLbl="alignNode1" presStyleIdx="2" presStyleCnt="3"/>
      <dgm:spPr/>
    </dgm:pt>
    <dgm:pt modelId="{8D6425CA-47EE-4A39-998A-4FCF3EB621D8}" type="pres">
      <dgm:prSet presAssocID="{1280CA80-087A-4A2E-ADF5-59F06DF425B5}" presName="horz1" presStyleCnt="0"/>
      <dgm:spPr/>
    </dgm:pt>
    <dgm:pt modelId="{96D8BC9C-6CF9-47F2-B8B6-7217BFD05BE5}" type="pres">
      <dgm:prSet presAssocID="{1280CA80-087A-4A2E-ADF5-59F06DF425B5}" presName="tx1" presStyleLbl="revTx" presStyleIdx="2" presStyleCnt="3"/>
      <dgm:spPr/>
    </dgm:pt>
    <dgm:pt modelId="{6D50381E-7376-4782-96A2-AE3CA2517B1C}" type="pres">
      <dgm:prSet presAssocID="{1280CA80-087A-4A2E-ADF5-59F06DF425B5}" presName="vert1" presStyleCnt="0"/>
      <dgm:spPr/>
    </dgm:pt>
  </dgm:ptLst>
  <dgm:cxnLst>
    <dgm:cxn modelId="{F5E4B105-78EA-413F-B3FF-3BC350E0D731}" type="presOf" srcId="{2A637EA1-F784-458A-98A8-B750C78CA5D9}" destId="{A17B865E-842F-41BD-B06E-8631F10737FB}" srcOrd="0" destOrd="0" presId="urn:microsoft.com/office/officeart/2008/layout/LinedList"/>
    <dgm:cxn modelId="{0429EB14-5A3F-48B7-B622-66DABA0F6099}" srcId="{40C80976-577F-4D80-AF8C-D002E46F1B83}" destId="{DAADB8E8-8B29-4E5C-9EB7-A53A7BF80BF6}" srcOrd="0" destOrd="0" parTransId="{7056DAFD-C591-40E1-B17F-7B7DBBC70530}" sibTransId="{2AD67D32-E6E5-435D-B2F2-E1854C4E8362}"/>
    <dgm:cxn modelId="{89BD5A39-6C7A-4BAE-80AC-5E46B681C4F4}" srcId="{40C80976-577F-4D80-AF8C-D002E46F1B83}" destId="{2A637EA1-F784-458A-98A8-B750C78CA5D9}" srcOrd="1" destOrd="0" parTransId="{C2DE78D3-52E9-4623-9006-E97F1705F8B4}" sibTransId="{DE125B18-40EE-46C2-9C1A-D0D43C07A0BE}"/>
    <dgm:cxn modelId="{6DF86E5A-C405-4473-8DA6-235C1A8CC2B2}" srcId="{40C80976-577F-4D80-AF8C-D002E46F1B83}" destId="{1280CA80-087A-4A2E-ADF5-59F06DF425B5}" srcOrd="2" destOrd="0" parTransId="{05D046AA-530C-4193-8EEB-731629C46F74}" sibTransId="{86F4E34C-D350-40EC-ACDE-03C0448C7D9A}"/>
    <dgm:cxn modelId="{C85E948C-62DE-41F8-9C55-2A6D910800F0}" type="presOf" srcId="{DAADB8E8-8B29-4E5C-9EB7-A53A7BF80BF6}" destId="{7E01BDCB-6F4C-4866-960C-5E03461F68FD}" srcOrd="0" destOrd="0" presId="urn:microsoft.com/office/officeart/2008/layout/LinedList"/>
    <dgm:cxn modelId="{277078E3-7FE2-40DB-A317-A16B8640665B}" type="presOf" srcId="{40C80976-577F-4D80-AF8C-D002E46F1B83}" destId="{99A872CE-3F6F-4158-A94F-0DD2655D7020}" srcOrd="0" destOrd="0" presId="urn:microsoft.com/office/officeart/2008/layout/LinedList"/>
    <dgm:cxn modelId="{E6035FFD-5C63-45B3-A1DD-722412873602}" type="presOf" srcId="{1280CA80-087A-4A2E-ADF5-59F06DF425B5}" destId="{96D8BC9C-6CF9-47F2-B8B6-7217BFD05BE5}" srcOrd="0" destOrd="0" presId="urn:microsoft.com/office/officeart/2008/layout/LinedList"/>
    <dgm:cxn modelId="{1318A5E7-0095-4343-8CF7-9972D1A4AF41}" type="presParOf" srcId="{99A872CE-3F6F-4158-A94F-0DD2655D7020}" destId="{D8FBE522-D123-4326-A16A-FB43FCA0166B}" srcOrd="0" destOrd="0" presId="urn:microsoft.com/office/officeart/2008/layout/LinedList"/>
    <dgm:cxn modelId="{269538CF-B355-4038-8926-8609ECCCF549}" type="presParOf" srcId="{99A872CE-3F6F-4158-A94F-0DD2655D7020}" destId="{EEA361A4-869A-4DFF-AA39-F0CDA0D616A8}" srcOrd="1" destOrd="0" presId="urn:microsoft.com/office/officeart/2008/layout/LinedList"/>
    <dgm:cxn modelId="{2EFDB171-DDAC-4E58-BD96-2F686F597761}" type="presParOf" srcId="{EEA361A4-869A-4DFF-AA39-F0CDA0D616A8}" destId="{7E01BDCB-6F4C-4866-960C-5E03461F68FD}" srcOrd="0" destOrd="0" presId="urn:microsoft.com/office/officeart/2008/layout/LinedList"/>
    <dgm:cxn modelId="{70ACA11B-2C4F-462D-8538-E809ECDFBF64}" type="presParOf" srcId="{EEA361A4-869A-4DFF-AA39-F0CDA0D616A8}" destId="{4126B014-B940-40F6-9FBB-6B956110451D}" srcOrd="1" destOrd="0" presId="urn:microsoft.com/office/officeart/2008/layout/LinedList"/>
    <dgm:cxn modelId="{66C743CE-8330-4999-8ECA-E6AE66C1321A}" type="presParOf" srcId="{99A872CE-3F6F-4158-A94F-0DD2655D7020}" destId="{FBE061D1-DAE6-48CF-81AC-223A23FB7810}" srcOrd="2" destOrd="0" presId="urn:microsoft.com/office/officeart/2008/layout/LinedList"/>
    <dgm:cxn modelId="{7F5D957D-C553-43A3-A66A-489B98B18604}" type="presParOf" srcId="{99A872CE-3F6F-4158-A94F-0DD2655D7020}" destId="{C7A139CF-1B53-4AC7-A0C7-490DBE5796B1}" srcOrd="3" destOrd="0" presId="urn:microsoft.com/office/officeart/2008/layout/LinedList"/>
    <dgm:cxn modelId="{E7BEA1C2-747C-41DC-9906-96770D411376}" type="presParOf" srcId="{C7A139CF-1B53-4AC7-A0C7-490DBE5796B1}" destId="{A17B865E-842F-41BD-B06E-8631F10737FB}" srcOrd="0" destOrd="0" presId="urn:microsoft.com/office/officeart/2008/layout/LinedList"/>
    <dgm:cxn modelId="{4BAD087B-53A2-4555-B0AD-9E6D72FBE6EF}" type="presParOf" srcId="{C7A139CF-1B53-4AC7-A0C7-490DBE5796B1}" destId="{EF0C9BAF-F7C5-49EE-91AB-C225F2686FC8}" srcOrd="1" destOrd="0" presId="urn:microsoft.com/office/officeart/2008/layout/LinedList"/>
    <dgm:cxn modelId="{E7D88174-A13A-4BE5-842C-4B0D146E53BA}" type="presParOf" srcId="{99A872CE-3F6F-4158-A94F-0DD2655D7020}" destId="{C8C7FF0C-BABA-47F7-8E70-81C3BD6FF406}" srcOrd="4" destOrd="0" presId="urn:microsoft.com/office/officeart/2008/layout/LinedList"/>
    <dgm:cxn modelId="{D2282893-E5BA-41AC-AE35-448525F9CCF6}" type="presParOf" srcId="{99A872CE-3F6F-4158-A94F-0DD2655D7020}" destId="{8D6425CA-47EE-4A39-998A-4FCF3EB621D8}" srcOrd="5" destOrd="0" presId="urn:microsoft.com/office/officeart/2008/layout/LinedList"/>
    <dgm:cxn modelId="{FF80C106-68D0-4A2D-87EB-90204D661E99}" type="presParOf" srcId="{8D6425CA-47EE-4A39-998A-4FCF3EB621D8}" destId="{96D8BC9C-6CF9-47F2-B8B6-7217BFD05BE5}" srcOrd="0" destOrd="0" presId="urn:microsoft.com/office/officeart/2008/layout/LinedList"/>
    <dgm:cxn modelId="{C4966451-A20B-443A-965E-7390BC04A285}" type="presParOf" srcId="{8D6425CA-47EE-4A39-998A-4FCF3EB621D8}" destId="{6D50381E-7376-4782-96A2-AE3CA2517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10C00-AA91-463E-993D-9E134EF9DAB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C152CF2-D998-4F8F-9540-35F0F92A0CFA}">
      <dgm:prSet/>
      <dgm:spPr/>
      <dgm:t>
        <a:bodyPr/>
        <a:lstStyle/>
        <a:p>
          <a:r>
            <a:rPr lang="en-US" b="1"/>
            <a:t>User Filters</a:t>
          </a:r>
          <a:endParaRPr lang="en-US"/>
        </a:p>
      </dgm:t>
    </dgm:pt>
    <dgm:pt modelId="{1C4D5CEC-8CFE-40DC-A23D-12C1B9E7592B}" type="parTrans" cxnId="{F8627F91-1957-45B1-9792-7A727A748111}">
      <dgm:prSet/>
      <dgm:spPr/>
      <dgm:t>
        <a:bodyPr/>
        <a:lstStyle/>
        <a:p>
          <a:endParaRPr lang="en-US"/>
        </a:p>
      </dgm:t>
    </dgm:pt>
    <dgm:pt modelId="{F03AE679-8610-407A-B29D-0C83E1F33747}" type="sibTrans" cxnId="{F8627F91-1957-45B1-9792-7A727A748111}">
      <dgm:prSet/>
      <dgm:spPr/>
      <dgm:t>
        <a:bodyPr/>
        <a:lstStyle/>
        <a:p>
          <a:endParaRPr lang="en-US"/>
        </a:p>
      </dgm:t>
    </dgm:pt>
    <dgm:pt modelId="{BD70E97C-2FC6-48A3-BFFB-70B4B01AC713}">
      <dgm:prSet/>
      <dgm:spPr/>
      <dgm:t>
        <a:bodyPr/>
        <a:lstStyle/>
        <a:p>
          <a:r>
            <a:rPr lang="en-US"/>
            <a:t>Enter start &amp; destination, max budget , max travel time , and max walking/cycling distance or time.</a:t>
          </a:r>
        </a:p>
      </dgm:t>
    </dgm:pt>
    <dgm:pt modelId="{CA8FFF0E-D3E0-4ADA-9DC9-45A6F033BE4E}" type="parTrans" cxnId="{FF3159C1-6FAA-4EBF-8C30-898888C5516F}">
      <dgm:prSet/>
      <dgm:spPr/>
      <dgm:t>
        <a:bodyPr/>
        <a:lstStyle/>
        <a:p>
          <a:endParaRPr lang="en-US"/>
        </a:p>
      </dgm:t>
    </dgm:pt>
    <dgm:pt modelId="{7F6A3F77-3230-4711-8A66-960905224A2D}" type="sibTrans" cxnId="{FF3159C1-6FAA-4EBF-8C30-898888C5516F}">
      <dgm:prSet/>
      <dgm:spPr/>
      <dgm:t>
        <a:bodyPr/>
        <a:lstStyle/>
        <a:p>
          <a:endParaRPr lang="en-US"/>
        </a:p>
      </dgm:t>
    </dgm:pt>
    <dgm:pt modelId="{21C92069-EB74-4338-979D-0A5AC012DE6F}">
      <dgm:prSet/>
      <dgm:spPr/>
      <dgm:t>
        <a:bodyPr/>
        <a:lstStyle/>
        <a:p>
          <a:r>
            <a:rPr lang="en-US" b="1"/>
            <a:t>Eco-Friendly Route Suggestions</a:t>
          </a:r>
          <a:endParaRPr lang="en-US"/>
        </a:p>
      </dgm:t>
    </dgm:pt>
    <dgm:pt modelId="{02C60CF2-BF1A-4D07-AB05-D6DF3FC47E58}" type="parTrans" cxnId="{FE6CA903-504C-4F3C-9A7F-92942B4F8F54}">
      <dgm:prSet/>
      <dgm:spPr/>
      <dgm:t>
        <a:bodyPr/>
        <a:lstStyle/>
        <a:p>
          <a:endParaRPr lang="en-US"/>
        </a:p>
      </dgm:t>
    </dgm:pt>
    <dgm:pt modelId="{E6A4F92E-6520-40BF-B79C-8FCA780A88DC}" type="sibTrans" cxnId="{FE6CA903-504C-4F3C-9A7F-92942B4F8F54}">
      <dgm:prSet/>
      <dgm:spPr/>
      <dgm:t>
        <a:bodyPr/>
        <a:lstStyle/>
        <a:p>
          <a:endParaRPr lang="en-US"/>
        </a:p>
      </dgm:t>
    </dgm:pt>
    <dgm:pt modelId="{85BADE2A-6B41-4C01-81C2-8BE323AC755B}">
      <dgm:prSet/>
      <dgm:spPr/>
      <dgm:t>
        <a:bodyPr/>
        <a:lstStyle/>
        <a:p>
          <a:r>
            <a:rPr lang="en-US"/>
            <a:t>App ranks travel options like trains, buses, carpools, walking, and cycling based on </a:t>
          </a:r>
          <a:r>
            <a:rPr lang="en-US" b="1"/>
            <a:t>environmental impact, cost, and time</a:t>
          </a:r>
          <a:r>
            <a:rPr lang="en-US"/>
            <a:t>.</a:t>
          </a:r>
        </a:p>
      </dgm:t>
    </dgm:pt>
    <dgm:pt modelId="{26585E5F-1286-43DE-BC0D-508CB6E101C2}" type="parTrans" cxnId="{99EDAAAE-03AE-4E72-B5C2-C948F7AAA95E}">
      <dgm:prSet/>
      <dgm:spPr/>
      <dgm:t>
        <a:bodyPr/>
        <a:lstStyle/>
        <a:p>
          <a:endParaRPr lang="en-US"/>
        </a:p>
      </dgm:t>
    </dgm:pt>
    <dgm:pt modelId="{5B12F58F-ABC3-41DC-9E0D-06DA3BB4DEEF}" type="sibTrans" cxnId="{99EDAAAE-03AE-4E72-B5C2-C948F7AAA95E}">
      <dgm:prSet/>
      <dgm:spPr/>
      <dgm:t>
        <a:bodyPr/>
        <a:lstStyle/>
        <a:p>
          <a:endParaRPr lang="en-US"/>
        </a:p>
      </dgm:t>
    </dgm:pt>
    <dgm:pt modelId="{BDAE3914-A243-40B0-B6B2-CFCEC59C01B7}">
      <dgm:prSet/>
      <dgm:spPr/>
      <dgm:t>
        <a:bodyPr/>
        <a:lstStyle/>
        <a:p>
          <a:r>
            <a:rPr lang="en-US" b="1"/>
            <a:t>Smart Timing</a:t>
          </a:r>
          <a:endParaRPr lang="en-US"/>
        </a:p>
      </dgm:t>
    </dgm:pt>
    <dgm:pt modelId="{583640B4-162E-49D6-A1A2-51C20E9A5869}" type="parTrans" cxnId="{82D3751D-91A2-42B6-87BB-456C40F72CCC}">
      <dgm:prSet/>
      <dgm:spPr/>
      <dgm:t>
        <a:bodyPr/>
        <a:lstStyle/>
        <a:p>
          <a:endParaRPr lang="en-US"/>
        </a:p>
      </dgm:t>
    </dgm:pt>
    <dgm:pt modelId="{990E226A-F058-4E87-AD34-D734EC1A516A}" type="sibTrans" cxnId="{82D3751D-91A2-42B6-87BB-456C40F72CCC}">
      <dgm:prSet/>
      <dgm:spPr/>
      <dgm:t>
        <a:bodyPr/>
        <a:lstStyle/>
        <a:p>
          <a:endParaRPr lang="en-US"/>
        </a:p>
      </dgm:t>
    </dgm:pt>
    <dgm:pt modelId="{E7AF77CA-0C49-42A6-BED2-59320D503BD1}">
      <dgm:prSet/>
      <dgm:spPr/>
      <dgm:t>
        <a:bodyPr/>
        <a:lstStyle/>
        <a:p>
          <a:r>
            <a:rPr lang="en-US"/>
            <a:t>Suggests the </a:t>
          </a:r>
          <a:r>
            <a:rPr lang="en-US" b="1"/>
            <a:t>best departure time</a:t>
          </a:r>
          <a:r>
            <a:rPr lang="en-US"/>
            <a:t> to avoid traffic and reduce emissions.</a:t>
          </a:r>
        </a:p>
      </dgm:t>
    </dgm:pt>
    <dgm:pt modelId="{C70A62C9-BC4C-4838-9448-4D770685684D}" type="parTrans" cxnId="{28F95BA9-84DC-44DA-B112-E1C24732EE6A}">
      <dgm:prSet/>
      <dgm:spPr/>
      <dgm:t>
        <a:bodyPr/>
        <a:lstStyle/>
        <a:p>
          <a:endParaRPr lang="en-US"/>
        </a:p>
      </dgm:t>
    </dgm:pt>
    <dgm:pt modelId="{D1E60B4C-8217-4472-B35E-2B31646023F1}" type="sibTrans" cxnId="{28F95BA9-84DC-44DA-B112-E1C24732EE6A}">
      <dgm:prSet/>
      <dgm:spPr/>
      <dgm:t>
        <a:bodyPr/>
        <a:lstStyle/>
        <a:p>
          <a:endParaRPr lang="en-US"/>
        </a:p>
      </dgm:t>
    </dgm:pt>
    <dgm:pt modelId="{CB71B531-795E-4BAF-843B-E4D3FBC5A09E}">
      <dgm:prSet/>
      <dgm:spPr/>
      <dgm:t>
        <a:bodyPr/>
        <a:lstStyle/>
        <a:p>
          <a:r>
            <a:rPr lang="en-US" b="1"/>
            <a:t>Impact Awareness &amp; Rewards</a:t>
          </a:r>
          <a:endParaRPr lang="en-US"/>
        </a:p>
      </dgm:t>
    </dgm:pt>
    <dgm:pt modelId="{E6919C06-8394-49E7-B0C2-EAAD3F20C43B}" type="parTrans" cxnId="{38910E2D-6A40-400D-B621-AB33FB44E4E5}">
      <dgm:prSet/>
      <dgm:spPr/>
      <dgm:t>
        <a:bodyPr/>
        <a:lstStyle/>
        <a:p>
          <a:endParaRPr lang="en-US"/>
        </a:p>
      </dgm:t>
    </dgm:pt>
    <dgm:pt modelId="{F13E9BFF-5BA1-456F-885F-42425604793F}" type="sibTrans" cxnId="{38910E2D-6A40-400D-B621-AB33FB44E4E5}">
      <dgm:prSet/>
      <dgm:spPr/>
      <dgm:t>
        <a:bodyPr/>
        <a:lstStyle/>
        <a:p>
          <a:endParaRPr lang="en-US"/>
        </a:p>
      </dgm:t>
    </dgm:pt>
    <dgm:pt modelId="{5709730E-4A4A-42A6-BD3B-F719D5732184}">
      <dgm:prSet/>
      <dgm:spPr/>
      <dgm:t>
        <a:bodyPr/>
        <a:lstStyle/>
        <a:p>
          <a:r>
            <a:rPr lang="en-US"/>
            <a:t>Shows </a:t>
          </a:r>
          <a:r>
            <a:rPr lang="en-US" b="1"/>
            <a:t>CO₂ saved</a:t>
          </a:r>
          <a:r>
            <a:rPr lang="en-US"/>
            <a:t> per route and awards </a:t>
          </a:r>
          <a:r>
            <a:rPr lang="en-US" b="1"/>
            <a:t>eco-points</a:t>
          </a:r>
          <a:r>
            <a:rPr lang="en-US"/>
            <a:t>.</a:t>
          </a:r>
        </a:p>
      </dgm:t>
    </dgm:pt>
    <dgm:pt modelId="{C17006C2-AE96-4C20-A547-4CC560469123}" type="parTrans" cxnId="{9413AB27-577F-4D88-A80A-461281B346FA}">
      <dgm:prSet/>
      <dgm:spPr/>
      <dgm:t>
        <a:bodyPr/>
        <a:lstStyle/>
        <a:p>
          <a:endParaRPr lang="en-US"/>
        </a:p>
      </dgm:t>
    </dgm:pt>
    <dgm:pt modelId="{2BB3D0FC-868D-4246-8329-F3CB2300DBDB}" type="sibTrans" cxnId="{9413AB27-577F-4D88-A80A-461281B346FA}">
      <dgm:prSet/>
      <dgm:spPr/>
      <dgm:t>
        <a:bodyPr/>
        <a:lstStyle/>
        <a:p>
          <a:endParaRPr lang="en-US"/>
        </a:p>
      </dgm:t>
    </dgm:pt>
    <dgm:pt modelId="{EC0B2050-25B2-4B4D-A33D-1A9D5EEFA5BD}">
      <dgm:prSet/>
      <dgm:spPr/>
      <dgm:t>
        <a:bodyPr/>
        <a:lstStyle/>
        <a:p>
          <a:r>
            <a:rPr lang="en-US"/>
            <a:t>Points can be redeemed for </a:t>
          </a:r>
          <a:r>
            <a:rPr lang="en-US" b="1"/>
            <a:t>gift vouchers</a:t>
          </a:r>
          <a:r>
            <a:rPr lang="en-US"/>
            <a:t>, and users can compete on </a:t>
          </a:r>
          <a:r>
            <a:rPr lang="en-US" b="1"/>
            <a:t>leaderboards</a:t>
          </a:r>
          <a:r>
            <a:rPr lang="en-US"/>
            <a:t>.</a:t>
          </a:r>
        </a:p>
      </dgm:t>
    </dgm:pt>
    <dgm:pt modelId="{B355EA38-14A3-459A-8765-C47B96F3A58A}" type="parTrans" cxnId="{04A11A9B-44EE-4382-BBB5-C9C323FC0FB1}">
      <dgm:prSet/>
      <dgm:spPr/>
      <dgm:t>
        <a:bodyPr/>
        <a:lstStyle/>
        <a:p>
          <a:endParaRPr lang="en-US"/>
        </a:p>
      </dgm:t>
    </dgm:pt>
    <dgm:pt modelId="{7E2F0A14-21C1-49A3-97A5-C419BA720FB4}" type="sibTrans" cxnId="{04A11A9B-44EE-4382-BBB5-C9C323FC0FB1}">
      <dgm:prSet/>
      <dgm:spPr/>
      <dgm:t>
        <a:bodyPr/>
        <a:lstStyle/>
        <a:p>
          <a:endParaRPr lang="en-US"/>
        </a:p>
      </dgm:t>
    </dgm:pt>
    <dgm:pt modelId="{ADFAE88A-CA7E-4A6E-AC43-0BACCD2A9944}" type="pres">
      <dgm:prSet presAssocID="{97E10C00-AA91-463E-993D-9E134EF9DAB5}" presName="linear" presStyleCnt="0">
        <dgm:presLayoutVars>
          <dgm:dir/>
          <dgm:animLvl val="lvl"/>
          <dgm:resizeHandles val="exact"/>
        </dgm:presLayoutVars>
      </dgm:prSet>
      <dgm:spPr/>
    </dgm:pt>
    <dgm:pt modelId="{674A5126-62BE-4823-B922-E09FFAED3F5C}" type="pres">
      <dgm:prSet presAssocID="{BC152CF2-D998-4F8F-9540-35F0F92A0CFA}" presName="parentLin" presStyleCnt="0"/>
      <dgm:spPr/>
    </dgm:pt>
    <dgm:pt modelId="{8C09C2AE-8A1D-4ED0-B487-D05B8B1317D0}" type="pres">
      <dgm:prSet presAssocID="{BC152CF2-D998-4F8F-9540-35F0F92A0CFA}" presName="parentLeftMargin" presStyleLbl="node1" presStyleIdx="0" presStyleCnt="4"/>
      <dgm:spPr/>
    </dgm:pt>
    <dgm:pt modelId="{043994FE-CBFA-4D13-9E88-CF9E3E2E5A12}" type="pres">
      <dgm:prSet presAssocID="{BC152CF2-D998-4F8F-9540-35F0F92A0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880528-561E-4767-8085-86A9FA897F4D}" type="pres">
      <dgm:prSet presAssocID="{BC152CF2-D998-4F8F-9540-35F0F92A0CFA}" presName="negativeSpace" presStyleCnt="0"/>
      <dgm:spPr/>
    </dgm:pt>
    <dgm:pt modelId="{F0D5D769-EA81-4F20-841C-858AEF9ABE92}" type="pres">
      <dgm:prSet presAssocID="{BC152CF2-D998-4F8F-9540-35F0F92A0CFA}" presName="childText" presStyleLbl="conFgAcc1" presStyleIdx="0" presStyleCnt="4">
        <dgm:presLayoutVars>
          <dgm:bulletEnabled val="1"/>
        </dgm:presLayoutVars>
      </dgm:prSet>
      <dgm:spPr/>
    </dgm:pt>
    <dgm:pt modelId="{EDA954F5-ACE7-4DAB-A31D-ADB11EA01310}" type="pres">
      <dgm:prSet presAssocID="{F03AE679-8610-407A-B29D-0C83E1F33747}" presName="spaceBetweenRectangles" presStyleCnt="0"/>
      <dgm:spPr/>
    </dgm:pt>
    <dgm:pt modelId="{C85AE930-4606-46BF-B9C0-8CAD672E6B0E}" type="pres">
      <dgm:prSet presAssocID="{21C92069-EB74-4338-979D-0A5AC012DE6F}" presName="parentLin" presStyleCnt="0"/>
      <dgm:spPr/>
    </dgm:pt>
    <dgm:pt modelId="{DD293FCF-CC68-41AD-8E36-A0F516EECF11}" type="pres">
      <dgm:prSet presAssocID="{21C92069-EB74-4338-979D-0A5AC012DE6F}" presName="parentLeftMargin" presStyleLbl="node1" presStyleIdx="0" presStyleCnt="4"/>
      <dgm:spPr/>
    </dgm:pt>
    <dgm:pt modelId="{91144084-3331-4F00-AD0F-F7AB764B4BCE}" type="pres">
      <dgm:prSet presAssocID="{21C92069-EB74-4338-979D-0A5AC012DE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798AC2-4489-437F-9A8A-3A421024B455}" type="pres">
      <dgm:prSet presAssocID="{21C92069-EB74-4338-979D-0A5AC012DE6F}" presName="negativeSpace" presStyleCnt="0"/>
      <dgm:spPr/>
    </dgm:pt>
    <dgm:pt modelId="{9042A5CE-E5BB-4E66-ADC1-8760EA31CDDF}" type="pres">
      <dgm:prSet presAssocID="{21C92069-EB74-4338-979D-0A5AC012DE6F}" presName="childText" presStyleLbl="conFgAcc1" presStyleIdx="1" presStyleCnt="4">
        <dgm:presLayoutVars>
          <dgm:bulletEnabled val="1"/>
        </dgm:presLayoutVars>
      </dgm:prSet>
      <dgm:spPr/>
    </dgm:pt>
    <dgm:pt modelId="{6C664315-6BBB-4F3B-B9DA-0665C986D0EC}" type="pres">
      <dgm:prSet presAssocID="{E6A4F92E-6520-40BF-B79C-8FCA780A88DC}" presName="spaceBetweenRectangles" presStyleCnt="0"/>
      <dgm:spPr/>
    </dgm:pt>
    <dgm:pt modelId="{AAA788AE-1639-48FF-A5C1-869F9B7750B0}" type="pres">
      <dgm:prSet presAssocID="{BDAE3914-A243-40B0-B6B2-CFCEC59C01B7}" presName="parentLin" presStyleCnt="0"/>
      <dgm:spPr/>
    </dgm:pt>
    <dgm:pt modelId="{F41CFD1C-9AC0-4C14-8B69-823BBBF40D88}" type="pres">
      <dgm:prSet presAssocID="{BDAE3914-A243-40B0-B6B2-CFCEC59C01B7}" presName="parentLeftMargin" presStyleLbl="node1" presStyleIdx="1" presStyleCnt="4"/>
      <dgm:spPr/>
    </dgm:pt>
    <dgm:pt modelId="{89D252DF-81F2-4D74-8A9B-7F317529FF81}" type="pres">
      <dgm:prSet presAssocID="{BDAE3914-A243-40B0-B6B2-CFCEC59C0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8E91FB-999C-4A87-B806-5345929A4102}" type="pres">
      <dgm:prSet presAssocID="{BDAE3914-A243-40B0-B6B2-CFCEC59C01B7}" presName="negativeSpace" presStyleCnt="0"/>
      <dgm:spPr/>
    </dgm:pt>
    <dgm:pt modelId="{04B435B4-3945-4EF1-9B0D-7DCA5F0C8B7B}" type="pres">
      <dgm:prSet presAssocID="{BDAE3914-A243-40B0-B6B2-CFCEC59C01B7}" presName="childText" presStyleLbl="conFgAcc1" presStyleIdx="2" presStyleCnt="4">
        <dgm:presLayoutVars>
          <dgm:bulletEnabled val="1"/>
        </dgm:presLayoutVars>
      </dgm:prSet>
      <dgm:spPr/>
    </dgm:pt>
    <dgm:pt modelId="{5A414212-1126-49BE-A5B7-5FF54A17D5FC}" type="pres">
      <dgm:prSet presAssocID="{990E226A-F058-4E87-AD34-D734EC1A516A}" presName="spaceBetweenRectangles" presStyleCnt="0"/>
      <dgm:spPr/>
    </dgm:pt>
    <dgm:pt modelId="{E4ACD36E-92E0-4B6F-9474-342BAED412CB}" type="pres">
      <dgm:prSet presAssocID="{CB71B531-795E-4BAF-843B-E4D3FBC5A09E}" presName="parentLin" presStyleCnt="0"/>
      <dgm:spPr/>
    </dgm:pt>
    <dgm:pt modelId="{52221E6A-515E-4BFA-8F65-536D460E4E4F}" type="pres">
      <dgm:prSet presAssocID="{CB71B531-795E-4BAF-843B-E4D3FBC5A09E}" presName="parentLeftMargin" presStyleLbl="node1" presStyleIdx="2" presStyleCnt="4"/>
      <dgm:spPr/>
    </dgm:pt>
    <dgm:pt modelId="{D9F3D22B-EC28-49E4-997A-6E914F1D4D6D}" type="pres">
      <dgm:prSet presAssocID="{CB71B531-795E-4BAF-843B-E4D3FBC5A0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754C473-621E-4C8F-AA85-2736E9F8EA0C}" type="pres">
      <dgm:prSet presAssocID="{CB71B531-795E-4BAF-843B-E4D3FBC5A09E}" presName="negativeSpace" presStyleCnt="0"/>
      <dgm:spPr/>
    </dgm:pt>
    <dgm:pt modelId="{9A44CCAB-B418-4A32-AE58-D2D68AD414F1}" type="pres">
      <dgm:prSet presAssocID="{CB71B531-795E-4BAF-843B-E4D3FBC5A09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6CA903-504C-4F3C-9A7F-92942B4F8F54}" srcId="{97E10C00-AA91-463E-993D-9E134EF9DAB5}" destId="{21C92069-EB74-4338-979D-0A5AC012DE6F}" srcOrd="1" destOrd="0" parTransId="{02C60CF2-BF1A-4D07-AB05-D6DF3FC47E58}" sibTransId="{E6A4F92E-6520-40BF-B79C-8FCA780A88DC}"/>
    <dgm:cxn modelId="{E472E108-4D78-4514-A81F-987547D49D6F}" type="presOf" srcId="{CB71B531-795E-4BAF-843B-E4D3FBC5A09E}" destId="{52221E6A-515E-4BFA-8F65-536D460E4E4F}" srcOrd="0" destOrd="0" presId="urn:microsoft.com/office/officeart/2005/8/layout/list1"/>
    <dgm:cxn modelId="{88499312-DA98-4A8E-892D-E4ACE4944BC1}" type="presOf" srcId="{21C92069-EB74-4338-979D-0A5AC012DE6F}" destId="{91144084-3331-4F00-AD0F-F7AB764B4BCE}" srcOrd="1" destOrd="0" presId="urn:microsoft.com/office/officeart/2005/8/layout/list1"/>
    <dgm:cxn modelId="{82D3751D-91A2-42B6-87BB-456C40F72CCC}" srcId="{97E10C00-AA91-463E-993D-9E134EF9DAB5}" destId="{BDAE3914-A243-40B0-B6B2-CFCEC59C01B7}" srcOrd="2" destOrd="0" parTransId="{583640B4-162E-49D6-A1A2-51C20E9A5869}" sibTransId="{990E226A-F058-4E87-AD34-D734EC1A516A}"/>
    <dgm:cxn modelId="{47D38521-3702-4721-ADBB-DF64B320625F}" type="presOf" srcId="{CB71B531-795E-4BAF-843B-E4D3FBC5A09E}" destId="{D9F3D22B-EC28-49E4-997A-6E914F1D4D6D}" srcOrd="1" destOrd="0" presId="urn:microsoft.com/office/officeart/2005/8/layout/list1"/>
    <dgm:cxn modelId="{C1259321-B1B1-4FC4-B6A3-8C5AD2F6E8F8}" type="presOf" srcId="{BC152CF2-D998-4F8F-9540-35F0F92A0CFA}" destId="{8C09C2AE-8A1D-4ED0-B487-D05B8B1317D0}" srcOrd="0" destOrd="0" presId="urn:microsoft.com/office/officeart/2005/8/layout/list1"/>
    <dgm:cxn modelId="{9413AB27-577F-4D88-A80A-461281B346FA}" srcId="{CB71B531-795E-4BAF-843B-E4D3FBC5A09E}" destId="{5709730E-4A4A-42A6-BD3B-F719D5732184}" srcOrd="0" destOrd="0" parTransId="{C17006C2-AE96-4C20-A547-4CC560469123}" sibTransId="{2BB3D0FC-868D-4246-8329-F3CB2300DBDB}"/>
    <dgm:cxn modelId="{38910E2D-6A40-400D-B621-AB33FB44E4E5}" srcId="{97E10C00-AA91-463E-993D-9E134EF9DAB5}" destId="{CB71B531-795E-4BAF-843B-E4D3FBC5A09E}" srcOrd="3" destOrd="0" parTransId="{E6919C06-8394-49E7-B0C2-EAAD3F20C43B}" sibTransId="{F13E9BFF-5BA1-456F-885F-42425604793F}"/>
    <dgm:cxn modelId="{624D193E-E009-4127-B534-FA446983BB3C}" type="presOf" srcId="{BD70E97C-2FC6-48A3-BFFB-70B4B01AC713}" destId="{F0D5D769-EA81-4F20-841C-858AEF9ABE92}" srcOrd="0" destOrd="0" presId="urn:microsoft.com/office/officeart/2005/8/layout/list1"/>
    <dgm:cxn modelId="{720EA65E-7AFC-42DE-8D3F-26433661E284}" type="presOf" srcId="{97E10C00-AA91-463E-993D-9E134EF9DAB5}" destId="{ADFAE88A-CA7E-4A6E-AC43-0BACCD2A9944}" srcOrd="0" destOrd="0" presId="urn:microsoft.com/office/officeart/2005/8/layout/list1"/>
    <dgm:cxn modelId="{B4371574-E2B9-4331-A683-EBA890844065}" type="presOf" srcId="{85BADE2A-6B41-4C01-81C2-8BE323AC755B}" destId="{9042A5CE-E5BB-4E66-ADC1-8760EA31CDDF}" srcOrd="0" destOrd="0" presId="urn:microsoft.com/office/officeart/2005/8/layout/list1"/>
    <dgm:cxn modelId="{F8627F91-1957-45B1-9792-7A727A748111}" srcId="{97E10C00-AA91-463E-993D-9E134EF9DAB5}" destId="{BC152CF2-D998-4F8F-9540-35F0F92A0CFA}" srcOrd="0" destOrd="0" parTransId="{1C4D5CEC-8CFE-40DC-A23D-12C1B9E7592B}" sibTransId="{F03AE679-8610-407A-B29D-0C83E1F33747}"/>
    <dgm:cxn modelId="{4CCA3397-B7BA-46F2-863B-7FF53A4DB959}" type="presOf" srcId="{EC0B2050-25B2-4B4D-A33D-1A9D5EEFA5BD}" destId="{9A44CCAB-B418-4A32-AE58-D2D68AD414F1}" srcOrd="0" destOrd="1" presId="urn:microsoft.com/office/officeart/2005/8/layout/list1"/>
    <dgm:cxn modelId="{04A11A9B-44EE-4382-BBB5-C9C323FC0FB1}" srcId="{CB71B531-795E-4BAF-843B-E4D3FBC5A09E}" destId="{EC0B2050-25B2-4B4D-A33D-1A9D5EEFA5BD}" srcOrd="1" destOrd="0" parTransId="{B355EA38-14A3-459A-8765-C47B96F3A58A}" sibTransId="{7E2F0A14-21C1-49A3-97A5-C419BA720FB4}"/>
    <dgm:cxn modelId="{8A819EA5-ED7D-4BB4-8930-75F5B296080B}" type="presOf" srcId="{BC152CF2-D998-4F8F-9540-35F0F92A0CFA}" destId="{043994FE-CBFA-4D13-9E88-CF9E3E2E5A12}" srcOrd="1" destOrd="0" presId="urn:microsoft.com/office/officeart/2005/8/layout/list1"/>
    <dgm:cxn modelId="{DE6C2FA7-CFB0-422F-A666-AB071A956C0E}" type="presOf" srcId="{E7AF77CA-0C49-42A6-BED2-59320D503BD1}" destId="{04B435B4-3945-4EF1-9B0D-7DCA5F0C8B7B}" srcOrd="0" destOrd="0" presId="urn:microsoft.com/office/officeart/2005/8/layout/list1"/>
    <dgm:cxn modelId="{28F95BA9-84DC-44DA-B112-E1C24732EE6A}" srcId="{BDAE3914-A243-40B0-B6B2-CFCEC59C01B7}" destId="{E7AF77CA-0C49-42A6-BED2-59320D503BD1}" srcOrd="0" destOrd="0" parTransId="{C70A62C9-BC4C-4838-9448-4D770685684D}" sibTransId="{D1E60B4C-8217-4472-B35E-2B31646023F1}"/>
    <dgm:cxn modelId="{17A8A5AA-7E90-489E-ABA7-CF78D1200D9A}" type="presOf" srcId="{21C92069-EB74-4338-979D-0A5AC012DE6F}" destId="{DD293FCF-CC68-41AD-8E36-A0F516EECF11}" srcOrd="0" destOrd="0" presId="urn:microsoft.com/office/officeart/2005/8/layout/list1"/>
    <dgm:cxn modelId="{99EDAAAE-03AE-4E72-B5C2-C948F7AAA95E}" srcId="{21C92069-EB74-4338-979D-0A5AC012DE6F}" destId="{85BADE2A-6B41-4C01-81C2-8BE323AC755B}" srcOrd="0" destOrd="0" parTransId="{26585E5F-1286-43DE-BC0D-508CB6E101C2}" sibTransId="{5B12F58F-ABC3-41DC-9E0D-06DA3BB4DEEF}"/>
    <dgm:cxn modelId="{FF3159C1-6FAA-4EBF-8C30-898888C5516F}" srcId="{BC152CF2-D998-4F8F-9540-35F0F92A0CFA}" destId="{BD70E97C-2FC6-48A3-BFFB-70B4B01AC713}" srcOrd="0" destOrd="0" parTransId="{CA8FFF0E-D3E0-4ADA-9DC9-45A6F033BE4E}" sibTransId="{7F6A3F77-3230-4711-8A66-960905224A2D}"/>
    <dgm:cxn modelId="{355D38D6-92DD-4A75-A635-827773FD9BFB}" type="presOf" srcId="{BDAE3914-A243-40B0-B6B2-CFCEC59C01B7}" destId="{F41CFD1C-9AC0-4C14-8B69-823BBBF40D88}" srcOrd="0" destOrd="0" presId="urn:microsoft.com/office/officeart/2005/8/layout/list1"/>
    <dgm:cxn modelId="{0E3E82F3-9506-4F94-862D-3AEB223ED021}" type="presOf" srcId="{5709730E-4A4A-42A6-BD3B-F719D5732184}" destId="{9A44CCAB-B418-4A32-AE58-D2D68AD414F1}" srcOrd="0" destOrd="0" presId="urn:microsoft.com/office/officeart/2005/8/layout/list1"/>
    <dgm:cxn modelId="{C10867F7-94D9-4FB9-A7FF-AABE5F34DB77}" type="presOf" srcId="{BDAE3914-A243-40B0-B6B2-CFCEC59C01B7}" destId="{89D252DF-81F2-4D74-8A9B-7F317529FF81}" srcOrd="1" destOrd="0" presId="urn:microsoft.com/office/officeart/2005/8/layout/list1"/>
    <dgm:cxn modelId="{E4BEFAAE-549A-4903-B390-CBE44E83C831}" type="presParOf" srcId="{ADFAE88A-CA7E-4A6E-AC43-0BACCD2A9944}" destId="{674A5126-62BE-4823-B922-E09FFAED3F5C}" srcOrd="0" destOrd="0" presId="urn:microsoft.com/office/officeart/2005/8/layout/list1"/>
    <dgm:cxn modelId="{F0E6F204-F187-4A87-80AA-7C8A52A5AE66}" type="presParOf" srcId="{674A5126-62BE-4823-B922-E09FFAED3F5C}" destId="{8C09C2AE-8A1D-4ED0-B487-D05B8B1317D0}" srcOrd="0" destOrd="0" presId="urn:microsoft.com/office/officeart/2005/8/layout/list1"/>
    <dgm:cxn modelId="{ED232EC5-6702-450F-9069-F209EED2FE5C}" type="presParOf" srcId="{674A5126-62BE-4823-B922-E09FFAED3F5C}" destId="{043994FE-CBFA-4D13-9E88-CF9E3E2E5A12}" srcOrd="1" destOrd="0" presId="urn:microsoft.com/office/officeart/2005/8/layout/list1"/>
    <dgm:cxn modelId="{D3D66A0F-2DD6-4830-A6E4-E39698F30C1C}" type="presParOf" srcId="{ADFAE88A-CA7E-4A6E-AC43-0BACCD2A9944}" destId="{D2880528-561E-4767-8085-86A9FA897F4D}" srcOrd="1" destOrd="0" presId="urn:microsoft.com/office/officeart/2005/8/layout/list1"/>
    <dgm:cxn modelId="{8893C52F-FE6B-44B4-BE67-01D7604D919F}" type="presParOf" srcId="{ADFAE88A-CA7E-4A6E-AC43-0BACCD2A9944}" destId="{F0D5D769-EA81-4F20-841C-858AEF9ABE92}" srcOrd="2" destOrd="0" presId="urn:microsoft.com/office/officeart/2005/8/layout/list1"/>
    <dgm:cxn modelId="{39573584-E902-47E3-9B15-28A7E4E171E8}" type="presParOf" srcId="{ADFAE88A-CA7E-4A6E-AC43-0BACCD2A9944}" destId="{EDA954F5-ACE7-4DAB-A31D-ADB11EA01310}" srcOrd="3" destOrd="0" presId="urn:microsoft.com/office/officeart/2005/8/layout/list1"/>
    <dgm:cxn modelId="{1DCFC7C8-890B-4E99-80A4-EBD77C2A9756}" type="presParOf" srcId="{ADFAE88A-CA7E-4A6E-AC43-0BACCD2A9944}" destId="{C85AE930-4606-46BF-B9C0-8CAD672E6B0E}" srcOrd="4" destOrd="0" presId="urn:microsoft.com/office/officeart/2005/8/layout/list1"/>
    <dgm:cxn modelId="{930A1EF6-6EC3-43CB-8C73-4896BAB63404}" type="presParOf" srcId="{C85AE930-4606-46BF-B9C0-8CAD672E6B0E}" destId="{DD293FCF-CC68-41AD-8E36-A0F516EECF11}" srcOrd="0" destOrd="0" presId="urn:microsoft.com/office/officeart/2005/8/layout/list1"/>
    <dgm:cxn modelId="{6AA7169B-75A5-4C2B-BE62-8750CED652AC}" type="presParOf" srcId="{C85AE930-4606-46BF-B9C0-8CAD672E6B0E}" destId="{91144084-3331-4F00-AD0F-F7AB764B4BCE}" srcOrd="1" destOrd="0" presId="urn:microsoft.com/office/officeart/2005/8/layout/list1"/>
    <dgm:cxn modelId="{029981F5-8F85-4B12-9850-AF706160895E}" type="presParOf" srcId="{ADFAE88A-CA7E-4A6E-AC43-0BACCD2A9944}" destId="{C9798AC2-4489-437F-9A8A-3A421024B455}" srcOrd="5" destOrd="0" presId="urn:microsoft.com/office/officeart/2005/8/layout/list1"/>
    <dgm:cxn modelId="{A20B9298-3FD0-49E9-90FF-5174318D8C8B}" type="presParOf" srcId="{ADFAE88A-CA7E-4A6E-AC43-0BACCD2A9944}" destId="{9042A5CE-E5BB-4E66-ADC1-8760EA31CDDF}" srcOrd="6" destOrd="0" presId="urn:microsoft.com/office/officeart/2005/8/layout/list1"/>
    <dgm:cxn modelId="{3AC32C3D-5548-4F0F-983C-01C0D5973595}" type="presParOf" srcId="{ADFAE88A-CA7E-4A6E-AC43-0BACCD2A9944}" destId="{6C664315-6BBB-4F3B-B9DA-0665C986D0EC}" srcOrd="7" destOrd="0" presId="urn:microsoft.com/office/officeart/2005/8/layout/list1"/>
    <dgm:cxn modelId="{09EB667F-6C7E-449A-A670-B59DAEBC4C2C}" type="presParOf" srcId="{ADFAE88A-CA7E-4A6E-AC43-0BACCD2A9944}" destId="{AAA788AE-1639-48FF-A5C1-869F9B7750B0}" srcOrd="8" destOrd="0" presId="urn:microsoft.com/office/officeart/2005/8/layout/list1"/>
    <dgm:cxn modelId="{AA0D9572-19F9-46EA-A6E2-0150C6A822F2}" type="presParOf" srcId="{AAA788AE-1639-48FF-A5C1-869F9B7750B0}" destId="{F41CFD1C-9AC0-4C14-8B69-823BBBF40D88}" srcOrd="0" destOrd="0" presId="urn:microsoft.com/office/officeart/2005/8/layout/list1"/>
    <dgm:cxn modelId="{E6E4ADB7-19A1-42FB-8B87-981C1C9A308A}" type="presParOf" srcId="{AAA788AE-1639-48FF-A5C1-869F9B7750B0}" destId="{89D252DF-81F2-4D74-8A9B-7F317529FF81}" srcOrd="1" destOrd="0" presId="urn:microsoft.com/office/officeart/2005/8/layout/list1"/>
    <dgm:cxn modelId="{42EE38A9-D262-458B-BE49-50CC2FD28000}" type="presParOf" srcId="{ADFAE88A-CA7E-4A6E-AC43-0BACCD2A9944}" destId="{268E91FB-999C-4A87-B806-5345929A4102}" srcOrd="9" destOrd="0" presId="urn:microsoft.com/office/officeart/2005/8/layout/list1"/>
    <dgm:cxn modelId="{EF337E31-19EF-44E2-ABD2-372F6FA423E1}" type="presParOf" srcId="{ADFAE88A-CA7E-4A6E-AC43-0BACCD2A9944}" destId="{04B435B4-3945-4EF1-9B0D-7DCA5F0C8B7B}" srcOrd="10" destOrd="0" presId="urn:microsoft.com/office/officeart/2005/8/layout/list1"/>
    <dgm:cxn modelId="{DD334256-A631-4D0A-B48F-1667FFCD6D0B}" type="presParOf" srcId="{ADFAE88A-CA7E-4A6E-AC43-0BACCD2A9944}" destId="{5A414212-1126-49BE-A5B7-5FF54A17D5FC}" srcOrd="11" destOrd="0" presId="urn:microsoft.com/office/officeart/2005/8/layout/list1"/>
    <dgm:cxn modelId="{88908A23-03F3-4703-83E5-991075F61CA1}" type="presParOf" srcId="{ADFAE88A-CA7E-4A6E-AC43-0BACCD2A9944}" destId="{E4ACD36E-92E0-4B6F-9474-342BAED412CB}" srcOrd="12" destOrd="0" presId="urn:microsoft.com/office/officeart/2005/8/layout/list1"/>
    <dgm:cxn modelId="{70A419C0-AECA-4E63-88C4-6594EC534BD1}" type="presParOf" srcId="{E4ACD36E-92E0-4B6F-9474-342BAED412CB}" destId="{52221E6A-515E-4BFA-8F65-536D460E4E4F}" srcOrd="0" destOrd="0" presId="urn:microsoft.com/office/officeart/2005/8/layout/list1"/>
    <dgm:cxn modelId="{7E817AE5-265F-49F5-BD7F-6E663E2E8BED}" type="presParOf" srcId="{E4ACD36E-92E0-4B6F-9474-342BAED412CB}" destId="{D9F3D22B-EC28-49E4-997A-6E914F1D4D6D}" srcOrd="1" destOrd="0" presId="urn:microsoft.com/office/officeart/2005/8/layout/list1"/>
    <dgm:cxn modelId="{40BFB9DC-C346-493D-856C-CC6CFD6057C5}" type="presParOf" srcId="{ADFAE88A-CA7E-4A6E-AC43-0BACCD2A9944}" destId="{B754C473-621E-4C8F-AA85-2736E9F8EA0C}" srcOrd="13" destOrd="0" presId="urn:microsoft.com/office/officeart/2005/8/layout/list1"/>
    <dgm:cxn modelId="{CE65F869-8FD6-44D9-985F-35E81427A276}" type="presParOf" srcId="{ADFAE88A-CA7E-4A6E-AC43-0BACCD2A9944}" destId="{9A44CCAB-B418-4A32-AE58-D2D68AD414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DB429-7097-42A1-9A65-FF2DA7F370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269428-C0E8-4D73-9E39-3B1B12CE93D4}">
      <dgm:prSet/>
      <dgm:spPr/>
      <dgm:t>
        <a:bodyPr/>
        <a:lstStyle/>
        <a:p>
          <a:r>
            <a:rPr lang="en-US" b="1"/>
            <a:t>SDG 11 – Sustainable Cities and Communities</a:t>
          </a:r>
          <a:r>
            <a:rPr lang="en-US"/>
            <a:t> </a:t>
          </a:r>
          <a:br>
            <a:rPr lang="en-US"/>
          </a:br>
          <a:r>
            <a:rPr lang="en-US"/>
            <a:t>The app encourages </a:t>
          </a:r>
          <a:r>
            <a:rPr lang="en-US" b="1"/>
            <a:t>eco-friendly urban travel</a:t>
          </a:r>
          <a:r>
            <a:rPr lang="en-US"/>
            <a:t> and smarter transport options, reducing congestion and pollution.</a:t>
          </a:r>
        </a:p>
      </dgm:t>
    </dgm:pt>
    <dgm:pt modelId="{733BCBC4-D71B-4174-AFE2-4199D10D524D}" type="parTrans" cxnId="{4A4048AF-83B5-4A49-8486-FEBE5F1B35BB}">
      <dgm:prSet/>
      <dgm:spPr/>
      <dgm:t>
        <a:bodyPr/>
        <a:lstStyle/>
        <a:p>
          <a:endParaRPr lang="en-US"/>
        </a:p>
      </dgm:t>
    </dgm:pt>
    <dgm:pt modelId="{19A4CE48-BB33-4A57-B12A-2B84EC57693D}" type="sibTrans" cxnId="{4A4048AF-83B5-4A49-8486-FEBE5F1B35BB}">
      <dgm:prSet/>
      <dgm:spPr/>
      <dgm:t>
        <a:bodyPr/>
        <a:lstStyle/>
        <a:p>
          <a:endParaRPr lang="en-US"/>
        </a:p>
      </dgm:t>
    </dgm:pt>
    <dgm:pt modelId="{2E8A75BC-18A9-4EAA-BB5B-5F7754CAB915}">
      <dgm:prSet/>
      <dgm:spPr/>
      <dgm:t>
        <a:bodyPr/>
        <a:lstStyle/>
        <a:p>
          <a:r>
            <a:rPr lang="en-US" b="1"/>
            <a:t>SDG 12 – Responsible Consumption and Production</a:t>
          </a:r>
          <a:r>
            <a:rPr lang="en-US"/>
            <a:t> ️</a:t>
          </a:r>
          <a:br>
            <a:rPr lang="en-US"/>
          </a:br>
          <a:r>
            <a:rPr lang="en-US"/>
            <a:t>By choosing greener travel modes, users are </a:t>
          </a:r>
          <a:r>
            <a:rPr lang="en-US" b="1"/>
            <a:t>reducing resource use and emissions</a:t>
          </a:r>
          <a:r>
            <a:rPr lang="en-US"/>
            <a:t>, which aligns with responsible consumption.</a:t>
          </a:r>
        </a:p>
      </dgm:t>
    </dgm:pt>
    <dgm:pt modelId="{AB773557-B4EA-4CE1-9655-9FC049A1AE68}" type="parTrans" cxnId="{59DDFD54-DF68-451A-8935-2700DA591BB7}">
      <dgm:prSet/>
      <dgm:spPr/>
      <dgm:t>
        <a:bodyPr/>
        <a:lstStyle/>
        <a:p>
          <a:endParaRPr lang="en-US"/>
        </a:p>
      </dgm:t>
    </dgm:pt>
    <dgm:pt modelId="{DED359CD-3319-4AF0-ACA1-D671D2B6308F}" type="sibTrans" cxnId="{59DDFD54-DF68-451A-8935-2700DA591BB7}">
      <dgm:prSet/>
      <dgm:spPr/>
      <dgm:t>
        <a:bodyPr/>
        <a:lstStyle/>
        <a:p>
          <a:endParaRPr lang="en-US"/>
        </a:p>
      </dgm:t>
    </dgm:pt>
    <dgm:pt modelId="{1BA023AE-18F8-4A36-ACE1-285CDD829985}">
      <dgm:prSet/>
      <dgm:spPr/>
      <dgm:t>
        <a:bodyPr/>
        <a:lstStyle/>
        <a:p>
          <a:r>
            <a:rPr lang="en-US" b="1"/>
            <a:t>SDG 13 – Climate Action</a:t>
          </a:r>
          <a:r>
            <a:rPr lang="en-US"/>
            <a:t> </a:t>
          </a:r>
          <a:br>
            <a:rPr lang="en-US"/>
          </a:br>
          <a:r>
            <a:rPr lang="en-US"/>
            <a:t>Lowering CO₂ emissions by promoting trains, buses, carpools, and avoiding traffic peaks directly contributes to </a:t>
          </a:r>
          <a:r>
            <a:rPr lang="en-US" b="1"/>
            <a:t>fighting climate change</a:t>
          </a:r>
          <a:r>
            <a:rPr lang="en-US"/>
            <a:t>.</a:t>
          </a:r>
        </a:p>
      </dgm:t>
    </dgm:pt>
    <dgm:pt modelId="{E8B16C2D-1094-4D36-A72E-5365A54B87DD}" type="parTrans" cxnId="{39FE7458-E11D-4CE0-A2DF-F5DC60AC370E}">
      <dgm:prSet/>
      <dgm:spPr/>
      <dgm:t>
        <a:bodyPr/>
        <a:lstStyle/>
        <a:p>
          <a:endParaRPr lang="en-US"/>
        </a:p>
      </dgm:t>
    </dgm:pt>
    <dgm:pt modelId="{94FB78BD-F7CE-4283-B88D-F8B0839DD405}" type="sibTrans" cxnId="{39FE7458-E11D-4CE0-A2DF-F5DC60AC370E}">
      <dgm:prSet/>
      <dgm:spPr/>
      <dgm:t>
        <a:bodyPr/>
        <a:lstStyle/>
        <a:p>
          <a:endParaRPr lang="en-US"/>
        </a:p>
      </dgm:t>
    </dgm:pt>
    <dgm:pt modelId="{50D018EE-1ABF-4F51-A955-A661BF8E26D1}" type="pres">
      <dgm:prSet presAssocID="{B9CDB429-7097-42A1-9A65-FF2DA7F3701A}" presName="root" presStyleCnt="0">
        <dgm:presLayoutVars>
          <dgm:dir/>
          <dgm:resizeHandles val="exact"/>
        </dgm:presLayoutVars>
      </dgm:prSet>
      <dgm:spPr/>
    </dgm:pt>
    <dgm:pt modelId="{D65A3C77-80EF-4494-97A4-591D64D4AD39}" type="pres">
      <dgm:prSet presAssocID="{29269428-C0E8-4D73-9E39-3B1B12CE93D4}" presName="compNode" presStyleCnt="0"/>
      <dgm:spPr/>
    </dgm:pt>
    <dgm:pt modelId="{BC159BAB-9630-421C-AAA2-4E533F095C0D}" type="pres">
      <dgm:prSet presAssocID="{29269428-C0E8-4D73-9E39-3B1B12CE93D4}" presName="bgRect" presStyleLbl="bgShp" presStyleIdx="0" presStyleCnt="3"/>
      <dgm:spPr/>
    </dgm:pt>
    <dgm:pt modelId="{029A7726-9915-4C41-B620-9C1DDB150D39}" type="pres">
      <dgm:prSet presAssocID="{29269428-C0E8-4D73-9E39-3B1B12CE93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A27A897-BB53-4E6F-B142-C99F81967A63}" type="pres">
      <dgm:prSet presAssocID="{29269428-C0E8-4D73-9E39-3B1B12CE93D4}" presName="spaceRect" presStyleCnt="0"/>
      <dgm:spPr/>
    </dgm:pt>
    <dgm:pt modelId="{4EB26716-A2A9-4166-8311-6BC999097B70}" type="pres">
      <dgm:prSet presAssocID="{29269428-C0E8-4D73-9E39-3B1B12CE93D4}" presName="parTx" presStyleLbl="revTx" presStyleIdx="0" presStyleCnt="3">
        <dgm:presLayoutVars>
          <dgm:chMax val="0"/>
          <dgm:chPref val="0"/>
        </dgm:presLayoutVars>
      </dgm:prSet>
      <dgm:spPr/>
    </dgm:pt>
    <dgm:pt modelId="{ACD4F153-6113-4960-AC0E-9BC4A3B7A059}" type="pres">
      <dgm:prSet presAssocID="{19A4CE48-BB33-4A57-B12A-2B84EC57693D}" presName="sibTrans" presStyleCnt="0"/>
      <dgm:spPr/>
    </dgm:pt>
    <dgm:pt modelId="{18FBC678-9024-47EB-8D54-EAC282BE8B88}" type="pres">
      <dgm:prSet presAssocID="{2E8A75BC-18A9-4EAA-BB5B-5F7754CAB915}" presName="compNode" presStyleCnt="0"/>
      <dgm:spPr/>
    </dgm:pt>
    <dgm:pt modelId="{F9197240-3F97-44D9-AB1C-547D38C78176}" type="pres">
      <dgm:prSet presAssocID="{2E8A75BC-18A9-4EAA-BB5B-5F7754CAB915}" presName="bgRect" presStyleLbl="bgShp" presStyleIdx="1" presStyleCnt="3"/>
      <dgm:spPr/>
    </dgm:pt>
    <dgm:pt modelId="{8D610880-579D-4B4C-9046-F7BEBEBFEC92}" type="pres">
      <dgm:prSet presAssocID="{2E8A75BC-18A9-4EAA-BB5B-5F7754CAB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DCD4202D-8C43-48BA-9638-280AF85E06B4}" type="pres">
      <dgm:prSet presAssocID="{2E8A75BC-18A9-4EAA-BB5B-5F7754CAB915}" presName="spaceRect" presStyleCnt="0"/>
      <dgm:spPr/>
    </dgm:pt>
    <dgm:pt modelId="{BFAF8F16-FAF5-4237-A4B9-7FD1A2957588}" type="pres">
      <dgm:prSet presAssocID="{2E8A75BC-18A9-4EAA-BB5B-5F7754CAB915}" presName="parTx" presStyleLbl="revTx" presStyleIdx="1" presStyleCnt="3">
        <dgm:presLayoutVars>
          <dgm:chMax val="0"/>
          <dgm:chPref val="0"/>
        </dgm:presLayoutVars>
      </dgm:prSet>
      <dgm:spPr/>
    </dgm:pt>
    <dgm:pt modelId="{BDAF7E27-BE37-4407-A859-F07FC65BAF4B}" type="pres">
      <dgm:prSet presAssocID="{DED359CD-3319-4AF0-ACA1-D671D2B6308F}" presName="sibTrans" presStyleCnt="0"/>
      <dgm:spPr/>
    </dgm:pt>
    <dgm:pt modelId="{A6D9C44E-D3FA-4722-9955-DC07E70F17B3}" type="pres">
      <dgm:prSet presAssocID="{1BA023AE-18F8-4A36-ACE1-285CDD829985}" presName="compNode" presStyleCnt="0"/>
      <dgm:spPr/>
    </dgm:pt>
    <dgm:pt modelId="{ACD748C6-D8B5-48C6-AF54-B3500188377E}" type="pres">
      <dgm:prSet presAssocID="{1BA023AE-18F8-4A36-ACE1-285CDD829985}" presName="bgRect" presStyleLbl="bgShp" presStyleIdx="2" presStyleCnt="3"/>
      <dgm:spPr/>
    </dgm:pt>
    <dgm:pt modelId="{BC4F70DB-CE83-421C-85D8-2B87996DA519}" type="pres">
      <dgm:prSet presAssocID="{1BA023AE-18F8-4A36-ACE1-285CDD8299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1C921E9-E1E6-4D1C-9190-52307AE61636}" type="pres">
      <dgm:prSet presAssocID="{1BA023AE-18F8-4A36-ACE1-285CDD829985}" presName="spaceRect" presStyleCnt="0"/>
      <dgm:spPr/>
    </dgm:pt>
    <dgm:pt modelId="{468E965A-BCC1-4C86-BC87-B4E7C507C45F}" type="pres">
      <dgm:prSet presAssocID="{1BA023AE-18F8-4A36-ACE1-285CDD8299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63E733-297C-41F1-A2C6-70AE9F9E7835}" type="presOf" srcId="{1BA023AE-18F8-4A36-ACE1-285CDD829985}" destId="{468E965A-BCC1-4C86-BC87-B4E7C507C45F}" srcOrd="0" destOrd="0" presId="urn:microsoft.com/office/officeart/2018/2/layout/IconVerticalSolidList"/>
    <dgm:cxn modelId="{4582E535-00DD-4C48-AEA3-3105B6166C86}" type="presOf" srcId="{2E8A75BC-18A9-4EAA-BB5B-5F7754CAB915}" destId="{BFAF8F16-FAF5-4237-A4B9-7FD1A2957588}" srcOrd="0" destOrd="0" presId="urn:microsoft.com/office/officeart/2018/2/layout/IconVerticalSolidList"/>
    <dgm:cxn modelId="{59DDFD54-DF68-451A-8935-2700DA591BB7}" srcId="{B9CDB429-7097-42A1-9A65-FF2DA7F3701A}" destId="{2E8A75BC-18A9-4EAA-BB5B-5F7754CAB915}" srcOrd="1" destOrd="0" parTransId="{AB773557-B4EA-4CE1-9655-9FC049A1AE68}" sibTransId="{DED359CD-3319-4AF0-ACA1-D671D2B6308F}"/>
    <dgm:cxn modelId="{39FE7458-E11D-4CE0-A2DF-F5DC60AC370E}" srcId="{B9CDB429-7097-42A1-9A65-FF2DA7F3701A}" destId="{1BA023AE-18F8-4A36-ACE1-285CDD829985}" srcOrd="2" destOrd="0" parTransId="{E8B16C2D-1094-4D36-A72E-5365A54B87DD}" sibTransId="{94FB78BD-F7CE-4283-B88D-F8B0839DD405}"/>
    <dgm:cxn modelId="{4A4048AF-83B5-4A49-8486-FEBE5F1B35BB}" srcId="{B9CDB429-7097-42A1-9A65-FF2DA7F3701A}" destId="{29269428-C0E8-4D73-9E39-3B1B12CE93D4}" srcOrd="0" destOrd="0" parTransId="{733BCBC4-D71B-4174-AFE2-4199D10D524D}" sibTransId="{19A4CE48-BB33-4A57-B12A-2B84EC57693D}"/>
    <dgm:cxn modelId="{97649FBB-7D00-4D65-91A6-327BB23591A6}" type="presOf" srcId="{29269428-C0E8-4D73-9E39-3B1B12CE93D4}" destId="{4EB26716-A2A9-4166-8311-6BC999097B70}" srcOrd="0" destOrd="0" presId="urn:microsoft.com/office/officeart/2018/2/layout/IconVerticalSolidList"/>
    <dgm:cxn modelId="{AFE705FB-684D-457C-B905-0060AD058269}" type="presOf" srcId="{B9CDB429-7097-42A1-9A65-FF2DA7F3701A}" destId="{50D018EE-1ABF-4F51-A955-A661BF8E26D1}" srcOrd="0" destOrd="0" presId="urn:microsoft.com/office/officeart/2018/2/layout/IconVerticalSolidList"/>
    <dgm:cxn modelId="{F0668AFE-75CF-4414-B573-979CD9FE7FFA}" type="presParOf" srcId="{50D018EE-1ABF-4F51-A955-A661BF8E26D1}" destId="{D65A3C77-80EF-4494-97A4-591D64D4AD39}" srcOrd="0" destOrd="0" presId="urn:microsoft.com/office/officeart/2018/2/layout/IconVerticalSolidList"/>
    <dgm:cxn modelId="{3697504E-361B-4DEF-A222-1CA8C732F09F}" type="presParOf" srcId="{D65A3C77-80EF-4494-97A4-591D64D4AD39}" destId="{BC159BAB-9630-421C-AAA2-4E533F095C0D}" srcOrd="0" destOrd="0" presId="urn:microsoft.com/office/officeart/2018/2/layout/IconVerticalSolidList"/>
    <dgm:cxn modelId="{3C1945BE-9639-4527-9C84-967B3ED74C11}" type="presParOf" srcId="{D65A3C77-80EF-4494-97A4-591D64D4AD39}" destId="{029A7726-9915-4C41-B620-9C1DDB150D39}" srcOrd="1" destOrd="0" presId="urn:microsoft.com/office/officeart/2018/2/layout/IconVerticalSolidList"/>
    <dgm:cxn modelId="{5D0E648B-296F-4789-8067-975F04AFBF9F}" type="presParOf" srcId="{D65A3C77-80EF-4494-97A4-591D64D4AD39}" destId="{EA27A897-BB53-4E6F-B142-C99F81967A63}" srcOrd="2" destOrd="0" presId="urn:microsoft.com/office/officeart/2018/2/layout/IconVerticalSolidList"/>
    <dgm:cxn modelId="{99C7E08A-9FEB-4331-8E39-4B718F395124}" type="presParOf" srcId="{D65A3C77-80EF-4494-97A4-591D64D4AD39}" destId="{4EB26716-A2A9-4166-8311-6BC999097B70}" srcOrd="3" destOrd="0" presId="urn:microsoft.com/office/officeart/2018/2/layout/IconVerticalSolidList"/>
    <dgm:cxn modelId="{DD4699BD-F053-4445-90D9-D015740B15E2}" type="presParOf" srcId="{50D018EE-1ABF-4F51-A955-A661BF8E26D1}" destId="{ACD4F153-6113-4960-AC0E-9BC4A3B7A059}" srcOrd="1" destOrd="0" presId="urn:microsoft.com/office/officeart/2018/2/layout/IconVerticalSolidList"/>
    <dgm:cxn modelId="{8B701FE8-2278-4989-A2B7-CE77AF5BBE2C}" type="presParOf" srcId="{50D018EE-1ABF-4F51-A955-A661BF8E26D1}" destId="{18FBC678-9024-47EB-8D54-EAC282BE8B88}" srcOrd="2" destOrd="0" presId="urn:microsoft.com/office/officeart/2018/2/layout/IconVerticalSolidList"/>
    <dgm:cxn modelId="{B9F966C3-DFFF-46C1-9E74-DC7265A6F10F}" type="presParOf" srcId="{18FBC678-9024-47EB-8D54-EAC282BE8B88}" destId="{F9197240-3F97-44D9-AB1C-547D38C78176}" srcOrd="0" destOrd="0" presId="urn:microsoft.com/office/officeart/2018/2/layout/IconVerticalSolidList"/>
    <dgm:cxn modelId="{D2C1256D-28DC-47BB-9C2B-6E90A0967F81}" type="presParOf" srcId="{18FBC678-9024-47EB-8D54-EAC282BE8B88}" destId="{8D610880-579D-4B4C-9046-F7BEBEBFEC92}" srcOrd="1" destOrd="0" presId="urn:microsoft.com/office/officeart/2018/2/layout/IconVerticalSolidList"/>
    <dgm:cxn modelId="{A6CD92C6-962F-4447-BFB7-D0D4EC2F2EAF}" type="presParOf" srcId="{18FBC678-9024-47EB-8D54-EAC282BE8B88}" destId="{DCD4202D-8C43-48BA-9638-280AF85E06B4}" srcOrd="2" destOrd="0" presId="urn:microsoft.com/office/officeart/2018/2/layout/IconVerticalSolidList"/>
    <dgm:cxn modelId="{61FFB4D2-0631-46EC-8345-9C422C11DA83}" type="presParOf" srcId="{18FBC678-9024-47EB-8D54-EAC282BE8B88}" destId="{BFAF8F16-FAF5-4237-A4B9-7FD1A2957588}" srcOrd="3" destOrd="0" presId="urn:microsoft.com/office/officeart/2018/2/layout/IconVerticalSolidList"/>
    <dgm:cxn modelId="{DB082E2A-7D52-41B4-B675-88DE56913BC2}" type="presParOf" srcId="{50D018EE-1ABF-4F51-A955-A661BF8E26D1}" destId="{BDAF7E27-BE37-4407-A859-F07FC65BAF4B}" srcOrd="3" destOrd="0" presId="urn:microsoft.com/office/officeart/2018/2/layout/IconVerticalSolidList"/>
    <dgm:cxn modelId="{9C5AD995-96C0-4F72-BB32-8AABF8D6A5E7}" type="presParOf" srcId="{50D018EE-1ABF-4F51-A955-A661BF8E26D1}" destId="{A6D9C44E-D3FA-4722-9955-DC07E70F17B3}" srcOrd="4" destOrd="0" presId="urn:microsoft.com/office/officeart/2018/2/layout/IconVerticalSolidList"/>
    <dgm:cxn modelId="{D043607F-CEE3-4885-938F-BF0BE03C60D8}" type="presParOf" srcId="{A6D9C44E-D3FA-4722-9955-DC07E70F17B3}" destId="{ACD748C6-D8B5-48C6-AF54-B3500188377E}" srcOrd="0" destOrd="0" presId="urn:microsoft.com/office/officeart/2018/2/layout/IconVerticalSolidList"/>
    <dgm:cxn modelId="{03B1C0DA-E9BF-45C8-80A1-E06614C13052}" type="presParOf" srcId="{A6D9C44E-D3FA-4722-9955-DC07E70F17B3}" destId="{BC4F70DB-CE83-421C-85D8-2B87996DA519}" srcOrd="1" destOrd="0" presId="urn:microsoft.com/office/officeart/2018/2/layout/IconVerticalSolidList"/>
    <dgm:cxn modelId="{D4CE7C87-EE9C-4C9B-9D0E-3BD939B1D4C0}" type="presParOf" srcId="{A6D9C44E-D3FA-4722-9955-DC07E70F17B3}" destId="{51C921E9-E1E6-4D1C-9190-52307AE61636}" srcOrd="2" destOrd="0" presId="urn:microsoft.com/office/officeart/2018/2/layout/IconVerticalSolidList"/>
    <dgm:cxn modelId="{20292903-CC31-48C2-936D-F04C25BE80CA}" type="presParOf" srcId="{A6D9C44E-D3FA-4722-9955-DC07E70F17B3}" destId="{468E965A-BCC1-4C86-BC87-B4E7C507C4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E522-D123-4326-A16A-FB43FCA0166B}">
      <dsp:nvSpPr>
        <dsp:cNvPr id="0" name=""/>
        <dsp:cNvSpPr/>
      </dsp:nvSpPr>
      <dsp:spPr>
        <a:xfrm>
          <a:off x="0" y="3244"/>
          <a:ext cx="73823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BDCB-6F4C-4866-960C-5E03461F68FD}">
      <dsp:nvSpPr>
        <dsp:cNvPr id="0" name=""/>
        <dsp:cNvSpPr/>
      </dsp:nvSpPr>
      <dsp:spPr>
        <a:xfrm>
          <a:off x="0" y="3244"/>
          <a:ext cx="7382364" cy="221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app  encourages </a:t>
          </a:r>
          <a:r>
            <a:rPr lang="en-US" sz="2900" b="1" kern="1200"/>
            <a:t>eco-friendly urban travel</a:t>
          </a:r>
          <a:r>
            <a:rPr lang="en-US" sz="2900" kern="1200"/>
            <a:t> and smarter transport options, reducing congestion and pollution </a:t>
          </a:r>
        </a:p>
      </dsp:txBody>
      <dsp:txXfrm>
        <a:off x="0" y="3244"/>
        <a:ext cx="7382364" cy="2213011"/>
      </dsp:txXfrm>
    </dsp:sp>
    <dsp:sp modelId="{FBE061D1-DAE6-48CF-81AC-223A23FB7810}">
      <dsp:nvSpPr>
        <dsp:cNvPr id="0" name=""/>
        <dsp:cNvSpPr/>
      </dsp:nvSpPr>
      <dsp:spPr>
        <a:xfrm>
          <a:off x="0" y="2216255"/>
          <a:ext cx="738236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B865E-842F-41BD-B06E-8631F10737FB}">
      <dsp:nvSpPr>
        <dsp:cNvPr id="0" name=""/>
        <dsp:cNvSpPr/>
      </dsp:nvSpPr>
      <dsp:spPr>
        <a:xfrm>
          <a:off x="0" y="2216255"/>
          <a:ext cx="7382364" cy="221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EcoRoute helps people travel from one place to another in the </a:t>
          </a:r>
          <a:r>
            <a:rPr lang="en-US" sz="2900" b="1" kern="1200"/>
            <a:t>most sustainable, affordable, and time-efficient way</a:t>
          </a:r>
          <a:r>
            <a:rPr lang="en-US" sz="2900" kern="1200"/>
            <a:t> possible. Instead of just showing directions, the app calculates and suggests the </a:t>
          </a:r>
          <a:r>
            <a:rPr lang="en-US" sz="2900" b="1" kern="1200"/>
            <a:t>greenest travel options</a:t>
          </a:r>
          <a:r>
            <a:rPr lang="en-US" sz="2900" kern="1200"/>
            <a:t>—like trains, buses, carpools, cycling, or walking—while also considering budget, travel time, and traffic pollution.</a:t>
          </a:r>
        </a:p>
      </dsp:txBody>
      <dsp:txXfrm>
        <a:off x="0" y="2216255"/>
        <a:ext cx="7382364" cy="2213011"/>
      </dsp:txXfrm>
    </dsp:sp>
    <dsp:sp modelId="{C8C7FF0C-BABA-47F7-8E70-81C3BD6FF406}">
      <dsp:nvSpPr>
        <dsp:cNvPr id="0" name=""/>
        <dsp:cNvSpPr/>
      </dsp:nvSpPr>
      <dsp:spPr>
        <a:xfrm>
          <a:off x="0" y="4429267"/>
          <a:ext cx="738236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8BC9C-6CF9-47F2-B8B6-7217BFD05BE5}">
      <dsp:nvSpPr>
        <dsp:cNvPr id="0" name=""/>
        <dsp:cNvSpPr/>
      </dsp:nvSpPr>
      <dsp:spPr>
        <a:xfrm>
          <a:off x="0" y="4429267"/>
          <a:ext cx="7382364" cy="221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Users earn eco-points for green travel, compete on leaderboards, and can redeem points for real-world rewards like gift vouchers, making sustainable travel fun and rewarding.</a:t>
          </a:r>
        </a:p>
      </dsp:txBody>
      <dsp:txXfrm>
        <a:off x="0" y="4429267"/>
        <a:ext cx="7382364" cy="2213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5D769-EA81-4F20-841C-858AEF9ABE92}">
      <dsp:nvSpPr>
        <dsp:cNvPr id="0" name=""/>
        <dsp:cNvSpPr/>
      </dsp:nvSpPr>
      <dsp:spPr>
        <a:xfrm>
          <a:off x="0" y="393324"/>
          <a:ext cx="798716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892" tIns="479044" rIns="61989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Enter start &amp; destination, max budget , max travel time , and max walking/cycling distance or time.</a:t>
          </a:r>
        </a:p>
      </dsp:txBody>
      <dsp:txXfrm>
        <a:off x="0" y="393324"/>
        <a:ext cx="7987161" cy="1304100"/>
      </dsp:txXfrm>
    </dsp:sp>
    <dsp:sp modelId="{043994FE-CBFA-4D13-9E88-CF9E3E2E5A12}">
      <dsp:nvSpPr>
        <dsp:cNvPr id="0" name=""/>
        <dsp:cNvSpPr/>
      </dsp:nvSpPr>
      <dsp:spPr>
        <a:xfrm>
          <a:off x="399358" y="53844"/>
          <a:ext cx="5591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27" tIns="0" rIns="21132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User Filters</a:t>
          </a:r>
          <a:endParaRPr lang="en-US" sz="2300" kern="1200"/>
        </a:p>
      </dsp:txBody>
      <dsp:txXfrm>
        <a:off x="432502" y="86988"/>
        <a:ext cx="5524724" cy="612672"/>
      </dsp:txXfrm>
    </dsp:sp>
    <dsp:sp modelId="{9042A5CE-E5BB-4E66-ADC1-8760EA31CDDF}">
      <dsp:nvSpPr>
        <dsp:cNvPr id="0" name=""/>
        <dsp:cNvSpPr/>
      </dsp:nvSpPr>
      <dsp:spPr>
        <a:xfrm>
          <a:off x="0" y="2161104"/>
          <a:ext cx="798716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892" tIns="479044" rIns="61989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 ranks travel options like trains, buses, carpools, walking, and cycling based on </a:t>
          </a:r>
          <a:r>
            <a:rPr lang="en-US" sz="2300" b="1" kern="1200"/>
            <a:t>environmental impact, cost, and time</a:t>
          </a:r>
          <a:r>
            <a:rPr lang="en-US" sz="2300" kern="1200"/>
            <a:t>.</a:t>
          </a:r>
        </a:p>
      </dsp:txBody>
      <dsp:txXfrm>
        <a:off x="0" y="2161104"/>
        <a:ext cx="7987161" cy="1304100"/>
      </dsp:txXfrm>
    </dsp:sp>
    <dsp:sp modelId="{91144084-3331-4F00-AD0F-F7AB764B4BCE}">
      <dsp:nvSpPr>
        <dsp:cNvPr id="0" name=""/>
        <dsp:cNvSpPr/>
      </dsp:nvSpPr>
      <dsp:spPr>
        <a:xfrm>
          <a:off x="399358" y="1821624"/>
          <a:ext cx="5591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27" tIns="0" rIns="21132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Eco-Friendly Route Suggestions</a:t>
          </a:r>
          <a:endParaRPr lang="en-US" sz="2300" kern="1200"/>
        </a:p>
      </dsp:txBody>
      <dsp:txXfrm>
        <a:off x="432502" y="1854768"/>
        <a:ext cx="5524724" cy="612672"/>
      </dsp:txXfrm>
    </dsp:sp>
    <dsp:sp modelId="{04B435B4-3945-4EF1-9B0D-7DCA5F0C8B7B}">
      <dsp:nvSpPr>
        <dsp:cNvPr id="0" name=""/>
        <dsp:cNvSpPr/>
      </dsp:nvSpPr>
      <dsp:spPr>
        <a:xfrm>
          <a:off x="0" y="3928884"/>
          <a:ext cx="7987161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892" tIns="479044" rIns="61989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Suggests the </a:t>
          </a:r>
          <a:r>
            <a:rPr lang="en-US" sz="2300" b="1" kern="1200"/>
            <a:t>best departure time</a:t>
          </a:r>
          <a:r>
            <a:rPr lang="en-US" sz="2300" kern="1200"/>
            <a:t> to avoid traffic and reduce emissions.</a:t>
          </a:r>
        </a:p>
      </dsp:txBody>
      <dsp:txXfrm>
        <a:off x="0" y="3928884"/>
        <a:ext cx="7987161" cy="959962"/>
      </dsp:txXfrm>
    </dsp:sp>
    <dsp:sp modelId="{89D252DF-81F2-4D74-8A9B-7F317529FF81}">
      <dsp:nvSpPr>
        <dsp:cNvPr id="0" name=""/>
        <dsp:cNvSpPr/>
      </dsp:nvSpPr>
      <dsp:spPr>
        <a:xfrm>
          <a:off x="399358" y="3589404"/>
          <a:ext cx="5591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27" tIns="0" rIns="21132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Smart Timing</a:t>
          </a:r>
          <a:endParaRPr lang="en-US" sz="2300" kern="1200"/>
        </a:p>
      </dsp:txBody>
      <dsp:txXfrm>
        <a:off x="432502" y="3622548"/>
        <a:ext cx="5524724" cy="612672"/>
      </dsp:txXfrm>
    </dsp:sp>
    <dsp:sp modelId="{9A44CCAB-B418-4A32-AE58-D2D68AD414F1}">
      <dsp:nvSpPr>
        <dsp:cNvPr id="0" name=""/>
        <dsp:cNvSpPr/>
      </dsp:nvSpPr>
      <dsp:spPr>
        <a:xfrm>
          <a:off x="0" y="5352527"/>
          <a:ext cx="7987161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892" tIns="479044" rIns="61989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Shows </a:t>
          </a:r>
          <a:r>
            <a:rPr lang="en-US" sz="2300" b="1" kern="1200"/>
            <a:t>CO₂ saved</a:t>
          </a:r>
          <a:r>
            <a:rPr lang="en-US" sz="2300" kern="1200"/>
            <a:t> per route and awards </a:t>
          </a:r>
          <a:r>
            <a:rPr lang="en-US" sz="2300" b="1" kern="1200"/>
            <a:t>eco-points</a:t>
          </a:r>
          <a:r>
            <a:rPr lang="en-US" sz="2300" kern="120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Points can be redeemed for </a:t>
          </a:r>
          <a:r>
            <a:rPr lang="en-US" sz="2300" b="1" kern="1200"/>
            <a:t>gift vouchers</a:t>
          </a:r>
          <a:r>
            <a:rPr lang="en-US" sz="2300" kern="1200"/>
            <a:t>, and users can compete on </a:t>
          </a:r>
          <a:r>
            <a:rPr lang="en-US" sz="2300" b="1" kern="1200"/>
            <a:t>leaderboards</a:t>
          </a:r>
          <a:r>
            <a:rPr lang="en-US" sz="2300" kern="1200"/>
            <a:t>.</a:t>
          </a:r>
        </a:p>
      </dsp:txBody>
      <dsp:txXfrm>
        <a:off x="0" y="5352527"/>
        <a:ext cx="7987161" cy="1340325"/>
      </dsp:txXfrm>
    </dsp:sp>
    <dsp:sp modelId="{D9F3D22B-EC28-49E4-997A-6E914F1D4D6D}">
      <dsp:nvSpPr>
        <dsp:cNvPr id="0" name=""/>
        <dsp:cNvSpPr/>
      </dsp:nvSpPr>
      <dsp:spPr>
        <a:xfrm>
          <a:off x="399358" y="5013047"/>
          <a:ext cx="5591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27" tIns="0" rIns="21132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Impact Awareness &amp; Rewards</a:t>
          </a:r>
          <a:endParaRPr lang="en-US" sz="2300" kern="1200"/>
        </a:p>
      </dsp:txBody>
      <dsp:txXfrm>
        <a:off x="432502" y="5046191"/>
        <a:ext cx="552472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59BAB-9630-421C-AAA2-4E533F095C0D}">
      <dsp:nvSpPr>
        <dsp:cNvPr id="0" name=""/>
        <dsp:cNvSpPr/>
      </dsp:nvSpPr>
      <dsp:spPr>
        <a:xfrm>
          <a:off x="0" y="588"/>
          <a:ext cx="11255188" cy="1378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7726-9915-4C41-B620-9C1DDB150D39}">
      <dsp:nvSpPr>
        <dsp:cNvPr id="0" name=""/>
        <dsp:cNvSpPr/>
      </dsp:nvSpPr>
      <dsp:spPr>
        <a:xfrm>
          <a:off x="416865" y="310653"/>
          <a:ext cx="757936" cy="7579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6716-A2A9-4166-8311-6BC999097B70}">
      <dsp:nvSpPr>
        <dsp:cNvPr id="0" name=""/>
        <dsp:cNvSpPr/>
      </dsp:nvSpPr>
      <dsp:spPr>
        <a:xfrm>
          <a:off x="1591667" y="588"/>
          <a:ext cx="9663520" cy="13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45" tIns="145845" rIns="145845" bIns="1458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SDG 11 – Sustainable Cities and Communities</a:t>
          </a:r>
          <a:r>
            <a:rPr lang="en-US" sz="2500" kern="1200"/>
            <a:t> </a:t>
          </a:r>
          <a:br>
            <a:rPr lang="en-US" sz="2500" kern="1200"/>
          </a:br>
          <a:r>
            <a:rPr lang="en-US" sz="2500" kern="1200"/>
            <a:t>The app encourages </a:t>
          </a:r>
          <a:r>
            <a:rPr lang="en-US" sz="2500" b="1" kern="1200"/>
            <a:t>eco-friendly urban travel</a:t>
          </a:r>
          <a:r>
            <a:rPr lang="en-US" sz="2500" kern="1200"/>
            <a:t> and smarter transport options, reducing congestion and pollution.</a:t>
          </a:r>
        </a:p>
      </dsp:txBody>
      <dsp:txXfrm>
        <a:off x="1591667" y="588"/>
        <a:ext cx="9663520" cy="1378066"/>
      </dsp:txXfrm>
    </dsp:sp>
    <dsp:sp modelId="{F9197240-3F97-44D9-AB1C-547D38C78176}">
      <dsp:nvSpPr>
        <dsp:cNvPr id="0" name=""/>
        <dsp:cNvSpPr/>
      </dsp:nvSpPr>
      <dsp:spPr>
        <a:xfrm>
          <a:off x="0" y="1723172"/>
          <a:ext cx="11255188" cy="13780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10880-579D-4B4C-9046-F7BEBEBFEC92}">
      <dsp:nvSpPr>
        <dsp:cNvPr id="0" name=""/>
        <dsp:cNvSpPr/>
      </dsp:nvSpPr>
      <dsp:spPr>
        <a:xfrm>
          <a:off x="416865" y="2033237"/>
          <a:ext cx="757936" cy="7579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F8F16-FAF5-4237-A4B9-7FD1A2957588}">
      <dsp:nvSpPr>
        <dsp:cNvPr id="0" name=""/>
        <dsp:cNvSpPr/>
      </dsp:nvSpPr>
      <dsp:spPr>
        <a:xfrm>
          <a:off x="1591667" y="1723172"/>
          <a:ext cx="9663520" cy="13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45" tIns="145845" rIns="145845" bIns="1458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SDG 12 – Responsible Consumption and Production</a:t>
          </a:r>
          <a:r>
            <a:rPr lang="en-US" sz="2500" kern="1200"/>
            <a:t> ️</a:t>
          </a:r>
          <a:br>
            <a:rPr lang="en-US" sz="2500" kern="1200"/>
          </a:br>
          <a:r>
            <a:rPr lang="en-US" sz="2500" kern="1200"/>
            <a:t>By choosing greener travel modes, users are </a:t>
          </a:r>
          <a:r>
            <a:rPr lang="en-US" sz="2500" b="1" kern="1200"/>
            <a:t>reducing resource use and emissions</a:t>
          </a:r>
          <a:r>
            <a:rPr lang="en-US" sz="2500" kern="1200"/>
            <a:t>, which aligns with responsible consumption.</a:t>
          </a:r>
        </a:p>
      </dsp:txBody>
      <dsp:txXfrm>
        <a:off x="1591667" y="1723172"/>
        <a:ext cx="9663520" cy="1378066"/>
      </dsp:txXfrm>
    </dsp:sp>
    <dsp:sp modelId="{ACD748C6-D8B5-48C6-AF54-B3500188377E}">
      <dsp:nvSpPr>
        <dsp:cNvPr id="0" name=""/>
        <dsp:cNvSpPr/>
      </dsp:nvSpPr>
      <dsp:spPr>
        <a:xfrm>
          <a:off x="0" y="3445756"/>
          <a:ext cx="11255188" cy="1378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F70DB-CE83-421C-85D8-2B87996DA519}">
      <dsp:nvSpPr>
        <dsp:cNvPr id="0" name=""/>
        <dsp:cNvSpPr/>
      </dsp:nvSpPr>
      <dsp:spPr>
        <a:xfrm>
          <a:off x="416865" y="3755821"/>
          <a:ext cx="757936" cy="7579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E965A-BCC1-4C86-BC87-B4E7C507C45F}">
      <dsp:nvSpPr>
        <dsp:cNvPr id="0" name=""/>
        <dsp:cNvSpPr/>
      </dsp:nvSpPr>
      <dsp:spPr>
        <a:xfrm>
          <a:off x="1591667" y="3445756"/>
          <a:ext cx="9663520" cy="137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45" tIns="145845" rIns="145845" bIns="1458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SDG 13 – Climate Action</a:t>
          </a:r>
          <a:r>
            <a:rPr lang="en-US" sz="2500" kern="1200"/>
            <a:t> </a:t>
          </a:r>
          <a:br>
            <a:rPr lang="en-US" sz="2500" kern="1200"/>
          </a:br>
          <a:r>
            <a:rPr lang="en-US" sz="2500" kern="1200"/>
            <a:t>Lowering CO₂ emissions by promoting trains, buses, carpools, and avoiding traffic peaks directly contributes to </a:t>
          </a:r>
          <a:r>
            <a:rPr lang="en-US" sz="2500" b="1" kern="1200"/>
            <a:t>fighting climate change</a:t>
          </a:r>
          <a:r>
            <a:rPr lang="en-US" sz="2500" kern="1200"/>
            <a:t>.</a:t>
          </a:r>
        </a:p>
      </dsp:txBody>
      <dsp:txXfrm>
        <a:off x="1591667" y="3445756"/>
        <a:ext cx="9663520" cy="137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0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0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5C1E7-B46A-C45B-BBBB-6ABA7684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81" r="-1" b="14327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EcoRoute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Travel the Greener Way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4864-FC36-4121-DEF1-1DCC449C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F5061-EBBF-AC8D-4E75-AE3861A68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85"/>
              </p:ext>
            </p:extLst>
          </p:nvPr>
        </p:nvGraphicFramePr>
        <p:xfrm>
          <a:off x="4648018" y="640822"/>
          <a:ext cx="7382364" cy="6645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3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87D30-256D-A9E5-D291-15D2EA72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it works?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0CA52D-F0E3-EE44-4998-B9A1CC7E2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756988"/>
              </p:ext>
            </p:extLst>
          </p:nvPr>
        </p:nvGraphicFramePr>
        <p:xfrm>
          <a:off x="4098930" y="102940"/>
          <a:ext cx="7987161" cy="674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74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8CF84-8739-830C-FCC2-78698B1D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Sustainable Goals Targeted 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7CA5B0-FEB2-F9D3-B552-A9BA7AB3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68483"/>
              </p:ext>
            </p:extLst>
          </p:nvPr>
        </p:nvGraphicFramePr>
        <p:xfrm>
          <a:off x="838200" y="1928813"/>
          <a:ext cx="11255188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658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AEBF-921C-107B-47F2-4490A0A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Why EcoRoute?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CC60-EC6E-2FB6-4F7C-F7169F45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83" y="2511411"/>
            <a:ext cx="11872585" cy="525816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50" b="1" dirty="0">
                <a:ea typeface="+mn-lt"/>
                <a:cs typeface="+mn-lt"/>
              </a:rPr>
              <a:t>CO₂ Saved Display:</a:t>
            </a:r>
            <a:br>
              <a:rPr lang="en-US" sz="3150" b="1" dirty="0">
                <a:ea typeface="+mn-lt"/>
                <a:cs typeface="+mn-lt"/>
              </a:rPr>
            </a:br>
            <a:r>
              <a:rPr lang="en-US" sz="3150" b="1" dirty="0">
                <a:ea typeface="+mn-lt"/>
                <a:cs typeface="+mn-lt"/>
              </a:rPr>
              <a:t> Each travel option shows the estimated carbon emissions and how much CO₂ the user saves by choosing greener routes.</a:t>
            </a:r>
            <a:endParaRPr lang="en-US" sz="3150" dirty="0"/>
          </a:p>
          <a:p>
            <a:pPr>
              <a:lnSpc>
                <a:spcPct val="100000"/>
              </a:lnSpc>
            </a:pPr>
            <a:r>
              <a:rPr lang="en-US" sz="3150" b="1" dirty="0">
                <a:ea typeface="+mn-lt"/>
                <a:cs typeface="+mn-lt"/>
              </a:rPr>
              <a:t>Earn Eco-Points:</a:t>
            </a:r>
            <a:br>
              <a:rPr lang="en-US" sz="3150" b="1" dirty="0">
                <a:ea typeface="+mn-lt"/>
                <a:cs typeface="+mn-lt"/>
              </a:rPr>
            </a:br>
            <a:r>
              <a:rPr lang="en-US" sz="3150" b="1" dirty="0">
                <a:ea typeface="+mn-lt"/>
                <a:cs typeface="+mn-lt"/>
              </a:rPr>
              <a:t> Users accumulate points based on distance traveled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b="1" dirty="0">
                <a:ea typeface="+mn-lt"/>
                <a:cs typeface="+mn-lt"/>
              </a:rPr>
              <a:t>mode of transport</a:t>
            </a:r>
            <a:r>
              <a:rPr lang="en-US" sz="3150" dirty="0">
                <a:ea typeface="+mn-lt"/>
                <a:cs typeface="+mn-lt"/>
              </a:rPr>
              <a:t>, and </a:t>
            </a:r>
            <a:r>
              <a:rPr lang="en-US" sz="3150" b="1" dirty="0">
                <a:ea typeface="+mn-lt"/>
                <a:cs typeface="+mn-lt"/>
              </a:rPr>
              <a:t>time efficiency</a:t>
            </a:r>
            <a:r>
              <a:rPr lang="en-US" sz="3150" dirty="0">
                <a:ea typeface="+mn-lt"/>
                <a:cs typeface="+mn-lt"/>
              </a:rPr>
              <a:t>, rewarding eco-friendly choices.</a:t>
            </a:r>
            <a:endParaRPr lang="en-US" sz="3150" dirty="0"/>
          </a:p>
          <a:p>
            <a:pPr>
              <a:lnSpc>
                <a:spcPct val="100000"/>
              </a:lnSpc>
            </a:pPr>
            <a:r>
              <a:rPr lang="en-US" sz="3150" b="1" dirty="0">
                <a:ea typeface="+mn-lt"/>
                <a:cs typeface="+mn-lt"/>
              </a:rPr>
              <a:t>Redeem for Rewards:</a:t>
            </a:r>
            <a:br>
              <a:rPr lang="en-US" sz="3150" b="1" dirty="0">
                <a:ea typeface="+mn-lt"/>
                <a:cs typeface="+mn-lt"/>
              </a:rPr>
            </a:br>
            <a:r>
              <a:rPr lang="en-US" sz="3150" b="1" dirty="0">
                <a:ea typeface="+mn-lt"/>
                <a:cs typeface="+mn-lt"/>
              </a:rPr>
              <a:t> Points can be exchanged for gift vouchers</a:t>
            </a:r>
            <a:r>
              <a:rPr lang="en-US" sz="3150" dirty="0">
                <a:ea typeface="+mn-lt"/>
                <a:cs typeface="+mn-lt"/>
              </a:rPr>
              <a:t> from partner stores or cafes, giving a real-world incentive to travel sustainably.</a:t>
            </a:r>
            <a:endParaRPr lang="en-US" sz="3150" dirty="0"/>
          </a:p>
          <a:p>
            <a:pPr>
              <a:lnSpc>
                <a:spcPct val="100000"/>
              </a:lnSpc>
            </a:pPr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3070956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7848-88EC-23CE-3552-5E5FAA67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E3D-B653-8B48-A466-C6835D6F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Machine Learning:</a:t>
            </a:r>
            <a:r>
              <a:rPr lang="en-US" sz="3200" dirty="0"/>
              <a:t> Predict traffic patterns, user preferences, and environmental impact more accurately.</a:t>
            </a:r>
          </a:p>
          <a:p>
            <a:r>
              <a:rPr lang="en-US" sz="3200" b="1" dirty="0"/>
              <a:t>IoT Integration:</a:t>
            </a:r>
            <a:r>
              <a:rPr lang="en-US" sz="3200" dirty="0"/>
              <a:t> Smart vehicles and city sensors could automatically provide optimized routes.</a:t>
            </a:r>
          </a:p>
          <a:p>
            <a:r>
              <a:rPr lang="en-US" sz="3200" b="1" dirty="0"/>
              <a:t>Augmented Reality:</a:t>
            </a:r>
            <a:r>
              <a:rPr lang="en-US" sz="3200" dirty="0"/>
              <a:t> AR directions for navigation or highlighting eco-friendly points on the route.</a:t>
            </a:r>
          </a:p>
          <a:p>
            <a:r>
              <a:rPr lang="en-US" sz="3200" b="1" dirty="0"/>
              <a:t>Partnerships with Ride-sharing &amp; EV Companies:</a:t>
            </a:r>
            <a:r>
              <a:rPr lang="en-US" sz="3200" dirty="0"/>
              <a:t> Integrate with platforms like Uber, Ola, or EV charging apps.</a:t>
            </a:r>
          </a:p>
          <a:p>
            <a:r>
              <a:rPr lang="en-US" sz="3200" b="1" dirty="0"/>
              <a:t>Smart City Integration:</a:t>
            </a:r>
            <a:r>
              <a:rPr lang="en-US" sz="3200" dirty="0"/>
              <a:t> Data could be shared with city planners to optimize public transport and reduce congestion.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739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7CCB9-12BF-414B-C05F-8F60D2D1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1B1A-5C87-EB3D-5E75-C9C9161B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F784-EBBD-B80B-D5E9-BB29948F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Traffic &amp; Routing Data:</a:t>
            </a:r>
            <a:r>
              <a:rPr lang="en-US" sz="3200" dirty="0"/>
              <a:t> Free services like OSRM or OpenStreetMap have rate limits; for real-time and large-scale usage, you may need paid APIs (Google Maps, HERE, </a:t>
            </a:r>
            <a:r>
              <a:rPr lang="en-US" sz="3200" dirty="0" err="1"/>
              <a:t>Mapbox</a:t>
            </a:r>
            <a:r>
              <a:rPr lang="en-US" sz="3200" dirty="0"/>
              <a:t>).</a:t>
            </a:r>
          </a:p>
          <a:p>
            <a:r>
              <a:rPr lang="en-US" sz="3200" b="1" dirty="0"/>
              <a:t>Accuracy of Geocoding:</a:t>
            </a:r>
            <a:r>
              <a:rPr lang="en-US" sz="3200" dirty="0"/>
              <a:t> Place names, misspellings, or remote areas may return inaccurate coordinates.</a:t>
            </a:r>
          </a:p>
          <a:p>
            <a:r>
              <a:rPr lang="en-US" sz="3200" b="1" dirty="0"/>
              <a:t>Public Transport &amp; Carpool Data:</a:t>
            </a:r>
            <a:r>
              <a:rPr lang="en-US" sz="3200" dirty="0"/>
              <a:t> Integrating reliable schedules, availability, and pickup/drop locations can be tricky.</a:t>
            </a:r>
          </a:p>
          <a:p>
            <a:r>
              <a:rPr lang="en-US" sz="3200" b="1" dirty="0"/>
              <a:t>User Retention:</a:t>
            </a:r>
            <a:r>
              <a:rPr lang="en-US" sz="3200" dirty="0"/>
              <a:t> Gamification must remain engaging over time; if points are too easy or meaningless, users lose interest.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81662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558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EcoRoute</vt:lpstr>
      <vt:lpstr>Introduction</vt:lpstr>
      <vt:lpstr>How it works?</vt:lpstr>
      <vt:lpstr>Sustainable Goals Targeted </vt:lpstr>
      <vt:lpstr>Why EcoRoute?</vt:lpstr>
      <vt:lpstr>Future Scope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Mofi Hussain</cp:lastModifiedBy>
  <cp:revision>112</cp:revision>
  <dcterms:created xsi:type="dcterms:W3CDTF">2025-08-21T12:05:21Z</dcterms:created>
  <dcterms:modified xsi:type="dcterms:W3CDTF">2025-08-22T10:36:21Z</dcterms:modified>
</cp:coreProperties>
</file>