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5" r:id="rId2"/>
    <p:sldMasterId id="2147483697" r:id="rId3"/>
  </p:sldMasterIdLst>
  <p:sldIdLst>
    <p:sldId id="256" r:id="rId4"/>
    <p:sldId id="272" r:id="rId5"/>
    <p:sldId id="257" r:id="rId6"/>
    <p:sldId id="259" r:id="rId7"/>
    <p:sldId id="258" r:id="rId8"/>
    <p:sldId id="260" r:id="rId9"/>
    <p:sldId id="261" r:id="rId10"/>
    <p:sldId id="262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kontroller-gaming-ps4-playstation-2022084/" TargetMode="External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kontroller-gaming-ps4-playstation-2022084/" TargetMode="External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89C6A-AF1B-4AF6-8AC2-2F266CA07482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46F3C8-EEF6-42F4-B433-D0A41C4C6F1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N" b="1" i="1" dirty="0">
              <a:latin typeface="Bauhaus 93" panose="04030905020B02020C02" pitchFamily="82" charset="0"/>
            </a:rPr>
            <a:t>Single User</a:t>
          </a:r>
        </a:p>
      </dgm:t>
    </dgm:pt>
    <dgm:pt modelId="{7CF45982-88CE-4597-8461-E470E661DA10}" type="parTrans" cxnId="{5BB97181-CED7-4CF7-B39D-32CDCE3DD618}">
      <dgm:prSet/>
      <dgm:spPr/>
      <dgm:t>
        <a:bodyPr/>
        <a:lstStyle/>
        <a:p>
          <a:endParaRPr lang="en-IN"/>
        </a:p>
      </dgm:t>
    </dgm:pt>
    <dgm:pt modelId="{56144EC2-710B-43C1-BBE3-8CAF1661C1A1}" type="sibTrans" cxnId="{5BB97181-CED7-4CF7-B39D-32CDCE3DD618}">
      <dgm:prSet/>
      <dgm:spPr/>
      <dgm:t>
        <a:bodyPr/>
        <a:lstStyle/>
        <a:p>
          <a:endParaRPr lang="en-IN"/>
        </a:p>
      </dgm:t>
    </dgm:pt>
    <dgm:pt modelId="{55E569BC-8E99-4937-BB54-83D08E28C75D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IN" b="1" i="1" dirty="0">
              <a:latin typeface="Bauhaus 93" panose="04030905020B02020C02" pitchFamily="82" charset="0"/>
            </a:rPr>
            <a:t>Multi User</a:t>
          </a:r>
        </a:p>
      </dgm:t>
    </dgm:pt>
    <dgm:pt modelId="{C4464C30-413E-40DD-B7A1-5F92E6880535}" type="parTrans" cxnId="{96E93D1A-E948-4921-956A-4FA87C836068}">
      <dgm:prSet/>
      <dgm:spPr/>
      <dgm:t>
        <a:bodyPr/>
        <a:lstStyle/>
        <a:p>
          <a:endParaRPr lang="en-IN"/>
        </a:p>
      </dgm:t>
    </dgm:pt>
    <dgm:pt modelId="{A5BFD745-591A-4200-B75D-0F0772AF58E1}" type="sibTrans" cxnId="{96E93D1A-E948-4921-956A-4FA87C836068}">
      <dgm:prSet/>
      <dgm:spPr/>
      <dgm:t>
        <a:bodyPr/>
        <a:lstStyle/>
        <a:p>
          <a:endParaRPr lang="en-IN"/>
        </a:p>
      </dgm:t>
    </dgm:pt>
    <dgm:pt modelId="{66C99B4E-C7CA-48D8-9324-72BE2F483F2E}" type="pres">
      <dgm:prSet presAssocID="{5CE89C6A-AF1B-4AF6-8AC2-2F266CA07482}" presName="linear" presStyleCnt="0">
        <dgm:presLayoutVars>
          <dgm:dir/>
          <dgm:animLvl val="lvl"/>
          <dgm:resizeHandles val="exact"/>
        </dgm:presLayoutVars>
      </dgm:prSet>
      <dgm:spPr/>
    </dgm:pt>
    <dgm:pt modelId="{8212B57D-2114-4E13-AB38-0BC61E7CC12F}" type="pres">
      <dgm:prSet presAssocID="{9546F3C8-EEF6-42F4-B433-D0A41C4C6F1F}" presName="parentLin" presStyleCnt="0"/>
      <dgm:spPr/>
    </dgm:pt>
    <dgm:pt modelId="{8EB2AF03-25D5-4203-B95F-CD145F741F5C}" type="pres">
      <dgm:prSet presAssocID="{9546F3C8-EEF6-42F4-B433-D0A41C4C6F1F}" presName="parentLeftMargin" presStyleLbl="node1" presStyleIdx="0" presStyleCnt="2"/>
      <dgm:spPr/>
    </dgm:pt>
    <dgm:pt modelId="{A2ECC6B9-8698-4991-82FB-815A658F19C6}" type="pres">
      <dgm:prSet presAssocID="{9546F3C8-EEF6-42F4-B433-D0A41C4C6F1F}" presName="parentText" presStyleLbl="node1" presStyleIdx="0" presStyleCnt="2" custScaleX="120373">
        <dgm:presLayoutVars>
          <dgm:chMax val="0"/>
          <dgm:bulletEnabled val="1"/>
        </dgm:presLayoutVars>
      </dgm:prSet>
      <dgm:spPr/>
    </dgm:pt>
    <dgm:pt modelId="{51943191-E9AD-45D2-A8F6-BF09F698C99F}" type="pres">
      <dgm:prSet presAssocID="{9546F3C8-EEF6-42F4-B433-D0A41C4C6F1F}" presName="negativeSpace" presStyleCnt="0"/>
      <dgm:spPr/>
    </dgm:pt>
    <dgm:pt modelId="{B9048BB4-A1C4-4BF8-9BDD-328A240B2559}" type="pres">
      <dgm:prSet presAssocID="{9546F3C8-EEF6-42F4-B433-D0A41C4C6F1F}" presName="childText" presStyleLbl="conFgAcc1" presStyleIdx="0" presStyleCnt="2" custLinFactNeighborY="-16127">
        <dgm:presLayoutVars>
          <dgm:bulletEnabled val="1"/>
        </dgm:presLayoutVars>
      </dgm:prSet>
      <dgm:spPr>
        <a:solidFill>
          <a:schemeClr val="tx1">
            <a:lumMod val="75000"/>
            <a:lumOff val="25000"/>
          </a:schemeClr>
        </a:solidFill>
      </dgm:spPr>
    </dgm:pt>
    <dgm:pt modelId="{7E81B4AF-9770-4E3B-B9F4-FF0DF63E81D9}" type="pres">
      <dgm:prSet presAssocID="{56144EC2-710B-43C1-BBE3-8CAF1661C1A1}" presName="spaceBetweenRectangles" presStyleCnt="0"/>
      <dgm:spPr/>
    </dgm:pt>
    <dgm:pt modelId="{1273E96F-4773-41A8-8103-DBAC97878994}" type="pres">
      <dgm:prSet presAssocID="{55E569BC-8E99-4937-BB54-83D08E28C75D}" presName="parentLin" presStyleCnt="0"/>
      <dgm:spPr/>
    </dgm:pt>
    <dgm:pt modelId="{4A5B110E-1BC8-427C-99FE-4C68E1076F6A}" type="pres">
      <dgm:prSet presAssocID="{55E569BC-8E99-4937-BB54-83D08E28C75D}" presName="parentLeftMargin" presStyleLbl="node1" presStyleIdx="0" presStyleCnt="2"/>
      <dgm:spPr/>
    </dgm:pt>
    <dgm:pt modelId="{130F5C40-837D-4A67-B425-022E79352845}" type="pres">
      <dgm:prSet presAssocID="{55E569BC-8E99-4937-BB54-83D08E28C75D}" presName="parentText" presStyleLbl="node1" presStyleIdx="1" presStyleCnt="2" custScaleX="121630" custLinFactNeighborY="983">
        <dgm:presLayoutVars>
          <dgm:chMax val="0"/>
          <dgm:bulletEnabled val="1"/>
        </dgm:presLayoutVars>
      </dgm:prSet>
      <dgm:spPr/>
    </dgm:pt>
    <dgm:pt modelId="{1C32BF07-D16B-4021-B9CD-3F988956BF37}" type="pres">
      <dgm:prSet presAssocID="{55E569BC-8E99-4937-BB54-83D08E28C75D}" presName="negativeSpace" presStyleCnt="0"/>
      <dgm:spPr/>
    </dgm:pt>
    <dgm:pt modelId="{681C33E8-358B-48E1-AC66-3F179301C679}" type="pres">
      <dgm:prSet presAssocID="{55E569BC-8E99-4937-BB54-83D08E28C75D}" presName="childText" presStyleLbl="conFgAcc1" presStyleIdx="1" presStyleCnt="2">
        <dgm:presLayoutVars>
          <dgm:bulletEnabled val="1"/>
        </dgm:presLayoutVars>
      </dgm:prSet>
      <dgm:spPr>
        <a:solidFill>
          <a:schemeClr val="tx1">
            <a:lumMod val="75000"/>
            <a:lumOff val="25000"/>
          </a:schemeClr>
        </a:solidFill>
      </dgm:spPr>
    </dgm:pt>
  </dgm:ptLst>
  <dgm:cxnLst>
    <dgm:cxn modelId="{CA6C560E-BAAD-4BA0-8729-9421508DE410}" type="presOf" srcId="{55E569BC-8E99-4937-BB54-83D08E28C75D}" destId="{130F5C40-837D-4A67-B425-022E79352845}" srcOrd="1" destOrd="0" presId="urn:microsoft.com/office/officeart/2005/8/layout/list1"/>
    <dgm:cxn modelId="{96E93D1A-E948-4921-956A-4FA87C836068}" srcId="{5CE89C6A-AF1B-4AF6-8AC2-2F266CA07482}" destId="{55E569BC-8E99-4937-BB54-83D08E28C75D}" srcOrd="1" destOrd="0" parTransId="{C4464C30-413E-40DD-B7A1-5F92E6880535}" sibTransId="{A5BFD745-591A-4200-B75D-0F0772AF58E1}"/>
    <dgm:cxn modelId="{CCEB5D5D-A05F-45E6-8100-3228CFF04006}" type="presOf" srcId="{9546F3C8-EEF6-42F4-B433-D0A41C4C6F1F}" destId="{A2ECC6B9-8698-4991-82FB-815A658F19C6}" srcOrd="1" destOrd="0" presId="urn:microsoft.com/office/officeart/2005/8/layout/list1"/>
    <dgm:cxn modelId="{5BB97181-CED7-4CF7-B39D-32CDCE3DD618}" srcId="{5CE89C6A-AF1B-4AF6-8AC2-2F266CA07482}" destId="{9546F3C8-EEF6-42F4-B433-D0A41C4C6F1F}" srcOrd="0" destOrd="0" parTransId="{7CF45982-88CE-4597-8461-E470E661DA10}" sibTransId="{56144EC2-710B-43C1-BBE3-8CAF1661C1A1}"/>
    <dgm:cxn modelId="{CBD5CFB8-6FD3-42DD-A49D-2139580886E7}" type="presOf" srcId="{9546F3C8-EEF6-42F4-B433-D0A41C4C6F1F}" destId="{8EB2AF03-25D5-4203-B95F-CD145F741F5C}" srcOrd="0" destOrd="0" presId="urn:microsoft.com/office/officeart/2005/8/layout/list1"/>
    <dgm:cxn modelId="{D80837DF-AF6B-48DC-BD8F-EA10B52289DB}" type="presOf" srcId="{55E569BC-8E99-4937-BB54-83D08E28C75D}" destId="{4A5B110E-1BC8-427C-99FE-4C68E1076F6A}" srcOrd="0" destOrd="0" presId="urn:microsoft.com/office/officeart/2005/8/layout/list1"/>
    <dgm:cxn modelId="{1935E5F4-B540-429E-B429-52AC9F9FCE3B}" type="presOf" srcId="{5CE89C6A-AF1B-4AF6-8AC2-2F266CA07482}" destId="{66C99B4E-C7CA-48D8-9324-72BE2F483F2E}" srcOrd="0" destOrd="0" presId="urn:microsoft.com/office/officeart/2005/8/layout/list1"/>
    <dgm:cxn modelId="{862F00E4-6ABC-407F-BA87-2CEF200E5F6C}" type="presParOf" srcId="{66C99B4E-C7CA-48D8-9324-72BE2F483F2E}" destId="{8212B57D-2114-4E13-AB38-0BC61E7CC12F}" srcOrd="0" destOrd="0" presId="urn:microsoft.com/office/officeart/2005/8/layout/list1"/>
    <dgm:cxn modelId="{D79244C2-D6E0-4E43-9139-5B2E76201169}" type="presParOf" srcId="{8212B57D-2114-4E13-AB38-0BC61E7CC12F}" destId="{8EB2AF03-25D5-4203-B95F-CD145F741F5C}" srcOrd="0" destOrd="0" presId="urn:microsoft.com/office/officeart/2005/8/layout/list1"/>
    <dgm:cxn modelId="{59DD5B97-90F3-4FE8-B64C-53D78549116A}" type="presParOf" srcId="{8212B57D-2114-4E13-AB38-0BC61E7CC12F}" destId="{A2ECC6B9-8698-4991-82FB-815A658F19C6}" srcOrd="1" destOrd="0" presId="urn:microsoft.com/office/officeart/2005/8/layout/list1"/>
    <dgm:cxn modelId="{807F5DE8-69FA-41E0-B9CE-E52DBD8C12B9}" type="presParOf" srcId="{66C99B4E-C7CA-48D8-9324-72BE2F483F2E}" destId="{51943191-E9AD-45D2-A8F6-BF09F698C99F}" srcOrd="1" destOrd="0" presId="urn:microsoft.com/office/officeart/2005/8/layout/list1"/>
    <dgm:cxn modelId="{C2FD1917-4798-4965-A5DD-3B15A5123D6C}" type="presParOf" srcId="{66C99B4E-C7CA-48D8-9324-72BE2F483F2E}" destId="{B9048BB4-A1C4-4BF8-9BDD-328A240B2559}" srcOrd="2" destOrd="0" presId="urn:microsoft.com/office/officeart/2005/8/layout/list1"/>
    <dgm:cxn modelId="{1B53EEBE-3F59-48C0-8DCB-8FAF65FC68FE}" type="presParOf" srcId="{66C99B4E-C7CA-48D8-9324-72BE2F483F2E}" destId="{7E81B4AF-9770-4E3B-B9F4-FF0DF63E81D9}" srcOrd="3" destOrd="0" presId="urn:microsoft.com/office/officeart/2005/8/layout/list1"/>
    <dgm:cxn modelId="{D3AF4A1E-29BF-41FF-8843-F0910A1D5E4F}" type="presParOf" srcId="{66C99B4E-C7CA-48D8-9324-72BE2F483F2E}" destId="{1273E96F-4773-41A8-8103-DBAC97878994}" srcOrd="4" destOrd="0" presId="urn:microsoft.com/office/officeart/2005/8/layout/list1"/>
    <dgm:cxn modelId="{E8895DBA-FA61-4F6A-BEFF-92EC62CE95F1}" type="presParOf" srcId="{1273E96F-4773-41A8-8103-DBAC97878994}" destId="{4A5B110E-1BC8-427C-99FE-4C68E1076F6A}" srcOrd="0" destOrd="0" presId="urn:microsoft.com/office/officeart/2005/8/layout/list1"/>
    <dgm:cxn modelId="{D7F65CD1-88B9-401D-AC70-A237818182D2}" type="presParOf" srcId="{1273E96F-4773-41A8-8103-DBAC97878994}" destId="{130F5C40-837D-4A67-B425-022E79352845}" srcOrd="1" destOrd="0" presId="urn:microsoft.com/office/officeart/2005/8/layout/list1"/>
    <dgm:cxn modelId="{6884A765-DB90-414B-9687-A3505608BA0D}" type="presParOf" srcId="{66C99B4E-C7CA-48D8-9324-72BE2F483F2E}" destId="{1C32BF07-D16B-4021-B9CD-3F988956BF37}" srcOrd="5" destOrd="0" presId="urn:microsoft.com/office/officeart/2005/8/layout/list1"/>
    <dgm:cxn modelId="{23C51FF5-76C8-4C4F-84C5-0DFF5D05219E}" type="presParOf" srcId="{66C99B4E-C7CA-48D8-9324-72BE2F483F2E}" destId="{681C33E8-358B-48E1-AC66-3F179301C6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FFC6D-B93F-4056-B174-EEAF68BB4213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B79D3C9A-A203-4B72-A069-B6C53B64A64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dirty="0">
              <a:latin typeface="Berlin Sans FB Demi" panose="020E0802020502020306" pitchFamily="34" charset="0"/>
            </a:rPr>
            <a:t>Word randomly picked from pre defined array</a:t>
          </a:r>
        </a:p>
      </dgm:t>
    </dgm:pt>
    <dgm:pt modelId="{7FAAB5E5-ADF3-45A2-A69C-E44260FDCE23}" type="parTrans" cxnId="{A9C5277E-796C-41B5-9F96-AC717DDD8604}">
      <dgm:prSet/>
      <dgm:spPr/>
      <dgm:t>
        <a:bodyPr/>
        <a:lstStyle/>
        <a:p>
          <a:endParaRPr lang="en-IN"/>
        </a:p>
      </dgm:t>
    </dgm:pt>
    <dgm:pt modelId="{546D40E1-8492-4016-8F4C-7B2EA6125289}" type="sibTrans" cxnId="{A9C5277E-796C-41B5-9F96-AC717DDD8604}">
      <dgm:prSet/>
      <dgm:spPr/>
      <dgm:t>
        <a:bodyPr/>
        <a:lstStyle/>
        <a:p>
          <a:endParaRPr lang="en-IN"/>
        </a:p>
      </dgm:t>
    </dgm:pt>
    <dgm:pt modelId="{515E272B-4863-4740-A581-3083B9B1F047}" type="pres">
      <dgm:prSet presAssocID="{B56FFC6D-B93F-4056-B174-EEAF68BB4213}" presName="Name0" presStyleCnt="0">
        <dgm:presLayoutVars>
          <dgm:dir/>
          <dgm:animLvl val="lvl"/>
          <dgm:resizeHandles val="exact"/>
        </dgm:presLayoutVars>
      </dgm:prSet>
      <dgm:spPr/>
    </dgm:pt>
    <dgm:pt modelId="{A862607A-D5BC-4E3F-8C52-46377BAF7292}" type="pres">
      <dgm:prSet presAssocID="{B79D3C9A-A203-4B72-A069-B6C53B64A64D}" presName="parTxOnly" presStyleLbl="node1" presStyleIdx="0" presStyleCnt="1" custScaleX="100098" custLinFactNeighborX="10421" custLinFactNeighborY="49087">
        <dgm:presLayoutVars>
          <dgm:chMax val="0"/>
          <dgm:chPref val="0"/>
          <dgm:bulletEnabled val="1"/>
        </dgm:presLayoutVars>
      </dgm:prSet>
      <dgm:spPr/>
    </dgm:pt>
  </dgm:ptLst>
  <dgm:cxnLst>
    <dgm:cxn modelId="{DC1DA65C-7BEA-4B43-931C-B37BFE072A26}" type="presOf" srcId="{B79D3C9A-A203-4B72-A069-B6C53B64A64D}" destId="{A862607A-D5BC-4E3F-8C52-46377BAF7292}" srcOrd="0" destOrd="0" presId="urn:microsoft.com/office/officeart/2005/8/layout/chevron1"/>
    <dgm:cxn modelId="{56DF3C66-FBA5-4CC1-AD8C-8ECF19128834}" type="presOf" srcId="{B56FFC6D-B93F-4056-B174-EEAF68BB4213}" destId="{515E272B-4863-4740-A581-3083B9B1F047}" srcOrd="0" destOrd="0" presId="urn:microsoft.com/office/officeart/2005/8/layout/chevron1"/>
    <dgm:cxn modelId="{A9C5277E-796C-41B5-9F96-AC717DDD8604}" srcId="{B56FFC6D-B93F-4056-B174-EEAF68BB4213}" destId="{B79D3C9A-A203-4B72-A069-B6C53B64A64D}" srcOrd="0" destOrd="0" parTransId="{7FAAB5E5-ADF3-45A2-A69C-E44260FDCE23}" sibTransId="{546D40E1-8492-4016-8F4C-7B2EA6125289}"/>
    <dgm:cxn modelId="{557AFF1B-F991-4BE9-83C0-D87F0650A2AE}" type="presParOf" srcId="{515E272B-4863-4740-A581-3083B9B1F047}" destId="{A862607A-D5BC-4E3F-8C52-46377BAF729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9C1A26-9C0E-465D-A8DC-EAF4184A8AFB}" type="doc">
      <dgm:prSet loTypeId="urn:microsoft.com/office/officeart/2005/8/layout/p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CA936B-8982-4035-AA3B-53536361A52C}">
      <dgm:prSet phldrT="[Text]" custT="1"/>
      <dgm:spPr/>
      <dgm:t>
        <a:bodyPr/>
        <a:lstStyle/>
        <a:p>
          <a:r>
            <a:rPr lang="en-IN" sz="1800" dirty="0">
              <a:latin typeface="Bauhaus 93" panose="04030905020B02020C02" pitchFamily="82" charset="0"/>
            </a:rPr>
            <a:t>The Player</a:t>
          </a:r>
        </a:p>
      </dgm:t>
    </dgm:pt>
    <dgm:pt modelId="{A5665055-05C5-4929-B36E-D146FCBF3E05}" type="parTrans" cxnId="{9C8217EC-ECC7-442D-B660-4A8EEF95C3F3}">
      <dgm:prSet/>
      <dgm:spPr/>
      <dgm:t>
        <a:bodyPr/>
        <a:lstStyle/>
        <a:p>
          <a:endParaRPr lang="en-IN"/>
        </a:p>
      </dgm:t>
    </dgm:pt>
    <dgm:pt modelId="{EFD552B0-156F-4DED-8AF3-236008BAEF60}" type="sibTrans" cxnId="{9C8217EC-ECC7-442D-B660-4A8EEF95C3F3}">
      <dgm:prSet/>
      <dgm:spPr/>
      <dgm:t>
        <a:bodyPr/>
        <a:lstStyle/>
        <a:p>
          <a:endParaRPr lang="en-IN"/>
        </a:p>
      </dgm:t>
    </dgm:pt>
    <dgm:pt modelId="{0B606990-DEDA-4BF7-AE0E-B5ED60089548}" type="pres">
      <dgm:prSet presAssocID="{AD9C1A26-9C0E-465D-A8DC-EAF4184A8AFB}" presName="Name0" presStyleCnt="0">
        <dgm:presLayoutVars>
          <dgm:dir/>
          <dgm:resizeHandles val="exact"/>
        </dgm:presLayoutVars>
      </dgm:prSet>
      <dgm:spPr/>
    </dgm:pt>
    <dgm:pt modelId="{D013B473-CE13-4296-A02F-F37AD399157F}" type="pres">
      <dgm:prSet presAssocID="{12CA936B-8982-4035-AA3B-53536361A52C}" presName="compNode" presStyleCnt="0"/>
      <dgm:spPr/>
    </dgm:pt>
    <dgm:pt modelId="{A8F700A0-D632-4F35-8BF0-4799B20C0DC4}" type="pres">
      <dgm:prSet presAssocID="{12CA936B-8982-4035-AA3B-53536361A52C}" presName="pictRect" presStyleLbl="node1" presStyleIdx="0" presStyleCnt="1" custLinFactNeighborX="-1211" custLinFactNeighborY="-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</dgm:spPr>
    </dgm:pt>
    <dgm:pt modelId="{3F9C4119-519A-4608-8A56-0B72FE73CA7C}" type="pres">
      <dgm:prSet presAssocID="{12CA936B-8982-4035-AA3B-53536361A52C}" presName="textRect" presStyleLbl="revTx" presStyleIdx="0" presStyleCnt="1">
        <dgm:presLayoutVars>
          <dgm:bulletEnabled val="1"/>
        </dgm:presLayoutVars>
      </dgm:prSet>
      <dgm:spPr/>
    </dgm:pt>
  </dgm:ptLst>
  <dgm:cxnLst>
    <dgm:cxn modelId="{D9F5576C-76FC-4D06-90AD-991FDA39889B}" type="presOf" srcId="{AD9C1A26-9C0E-465D-A8DC-EAF4184A8AFB}" destId="{0B606990-DEDA-4BF7-AE0E-B5ED60089548}" srcOrd="0" destOrd="0" presId="urn:microsoft.com/office/officeart/2005/8/layout/pList1"/>
    <dgm:cxn modelId="{40009287-C0C7-4E77-87DD-EF35352312F7}" type="presOf" srcId="{12CA936B-8982-4035-AA3B-53536361A52C}" destId="{3F9C4119-519A-4608-8A56-0B72FE73CA7C}" srcOrd="0" destOrd="0" presId="urn:microsoft.com/office/officeart/2005/8/layout/pList1"/>
    <dgm:cxn modelId="{9C8217EC-ECC7-442D-B660-4A8EEF95C3F3}" srcId="{AD9C1A26-9C0E-465D-A8DC-EAF4184A8AFB}" destId="{12CA936B-8982-4035-AA3B-53536361A52C}" srcOrd="0" destOrd="0" parTransId="{A5665055-05C5-4929-B36E-D146FCBF3E05}" sibTransId="{EFD552B0-156F-4DED-8AF3-236008BAEF60}"/>
    <dgm:cxn modelId="{BFBB3512-DF1C-4465-B647-31822C11A4EF}" type="presParOf" srcId="{0B606990-DEDA-4BF7-AE0E-B5ED60089548}" destId="{D013B473-CE13-4296-A02F-F37AD399157F}" srcOrd="0" destOrd="0" presId="urn:microsoft.com/office/officeart/2005/8/layout/pList1"/>
    <dgm:cxn modelId="{0A3A4A9C-193D-4B91-B577-9616F730A741}" type="presParOf" srcId="{D013B473-CE13-4296-A02F-F37AD399157F}" destId="{A8F700A0-D632-4F35-8BF0-4799B20C0DC4}" srcOrd="0" destOrd="0" presId="urn:microsoft.com/office/officeart/2005/8/layout/pList1"/>
    <dgm:cxn modelId="{D2846E82-9D65-4C85-B937-612B19C4179E}" type="presParOf" srcId="{D013B473-CE13-4296-A02F-F37AD399157F}" destId="{3F9C4119-519A-4608-8A56-0B72FE73CA7C}" srcOrd="1" destOrd="0" presId="urn:microsoft.com/office/officeart/2005/8/layout/pList1"/>
  </dgm:cxnLst>
  <dgm:bg>
    <a:effectLst>
      <a:glow rad="127000">
        <a:schemeClr val="accent1">
          <a:alpha val="89000"/>
        </a:schemeClr>
      </a:glow>
    </a:effectLst>
  </dgm:bg>
  <dgm:whole>
    <a:effectLst>
      <a:reflection blurRad="114300" stA="45000" endPos="650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67C8A5-75A0-4E49-9440-D0B9CC76F70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407ECC5-A95B-4284-9043-9CDF99C1F181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</a:t>
          </a:r>
        </a:p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371A04C6-8C75-4A26-AC25-46BB789C43F5}" type="parTrans" cxnId="{9B717CE6-FD3B-49D7-A0C5-752992146508}">
      <dgm:prSet/>
      <dgm:spPr/>
      <dgm:t>
        <a:bodyPr/>
        <a:lstStyle/>
        <a:p>
          <a:endParaRPr lang="en-IN"/>
        </a:p>
      </dgm:t>
    </dgm:pt>
    <dgm:pt modelId="{574F9784-C52E-4C66-8166-C9BD961EB971}" type="sibTrans" cxnId="{9B717CE6-FD3B-49D7-A0C5-752992146508}">
      <dgm:prSet/>
      <dgm:spPr/>
      <dgm:t>
        <a:bodyPr/>
        <a:lstStyle/>
        <a:p>
          <a:endParaRPr lang="en-IN"/>
        </a:p>
      </dgm:t>
    </dgm:pt>
    <dgm:pt modelId="{08DFD468-742F-4CAD-AB53-AEA85467E392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</a:t>
          </a:r>
        </a:p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11C16F56-4721-49C4-867A-D19B015ABE24}" type="parTrans" cxnId="{7729567F-5C75-4991-800F-0A7705E7E2FC}">
      <dgm:prSet/>
      <dgm:spPr/>
      <dgm:t>
        <a:bodyPr/>
        <a:lstStyle/>
        <a:p>
          <a:endParaRPr lang="en-IN"/>
        </a:p>
      </dgm:t>
    </dgm:pt>
    <dgm:pt modelId="{00C41911-2FD2-4A7B-94EC-0663EAEA9E7A}" type="sibTrans" cxnId="{7729567F-5C75-4991-800F-0A7705E7E2FC}">
      <dgm:prSet/>
      <dgm:spPr/>
      <dgm:t>
        <a:bodyPr/>
        <a:lstStyle/>
        <a:p>
          <a:endParaRPr lang="en-IN"/>
        </a:p>
      </dgm:t>
    </dgm:pt>
    <dgm:pt modelId="{D3FF1C0F-9F6A-4F48-BC9C-B99BC80FF64C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ResultGenerate</a:t>
          </a:r>
        </a:p>
        <a:p>
          <a:r>
            <a:rPr lang="en-IN" sz="1200" b="1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40E06DF3-70F4-42F5-A938-77E9066BD37D}" type="parTrans" cxnId="{1CF5AE88-04A3-4A06-9293-76AAF77562BC}">
      <dgm:prSet/>
      <dgm:spPr/>
      <dgm:t>
        <a:bodyPr/>
        <a:lstStyle/>
        <a:p>
          <a:endParaRPr lang="en-IN"/>
        </a:p>
      </dgm:t>
    </dgm:pt>
    <dgm:pt modelId="{1DFB8E84-C19C-42C5-817C-692694721F65}" type="sibTrans" cxnId="{1CF5AE88-04A3-4A06-9293-76AAF77562BC}">
      <dgm:prSet/>
      <dgm:spPr/>
      <dgm:t>
        <a:bodyPr/>
        <a:lstStyle/>
        <a:p>
          <a:endParaRPr lang="en-IN"/>
        </a:p>
      </dgm:t>
    </dgm:pt>
    <dgm:pt modelId="{993046EB-B299-427F-9F7C-4587B9A9106F}" type="pres">
      <dgm:prSet presAssocID="{DD67C8A5-75A0-4E49-9440-D0B9CC76F70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EBE0065-0C8C-4614-88A8-BD86D47F08AF}" type="pres">
      <dgm:prSet presAssocID="{8407ECC5-A95B-4284-9043-9CDF99C1F181}" presName="Accent1" presStyleCnt="0"/>
      <dgm:spPr/>
    </dgm:pt>
    <dgm:pt modelId="{77FE4EA0-0C17-4983-A829-8EB13222F894}" type="pres">
      <dgm:prSet presAssocID="{8407ECC5-A95B-4284-9043-9CDF99C1F181}" presName="Accent" presStyleLbl="node1" presStyleIdx="0" presStyleCnt="3"/>
      <dgm:spPr>
        <a:solidFill>
          <a:schemeClr val="accent4">
            <a:lumMod val="40000"/>
            <a:lumOff val="60000"/>
          </a:schemeClr>
        </a:solidFill>
      </dgm:spPr>
    </dgm:pt>
    <dgm:pt modelId="{CE0360DF-A8D9-4373-A07D-78E5AA1B773D}" type="pres">
      <dgm:prSet presAssocID="{8407ECC5-A95B-4284-9043-9CDF99C1F18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B0D288A-0BC7-42AC-B5AF-5213801C363F}" type="pres">
      <dgm:prSet presAssocID="{08DFD468-742F-4CAD-AB53-AEA85467E392}" presName="Accent2" presStyleCnt="0"/>
      <dgm:spPr/>
    </dgm:pt>
    <dgm:pt modelId="{A7ACA370-885E-48E9-8C40-CCA1F16E7759}" type="pres">
      <dgm:prSet presAssocID="{08DFD468-742F-4CAD-AB53-AEA85467E392}" presName="Accent" presStyleLbl="node1" presStyleIdx="1" presStyleCnt="3"/>
      <dgm:spPr>
        <a:solidFill>
          <a:schemeClr val="accent4">
            <a:lumMod val="40000"/>
            <a:lumOff val="60000"/>
          </a:schemeClr>
        </a:solidFill>
      </dgm:spPr>
    </dgm:pt>
    <dgm:pt modelId="{214057BC-D223-41D3-BEA4-A57D23699021}" type="pres">
      <dgm:prSet presAssocID="{08DFD468-742F-4CAD-AB53-AEA85467E39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8AD105F-C88B-47BE-AFBA-9A8B4C941CB6}" type="pres">
      <dgm:prSet presAssocID="{D3FF1C0F-9F6A-4F48-BC9C-B99BC80FF64C}" presName="Accent3" presStyleCnt="0"/>
      <dgm:spPr/>
    </dgm:pt>
    <dgm:pt modelId="{C37BF1EC-9C52-4BB3-A25E-49A41D52EF18}" type="pres">
      <dgm:prSet presAssocID="{D3FF1C0F-9F6A-4F48-BC9C-B99BC80FF64C}" presName="Accent" presStyleLbl="node1" presStyleIdx="2" presStyleCnt="3"/>
      <dgm:spPr>
        <a:solidFill>
          <a:schemeClr val="accent4">
            <a:lumMod val="40000"/>
            <a:lumOff val="60000"/>
          </a:schemeClr>
        </a:solidFill>
      </dgm:spPr>
    </dgm:pt>
    <dgm:pt modelId="{3FA913CB-4F14-4734-8C29-9EE83B9F064B}" type="pres">
      <dgm:prSet presAssocID="{D3FF1C0F-9F6A-4F48-BC9C-B99BC80FF64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D368918-3235-43F3-AA52-419038DD6876}" type="presOf" srcId="{DD67C8A5-75A0-4E49-9440-D0B9CC76F704}" destId="{993046EB-B299-427F-9F7C-4587B9A9106F}" srcOrd="0" destOrd="0" presId="urn:microsoft.com/office/officeart/2009/layout/CircleArrowProcess"/>
    <dgm:cxn modelId="{B0274D2D-6552-4AC4-8C20-00C46ADFE76E}" type="presOf" srcId="{8407ECC5-A95B-4284-9043-9CDF99C1F181}" destId="{CE0360DF-A8D9-4373-A07D-78E5AA1B773D}" srcOrd="0" destOrd="0" presId="urn:microsoft.com/office/officeart/2009/layout/CircleArrowProcess"/>
    <dgm:cxn modelId="{7729567F-5C75-4991-800F-0A7705E7E2FC}" srcId="{DD67C8A5-75A0-4E49-9440-D0B9CC76F704}" destId="{08DFD468-742F-4CAD-AB53-AEA85467E392}" srcOrd="1" destOrd="0" parTransId="{11C16F56-4721-49C4-867A-D19B015ABE24}" sibTransId="{00C41911-2FD2-4A7B-94EC-0663EAEA9E7A}"/>
    <dgm:cxn modelId="{1CF5AE88-04A3-4A06-9293-76AAF77562BC}" srcId="{DD67C8A5-75A0-4E49-9440-D0B9CC76F704}" destId="{D3FF1C0F-9F6A-4F48-BC9C-B99BC80FF64C}" srcOrd="2" destOrd="0" parTransId="{40E06DF3-70F4-42F5-A938-77E9066BD37D}" sibTransId="{1DFB8E84-C19C-42C5-817C-692694721F65}"/>
    <dgm:cxn modelId="{A1BB8BB2-39F1-4E18-A11F-9C7B728CF8F4}" type="presOf" srcId="{08DFD468-742F-4CAD-AB53-AEA85467E392}" destId="{214057BC-D223-41D3-BEA4-A57D23699021}" srcOrd="0" destOrd="0" presId="urn:microsoft.com/office/officeart/2009/layout/CircleArrowProcess"/>
    <dgm:cxn modelId="{8FF1A3D5-E822-408B-9E11-4A5BE1EA7107}" type="presOf" srcId="{D3FF1C0F-9F6A-4F48-BC9C-B99BC80FF64C}" destId="{3FA913CB-4F14-4734-8C29-9EE83B9F064B}" srcOrd="0" destOrd="0" presId="urn:microsoft.com/office/officeart/2009/layout/CircleArrowProcess"/>
    <dgm:cxn modelId="{9B717CE6-FD3B-49D7-A0C5-752992146508}" srcId="{DD67C8A5-75A0-4E49-9440-D0B9CC76F704}" destId="{8407ECC5-A95B-4284-9043-9CDF99C1F181}" srcOrd="0" destOrd="0" parTransId="{371A04C6-8C75-4A26-AC25-46BB789C43F5}" sibTransId="{574F9784-C52E-4C66-8166-C9BD961EB971}"/>
    <dgm:cxn modelId="{F1F4FD0E-36E4-42AC-BCF9-D4209CA871E5}" type="presParOf" srcId="{993046EB-B299-427F-9F7C-4587B9A9106F}" destId="{9EBE0065-0C8C-4614-88A8-BD86D47F08AF}" srcOrd="0" destOrd="0" presId="urn:microsoft.com/office/officeart/2009/layout/CircleArrowProcess"/>
    <dgm:cxn modelId="{A69D5DBD-7C57-48DB-AB16-79EAC5C47CA4}" type="presParOf" srcId="{9EBE0065-0C8C-4614-88A8-BD86D47F08AF}" destId="{77FE4EA0-0C17-4983-A829-8EB13222F894}" srcOrd="0" destOrd="0" presId="urn:microsoft.com/office/officeart/2009/layout/CircleArrowProcess"/>
    <dgm:cxn modelId="{CD95C514-7DAA-4D5F-BD9D-0A55C704C5A8}" type="presParOf" srcId="{993046EB-B299-427F-9F7C-4587B9A9106F}" destId="{CE0360DF-A8D9-4373-A07D-78E5AA1B773D}" srcOrd="1" destOrd="0" presId="urn:microsoft.com/office/officeart/2009/layout/CircleArrowProcess"/>
    <dgm:cxn modelId="{F18B79ED-D0F9-4738-9759-DAD8EB28F26C}" type="presParOf" srcId="{993046EB-B299-427F-9F7C-4587B9A9106F}" destId="{CB0D288A-0BC7-42AC-B5AF-5213801C363F}" srcOrd="2" destOrd="0" presId="urn:microsoft.com/office/officeart/2009/layout/CircleArrowProcess"/>
    <dgm:cxn modelId="{E12039D5-68DE-4F41-91F6-4F12AFA11BE3}" type="presParOf" srcId="{CB0D288A-0BC7-42AC-B5AF-5213801C363F}" destId="{A7ACA370-885E-48E9-8C40-CCA1F16E7759}" srcOrd="0" destOrd="0" presId="urn:microsoft.com/office/officeart/2009/layout/CircleArrowProcess"/>
    <dgm:cxn modelId="{D3BC0B4F-CEE2-4C9D-A65B-6767EDC67CD8}" type="presParOf" srcId="{993046EB-B299-427F-9F7C-4587B9A9106F}" destId="{214057BC-D223-41D3-BEA4-A57D23699021}" srcOrd="3" destOrd="0" presId="urn:microsoft.com/office/officeart/2009/layout/CircleArrowProcess"/>
    <dgm:cxn modelId="{0927DCD1-BF51-43B8-97C6-258C02C6250C}" type="presParOf" srcId="{993046EB-B299-427F-9F7C-4587B9A9106F}" destId="{48AD105F-C88B-47BE-AFBA-9A8B4C941CB6}" srcOrd="4" destOrd="0" presId="urn:microsoft.com/office/officeart/2009/layout/CircleArrowProcess"/>
    <dgm:cxn modelId="{F738C0E9-B995-4B68-B0A5-06D09029CF60}" type="presParOf" srcId="{48AD105F-C88B-47BE-AFBA-9A8B4C941CB6}" destId="{C37BF1EC-9C52-4BB3-A25E-49A41D52EF18}" srcOrd="0" destOrd="0" presId="urn:microsoft.com/office/officeart/2009/layout/CircleArrowProcess"/>
    <dgm:cxn modelId="{D508C6E0-4B59-4D15-A7A6-D4490B51FA14}" type="presParOf" srcId="{993046EB-B299-427F-9F7C-4587B9A9106F}" destId="{3FA913CB-4F14-4734-8C29-9EE83B9F064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7C8A5-75A0-4E49-9440-D0B9CC76F70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07ECC5-A95B-4284-9043-9CDF99C1F181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WordAccept</a:t>
          </a:r>
        </a:p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gm:t>
    </dgm:pt>
    <dgm:pt modelId="{371A04C6-8C75-4A26-AC25-46BB789C43F5}" type="parTrans" cxnId="{9B717CE6-FD3B-49D7-A0C5-752992146508}">
      <dgm:prSet/>
      <dgm:spPr/>
      <dgm:t>
        <a:bodyPr/>
        <a:lstStyle/>
        <a:p>
          <a:endParaRPr lang="en-IN"/>
        </a:p>
      </dgm:t>
    </dgm:pt>
    <dgm:pt modelId="{574F9784-C52E-4C66-8166-C9BD961EB971}" type="sibTrans" cxnId="{9B717CE6-FD3B-49D7-A0C5-752992146508}">
      <dgm:prSet/>
      <dgm:spPr/>
      <dgm:t>
        <a:bodyPr/>
        <a:lstStyle/>
        <a:p>
          <a:endParaRPr lang="en-IN"/>
        </a:p>
      </dgm:t>
    </dgm:pt>
    <dgm:pt modelId="{08DFD468-742F-4CAD-AB53-AEA85467E392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LetterGenerate Function</a:t>
          </a:r>
        </a:p>
      </dgm:t>
    </dgm:pt>
    <dgm:pt modelId="{11C16F56-4721-49C4-867A-D19B015ABE24}" type="parTrans" cxnId="{7729567F-5C75-4991-800F-0A7705E7E2FC}">
      <dgm:prSet/>
      <dgm:spPr/>
      <dgm:t>
        <a:bodyPr/>
        <a:lstStyle/>
        <a:p>
          <a:endParaRPr lang="en-IN"/>
        </a:p>
      </dgm:t>
    </dgm:pt>
    <dgm:pt modelId="{00C41911-2FD2-4A7B-94EC-0663EAEA9E7A}" type="sibTrans" cxnId="{7729567F-5C75-4991-800F-0A7705E7E2FC}">
      <dgm:prSet/>
      <dgm:spPr/>
      <dgm:t>
        <a:bodyPr/>
        <a:lstStyle/>
        <a:p>
          <a:endParaRPr lang="en-IN"/>
        </a:p>
      </dgm:t>
    </dgm:pt>
    <dgm:pt modelId="{489175B0-9C11-40AF-9C04-B7280A6FF607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 function</a:t>
          </a:r>
        </a:p>
      </dgm:t>
    </dgm:pt>
    <dgm:pt modelId="{D21DC5DA-AACE-4BFF-885C-E2AD5225A421}" type="parTrans" cxnId="{61B2C809-0B8D-454B-8AED-081C7100733E}">
      <dgm:prSet/>
      <dgm:spPr/>
      <dgm:t>
        <a:bodyPr/>
        <a:lstStyle/>
        <a:p>
          <a:endParaRPr lang="en-IN"/>
        </a:p>
      </dgm:t>
    </dgm:pt>
    <dgm:pt modelId="{375AAEB1-C697-4D06-B453-97EDB9877F2A}" type="sibTrans" cxnId="{61B2C809-0B8D-454B-8AED-081C7100733E}">
      <dgm:prSet/>
      <dgm:spPr/>
      <dgm:t>
        <a:bodyPr/>
        <a:lstStyle/>
        <a:p>
          <a:endParaRPr lang="en-IN"/>
        </a:p>
      </dgm:t>
    </dgm:pt>
    <dgm:pt modelId="{A8A44398-6298-44E7-8A71-442EB86F4D05}">
      <dgm:prSet phldrT="[Text]" custT="1"/>
      <dgm:spPr/>
      <dgm:t>
        <a:bodyPr/>
        <a:lstStyle/>
        <a:p>
          <a:r>
            <a:rPr lang="en-IN" sz="1200" b="1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 Function</a:t>
          </a:r>
        </a:p>
      </dgm:t>
    </dgm:pt>
    <dgm:pt modelId="{AA809217-8CDC-42F1-8B71-FC10F724F9B4}" type="parTrans" cxnId="{D4C95883-90D9-4924-818A-32837EF3A0AC}">
      <dgm:prSet/>
      <dgm:spPr/>
      <dgm:t>
        <a:bodyPr/>
        <a:lstStyle/>
        <a:p>
          <a:endParaRPr lang="en-IN"/>
        </a:p>
      </dgm:t>
    </dgm:pt>
    <dgm:pt modelId="{6B7751A0-A517-46DD-A645-800B5C6B11B0}" type="sibTrans" cxnId="{D4C95883-90D9-4924-818A-32837EF3A0AC}">
      <dgm:prSet/>
      <dgm:spPr/>
      <dgm:t>
        <a:bodyPr/>
        <a:lstStyle/>
        <a:p>
          <a:endParaRPr lang="en-IN"/>
        </a:p>
      </dgm:t>
    </dgm:pt>
    <dgm:pt modelId="{993046EB-B299-427F-9F7C-4587B9A9106F}" type="pres">
      <dgm:prSet presAssocID="{DD67C8A5-75A0-4E49-9440-D0B9CC76F70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EBE0065-0C8C-4614-88A8-BD86D47F08AF}" type="pres">
      <dgm:prSet presAssocID="{8407ECC5-A95B-4284-9043-9CDF99C1F181}" presName="Accent1" presStyleCnt="0"/>
      <dgm:spPr/>
    </dgm:pt>
    <dgm:pt modelId="{77FE4EA0-0C17-4983-A829-8EB13222F894}" type="pres">
      <dgm:prSet presAssocID="{8407ECC5-A95B-4284-9043-9CDF99C1F181}" presName="Accent" presStyleLbl="node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CE0360DF-A8D9-4373-A07D-78E5AA1B773D}" type="pres">
      <dgm:prSet presAssocID="{8407ECC5-A95B-4284-9043-9CDF99C1F181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CB0D288A-0BC7-42AC-B5AF-5213801C363F}" type="pres">
      <dgm:prSet presAssocID="{08DFD468-742F-4CAD-AB53-AEA85467E392}" presName="Accent2" presStyleCnt="0"/>
      <dgm:spPr/>
    </dgm:pt>
    <dgm:pt modelId="{A7ACA370-885E-48E9-8C40-CCA1F16E7759}" type="pres">
      <dgm:prSet presAssocID="{08DFD468-742F-4CAD-AB53-AEA85467E392}" presName="Accent" presStyleLbl="node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214057BC-D223-41D3-BEA4-A57D23699021}" type="pres">
      <dgm:prSet presAssocID="{08DFD468-742F-4CAD-AB53-AEA85467E392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0BF42A9E-56EB-436B-9720-7567F8617110}" type="pres">
      <dgm:prSet presAssocID="{489175B0-9C11-40AF-9C04-B7280A6FF607}" presName="Accent3" presStyleCnt="0"/>
      <dgm:spPr/>
    </dgm:pt>
    <dgm:pt modelId="{CF8FEE7C-FE43-4994-9653-62137D708C3E}" type="pres">
      <dgm:prSet presAssocID="{489175B0-9C11-40AF-9C04-B7280A6FF607}" presName="Accent" presStyleLbl="node1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73917205-565D-4EEE-B0BE-6655D092ACC0}" type="pres">
      <dgm:prSet presAssocID="{489175B0-9C11-40AF-9C04-B7280A6FF607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862A6B35-2B5D-4089-A50D-FD98B192E7A2}" type="pres">
      <dgm:prSet presAssocID="{A8A44398-6298-44E7-8A71-442EB86F4D05}" presName="Accent4" presStyleCnt="0"/>
      <dgm:spPr/>
    </dgm:pt>
    <dgm:pt modelId="{2FA62155-C90B-422D-972A-67BCAA4B2ED9}" type="pres">
      <dgm:prSet presAssocID="{A8A44398-6298-44E7-8A71-442EB86F4D05}" presName="Accent" presStyleLbl="node1" presStyleIdx="3" presStyleCnt="4"/>
      <dgm:spPr>
        <a:solidFill>
          <a:schemeClr val="accent6">
            <a:lumMod val="60000"/>
            <a:lumOff val="40000"/>
          </a:schemeClr>
        </a:solidFill>
      </dgm:spPr>
    </dgm:pt>
    <dgm:pt modelId="{C51517C9-7D0A-45BD-BA6E-3BBB1B645A71}" type="pres">
      <dgm:prSet presAssocID="{A8A44398-6298-44E7-8A71-442EB86F4D05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1B2C809-0B8D-454B-8AED-081C7100733E}" srcId="{DD67C8A5-75A0-4E49-9440-D0B9CC76F704}" destId="{489175B0-9C11-40AF-9C04-B7280A6FF607}" srcOrd="2" destOrd="0" parTransId="{D21DC5DA-AACE-4BFF-885C-E2AD5225A421}" sibTransId="{375AAEB1-C697-4D06-B453-97EDB9877F2A}"/>
    <dgm:cxn modelId="{1D368918-3235-43F3-AA52-419038DD6876}" type="presOf" srcId="{DD67C8A5-75A0-4E49-9440-D0B9CC76F704}" destId="{993046EB-B299-427F-9F7C-4587B9A9106F}" srcOrd="0" destOrd="0" presId="urn:microsoft.com/office/officeart/2009/layout/CircleArrowProcess"/>
    <dgm:cxn modelId="{B0274D2D-6552-4AC4-8C20-00C46ADFE76E}" type="presOf" srcId="{8407ECC5-A95B-4284-9043-9CDF99C1F181}" destId="{CE0360DF-A8D9-4373-A07D-78E5AA1B773D}" srcOrd="0" destOrd="0" presId="urn:microsoft.com/office/officeart/2009/layout/CircleArrowProcess"/>
    <dgm:cxn modelId="{53AD4F55-AF97-4564-8C99-4F9C44A4CC3B}" type="presOf" srcId="{A8A44398-6298-44E7-8A71-442EB86F4D05}" destId="{C51517C9-7D0A-45BD-BA6E-3BBB1B645A71}" srcOrd="0" destOrd="0" presId="urn:microsoft.com/office/officeart/2009/layout/CircleArrowProcess"/>
    <dgm:cxn modelId="{DFF39358-74CF-42BD-93CA-7B0F287FAB39}" type="presOf" srcId="{489175B0-9C11-40AF-9C04-B7280A6FF607}" destId="{73917205-565D-4EEE-B0BE-6655D092ACC0}" srcOrd="0" destOrd="0" presId="urn:microsoft.com/office/officeart/2009/layout/CircleArrowProcess"/>
    <dgm:cxn modelId="{7729567F-5C75-4991-800F-0A7705E7E2FC}" srcId="{DD67C8A5-75A0-4E49-9440-D0B9CC76F704}" destId="{08DFD468-742F-4CAD-AB53-AEA85467E392}" srcOrd="1" destOrd="0" parTransId="{11C16F56-4721-49C4-867A-D19B015ABE24}" sibTransId="{00C41911-2FD2-4A7B-94EC-0663EAEA9E7A}"/>
    <dgm:cxn modelId="{D4C95883-90D9-4924-818A-32837EF3A0AC}" srcId="{DD67C8A5-75A0-4E49-9440-D0B9CC76F704}" destId="{A8A44398-6298-44E7-8A71-442EB86F4D05}" srcOrd="3" destOrd="0" parTransId="{AA809217-8CDC-42F1-8B71-FC10F724F9B4}" sibTransId="{6B7751A0-A517-46DD-A645-800B5C6B11B0}"/>
    <dgm:cxn modelId="{A1BB8BB2-39F1-4E18-A11F-9C7B728CF8F4}" type="presOf" srcId="{08DFD468-742F-4CAD-AB53-AEA85467E392}" destId="{214057BC-D223-41D3-BEA4-A57D23699021}" srcOrd="0" destOrd="0" presId="urn:microsoft.com/office/officeart/2009/layout/CircleArrowProcess"/>
    <dgm:cxn modelId="{9B717CE6-FD3B-49D7-A0C5-752992146508}" srcId="{DD67C8A5-75A0-4E49-9440-D0B9CC76F704}" destId="{8407ECC5-A95B-4284-9043-9CDF99C1F181}" srcOrd="0" destOrd="0" parTransId="{371A04C6-8C75-4A26-AC25-46BB789C43F5}" sibTransId="{574F9784-C52E-4C66-8166-C9BD961EB971}"/>
    <dgm:cxn modelId="{F1F4FD0E-36E4-42AC-BCF9-D4209CA871E5}" type="presParOf" srcId="{993046EB-B299-427F-9F7C-4587B9A9106F}" destId="{9EBE0065-0C8C-4614-88A8-BD86D47F08AF}" srcOrd="0" destOrd="0" presId="urn:microsoft.com/office/officeart/2009/layout/CircleArrowProcess"/>
    <dgm:cxn modelId="{A69D5DBD-7C57-48DB-AB16-79EAC5C47CA4}" type="presParOf" srcId="{9EBE0065-0C8C-4614-88A8-BD86D47F08AF}" destId="{77FE4EA0-0C17-4983-A829-8EB13222F894}" srcOrd="0" destOrd="0" presId="urn:microsoft.com/office/officeart/2009/layout/CircleArrowProcess"/>
    <dgm:cxn modelId="{CD95C514-7DAA-4D5F-BD9D-0A55C704C5A8}" type="presParOf" srcId="{993046EB-B299-427F-9F7C-4587B9A9106F}" destId="{CE0360DF-A8D9-4373-A07D-78E5AA1B773D}" srcOrd="1" destOrd="0" presId="urn:microsoft.com/office/officeart/2009/layout/CircleArrowProcess"/>
    <dgm:cxn modelId="{F18B79ED-D0F9-4738-9759-DAD8EB28F26C}" type="presParOf" srcId="{993046EB-B299-427F-9F7C-4587B9A9106F}" destId="{CB0D288A-0BC7-42AC-B5AF-5213801C363F}" srcOrd="2" destOrd="0" presId="urn:microsoft.com/office/officeart/2009/layout/CircleArrowProcess"/>
    <dgm:cxn modelId="{E12039D5-68DE-4F41-91F6-4F12AFA11BE3}" type="presParOf" srcId="{CB0D288A-0BC7-42AC-B5AF-5213801C363F}" destId="{A7ACA370-885E-48E9-8C40-CCA1F16E7759}" srcOrd="0" destOrd="0" presId="urn:microsoft.com/office/officeart/2009/layout/CircleArrowProcess"/>
    <dgm:cxn modelId="{D3BC0B4F-CEE2-4C9D-A65B-6767EDC67CD8}" type="presParOf" srcId="{993046EB-B299-427F-9F7C-4587B9A9106F}" destId="{214057BC-D223-41D3-BEA4-A57D23699021}" srcOrd="3" destOrd="0" presId="urn:microsoft.com/office/officeart/2009/layout/CircleArrowProcess"/>
    <dgm:cxn modelId="{1A2A6DEA-A45E-4C9A-A5CA-D83FAE68AA3A}" type="presParOf" srcId="{993046EB-B299-427F-9F7C-4587B9A9106F}" destId="{0BF42A9E-56EB-436B-9720-7567F8617110}" srcOrd="4" destOrd="0" presId="urn:microsoft.com/office/officeart/2009/layout/CircleArrowProcess"/>
    <dgm:cxn modelId="{9E8FE13B-7803-4EFB-8B5B-CE23E2B280D4}" type="presParOf" srcId="{0BF42A9E-56EB-436B-9720-7567F8617110}" destId="{CF8FEE7C-FE43-4994-9653-62137D708C3E}" srcOrd="0" destOrd="0" presId="urn:microsoft.com/office/officeart/2009/layout/CircleArrowProcess"/>
    <dgm:cxn modelId="{C7AFC14C-7CE0-40D1-B3F8-022B6380EFEE}" type="presParOf" srcId="{993046EB-B299-427F-9F7C-4587B9A9106F}" destId="{73917205-565D-4EEE-B0BE-6655D092ACC0}" srcOrd="5" destOrd="0" presId="urn:microsoft.com/office/officeart/2009/layout/CircleArrowProcess"/>
    <dgm:cxn modelId="{389ACEB1-ADFA-4BFE-9390-BEA338933D4B}" type="presParOf" srcId="{993046EB-B299-427F-9F7C-4587B9A9106F}" destId="{862A6B35-2B5D-4089-A50D-FD98B192E7A2}" srcOrd="6" destOrd="0" presId="urn:microsoft.com/office/officeart/2009/layout/CircleArrowProcess"/>
    <dgm:cxn modelId="{5C6F2F43-5BA6-4D91-82B0-F3D1ABA0D016}" type="presParOf" srcId="{862A6B35-2B5D-4089-A50D-FD98B192E7A2}" destId="{2FA62155-C90B-422D-972A-67BCAA4B2ED9}" srcOrd="0" destOrd="0" presId="urn:microsoft.com/office/officeart/2009/layout/CircleArrowProcess"/>
    <dgm:cxn modelId="{2FC327E0-4B70-49FD-B712-F30E014E993C}" type="presParOf" srcId="{993046EB-B299-427F-9F7C-4587B9A9106F}" destId="{C51517C9-7D0A-45BD-BA6E-3BBB1B645A71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6198FE-DE65-402B-BF37-FA5CE9138F8C}" type="doc">
      <dgm:prSet loTypeId="urn:microsoft.com/office/officeart/2005/8/layout/hChevron3" loCatId="process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F37A5F-D841-4BFA-9110-22054E72F9AB}">
      <dgm:prSet/>
      <dgm:spPr/>
      <dgm:t>
        <a:bodyPr/>
        <a:lstStyle/>
        <a:p>
          <a:pPr rtl="0"/>
          <a:br>
            <a:rPr lang="en-US" dirty="0"/>
          </a:br>
          <a:endParaRPr lang="en-US" dirty="0"/>
        </a:p>
      </dgm:t>
    </dgm:pt>
    <dgm:pt modelId="{6DF449EC-C8E6-406D-ABE1-BAC74C29B2DD}" type="parTrans" cxnId="{89951DEF-A431-4B6B-AE88-0A4ADE24BC80}">
      <dgm:prSet/>
      <dgm:spPr/>
      <dgm:t>
        <a:bodyPr/>
        <a:lstStyle/>
        <a:p>
          <a:endParaRPr lang="en-US"/>
        </a:p>
      </dgm:t>
    </dgm:pt>
    <dgm:pt modelId="{1B4AE8A4-574A-4FBC-B5DB-F68D030EF5CA}" type="sibTrans" cxnId="{89951DEF-A431-4B6B-AE88-0A4ADE24BC80}">
      <dgm:prSet/>
      <dgm:spPr/>
      <dgm:t>
        <a:bodyPr/>
        <a:lstStyle/>
        <a:p>
          <a:endParaRPr lang="en-US"/>
        </a:p>
      </dgm:t>
    </dgm:pt>
    <dgm:pt modelId="{73B37466-7E35-4544-9A22-BDE71DD8629B}">
      <dgm:prSet/>
      <dgm:spPr/>
      <dgm:t>
        <a:bodyPr/>
        <a:lstStyle/>
        <a:p>
          <a:r>
            <a:rPr lang="en-US" dirty="0">
              <a:latin typeface="Broadway" panose="04040905080002020502" pitchFamily="82" charset="0"/>
            </a:rPr>
            <a:t>Representing the Hangman Game</a:t>
          </a:r>
        </a:p>
      </dgm:t>
    </dgm:pt>
    <dgm:pt modelId="{AE197B9B-EDC5-4BF8-8A95-1224A7CA737E}" type="parTrans" cxnId="{56B5ECC4-7F84-49BF-8036-FA2EE061947B}">
      <dgm:prSet/>
      <dgm:spPr/>
      <dgm:t>
        <a:bodyPr/>
        <a:lstStyle/>
        <a:p>
          <a:endParaRPr lang="en-US"/>
        </a:p>
      </dgm:t>
    </dgm:pt>
    <dgm:pt modelId="{8CA28DC5-7663-481C-A106-8FC071696677}" type="sibTrans" cxnId="{56B5ECC4-7F84-49BF-8036-FA2EE061947B}">
      <dgm:prSet/>
      <dgm:spPr/>
      <dgm:t>
        <a:bodyPr/>
        <a:lstStyle/>
        <a:p>
          <a:endParaRPr lang="en-US"/>
        </a:p>
      </dgm:t>
    </dgm:pt>
    <dgm:pt modelId="{24AAC74E-5ECF-43D4-93E5-5F8F588FD5D2}" type="pres">
      <dgm:prSet presAssocID="{C76198FE-DE65-402B-BF37-FA5CE9138F8C}" presName="Name0" presStyleCnt="0">
        <dgm:presLayoutVars>
          <dgm:dir/>
          <dgm:resizeHandles val="exact"/>
        </dgm:presLayoutVars>
      </dgm:prSet>
      <dgm:spPr/>
    </dgm:pt>
    <dgm:pt modelId="{FEC7C959-416A-4245-B8E9-0FE7770EBD78}" type="pres">
      <dgm:prSet presAssocID="{6BF37A5F-D841-4BFA-9110-22054E72F9AB}" presName="parTxOnly" presStyleLbl="node1" presStyleIdx="0" presStyleCnt="2" custFlipHor="1" custScaleX="532" custLinFactNeighborX="49">
        <dgm:presLayoutVars>
          <dgm:bulletEnabled val="1"/>
        </dgm:presLayoutVars>
      </dgm:prSet>
      <dgm:spPr/>
    </dgm:pt>
    <dgm:pt modelId="{9AEB8195-921A-4649-A78C-5AB70F12EFBA}" type="pres">
      <dgm:prSet presAssocID="{1B4AE8A4-574A-4FBC-B5DB-F68D030EF5CA}" presName="parSpace" presStyleCnt="0"/>
      <dgm:spPr/>
    </dgm:pt>
    <dgm:pt modelId="{75F49807-EC9D-472D-861A-4C76CBBB6A73}" type="pres">
      <dgm:prSet presAssocID="{73B37466-7E35-4544-9A22-BDE71DD8629B}" presName="parTxOnly" presStyleLbl="node1" presStyleIdx="1" presStyleCnt="2" custLinFactNeighborY="-635">
        <dgm:presLayoutVars>
          <dgm:bulletEnabled val="1"/>
        </dgm:presLayoutVars>
      </dgm:prSet>
      <dgm:spPr/>
    </dgm:pt>
  </dgm:ptLst>
  <dgm:cxnLst>
    <dgm:cxn modelId="{212A5611-162F-429D-B0E1-530A61E32E4A}" type="presOf" srcId="{C76198FE-DE65-402B-BF37-FA5CE9138F8C}" destId="{24AAC74E-5ECF-43D4-93E5-5F8F588FD5D2}" srcOrd="0" destOrd="0" presId="urn:microsoft.com/office/officeart/2005/8/layout/hChevron3"/>
    <dgm:cxn modelId="{3B8E6063-6ABA-48B2-AEB1-24EFD119F7F7}" type="presOf" srcId="{6BF37A5F-D841-4BFA-9110-22054E72F9AB}" destId="{FEC7C959-416A-4245-B8E9-0FE7770EBD78}" srcOrd="0" destOrd="0" presId="urn:microsoft.com/office/officeart/2005/8/layout/hChevron3"/>
    <dgm:cxn modelId="{56B5ECC4-7F84-49BF-8036-FA2EE061947B}" srcId="{C76198FE-DE65-402B-BF37-FA5CE9138F8C}" destId="{73B37466-7E35-4544-9A22-BDE71DD8629B}" srcOrd="1" destOrd="0" parTransId="{AE197B9B-EDC5-4BF8-8A95-1224A7CA737E}" sibTransId="{8CA28DC5-7663-481C-A106-8FC071696677}"/>
    <dgm:cxn modelId="{7FF439D0-3015-4D05-8BC0-67AF55161767}" type="presOf" srcId="{73B37466-7E35-4544-9A22-BDE71DD8629B}" destId="{75F49807-EC9D-472D-861A-4C76CBBB6A73}" srcOrd="0" destOrd="0" presId="urn:microsoft.com/office/officeart/2005/8/layout/hChevron3"/>
    <dgm:cxn modelId="{89951DEF-A431-4B6B-AE88-0A4ADE24BC80}" srcId="{C76198FE-DE65-402B-BF37-FA5CE9138F8C}" destId="{6BF37A5F-D841-4BFA-9110-22054E72F9AB}" srcOrd="0" destOrd="0" parTransId="{6DF449EC-C8E6-406D-ABE1-BAC74C29B2DD}" sibTransId="{1B4AE8A4-574A-4FBC-B5DB-F68D030EF5CA}"/>
    <dgm:cxn modelId="{148C34AD-B5D1-4A44-8A96-343C976FFA47}" type="presParOf" srcId="{24AAC74E-5ECF-43D4-93E5-5F8F588FD5D2}" destId="{FEC7C959-416A-4245-B8E9-0FE7770EBD78}" srcOrd="0" destOrd="0" presId="urn:microsoft.com/office/officeart/2005/8/layout/hChevron3"/>
    <dgm:cxn modelId="{9D789D58-024B-445F-B1AF-D02F66F19A4F}" type="presParOf" srcId="{24AAC74E-5ECF-43D4-93E5-5F8F588FD5D2}" destId="{9AEB8195-921A-4649-A78C-5AB70F12EFBA}" srcOrd="1" destOrd="0" presId="urn:microsoft.com/office/officeart/2005/8/layout/hChevron3"/>
    <dgm:cxn modelId="{E7221BC6-D44E-4608-A2A5-E3BEC9BEBD92}" type="presParOf" srcId="{24AAC74E-5ECF-43D4-93E5-5F8F588FD5D2}" destId="{75F49807-EC9D-472D-861A-4C76CBBB6A7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C030F7-D31F-4841-AF0F-8E23FCD904BC}" type="doc">
      <dgm:prSet loTypeId="urn:microsoft.com/office/officeart/2005/8/layout/radial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074B4F-7EFF-427A-A895-3578EF737E03}">
      <dgm:prSet/>
      <dgm:spPr/>
      <dgm:t>
        <a:bodyPr/>
        <a:lstStyle/>
        <a:p>
          <a:pPr rtl="0"/>
          <a:r>
            <a:rPr lang="en-US" b="1" dirty="0">
              <a:latin typeface="Bradley Hand ITC" panose="03070402050302030203" pitchFamily="66" charset="0"/>
            </a:rPr>
            <a:t>The Game provides the player with two choices- </a:t>
          </a:r>
          <a:br>
            <a:rPr lang="en-US" b="1" dirty="0">
              <a:latin typeface="Bradley Hand ITC" panose="03070402050302030203" pitchFamily="66" charset="0"/>
            </a:rPr>
          </a:br>
          <a:r>
            <a:rPr lang="en-US" b="1" dirty="0">
              <a:latin typeface="Bradley Hand ITC" panose="03070402050302030203" pitchFamily="66" charset="0"/>
            </a:rPr>
            <a:t>For </a:t>
          </a:r>
          <a:r>
            <a:rPr lang="en-US" b="0" u="sng" dirty="0">
              <a:latin typeface="Algerian" panose="04020705040A02060702" pitchFamily="82" charset="0"/>
            </a:rPr>
            <a:t>SINGLE USER</a:t>
          </a:r>
          <a:r>
            <a:rPr lang="en-US" b="1" dirty="0">
              <a:latin typeface="Bradley Hand ITC" panose="03070402050302030203" pitchFamily="66" charset="0"/>
            </a:rPr>
            <a:t> our game will choose the word to be guessed randomly from a pre-installed array of string data type.</a:t>
          </a:r>
        </a:p>
        <a:p>
          <a:pPr rtl="0"/>
          <a:r>
            <a:rPr lang="en-US" b="1" dirty="0">
              <a:latin typeface="Bradley Hand ITC" panose="03070402050302030203" pitchFamily="66" charset="0"/>
            </a:rPr>
            <a:t>For </a:t>
          </a:r>
          <a:r>
            <a:rPr lang="en-US" b="0" u="sng" dirty="0">
              <a:latin typeface="Algerian" panose="04020705040A02060702" pitchFamily="82" charset="0"/>
            </a:rPr>
            <a:t>MULTI USER</a:t>
          </a:r>
          <a:r>
            <a:rPr lang="en-US" b="1" dirty="0">
              <a:latin typeface="Bradley Hand ITC" panose="03070402050302030203" pitchFamily="66" charset="0"/>
            </a:rPr>
            <a:t>, we would let one of the users to enter the word to be guessed and the player will be required to guess the word!</a:t>
          </a:r>
        </a:p>
      </dgm:t>
    </dgm:pt>
    <dgm:pt modelId="{456ABE21-DB29-4C1B-B9B8-6145D2A0977B}" type="parTrans" cxnId="{C6507433-94CC-4C39-A216-763B97603076}">
      <dgm:prSet/>
      <dgm:spPr/>
      <dgm:t>
        <a:bodyPr/>
        <a:lstStyle/>
        <a:p>
          <a:endParaRPr lang="en-US"/>
        </a:p>
      </dgm:t>
    </dgm:pt>
    <dgm:pt modelId="{CDD27AEA-F04B-4E94-8DAD-68355EA2FF32}" type="sibTrans" cxnId="{C6507433-94CC-4C39-A216-763B97603076}">
      <dgm:prSet/>
      <dgm:spPr/>
      <dgm:t>
        <a:bodyPr/>
        <a:lstStyle/>
        <a:p>
          <a:endParaRPr lang="en-US"/>
        </a:p>
      </dgm:t>
    </dgm:pt>
    <dgm:pt modelId="{909B5AFD-744C-4C61-9BCE-379495C51670}" type="pres">
      <dgm:prSet presAssocID="{32C030F7-D31F-4841-AF0F-8E23FCD904BC}" presName="composite" presStyleCnt="0">
        <dgm:presLayoutVars>
          <dgm:chMax val="1"/>
          <dgm:dir/>
          <dgm:resizeHandles val="exact"/>
        </dgm:presLayoutVars>
      </dgm:prSet>
      <dgm:spPr/>
    </dgm:pt>
    <dgm:pt modelId="{4915AFA1-E688-4962-8974-F838872B7CAE}" type="pres">
      <dgm:prSet presAssocID="{32C030F7-D31F-4841-AF0F-8E23FCD904BC}" presName="radial" presStyleCnt="0">
        <dgm:presLayoutVars>
          <dgm:animLvl val="ctr"/>
        </dgm:presLayoutVars>
      </dgm:prSet>
      <dgm:spPr/>
    </dgm:pt>
    <dgm:pt modelId="{05840E53-1838-4714-A4CF-73180F1DCDC5}" type="pres">
      <dgm:prSet presAssocID="{28074B4F-7EFF-427A-A895-3578EF737E03}" presName="centerShape" presStyleLbl="vennNode1" presStyleIdx="0" presStyleCnt="1" custScaleX="183741"/>
      <dgm:spPr/>
    </dgm:pt>
  </dgm:ptLst>
  <dgm:cxnLst>
    <dgm:cxn modelId="{C6507433-94CC-4C39-A216-763B97603076}" srcId="{32C030F7-D31F-4841-AF0F-8E23FCD904BC}" destId="{28074B4F-7EFF-427A-A895-3578EF737E03}" srcOrd="0" destOrd="0" parTransId="{456ABE21-DB29-4C1B-B9B8-6145D2A0977B}" sibTransId="{CDD27AEA-F04B-4E94-8DAD-68355EA2FF32}"/>
    <dgm:cxn modelId="{78409365-12E0-4FD5-8F20-1FCCF9AD5B21}" type="presOf" srcId="{28074B4F-7EFF-427A-A895-3578EF737E03}" destId="{05840E53-1838-4714-A4CF-73180F1DCDC5}" srcOrd="0" destOrd="0" presId="urn:microsoft.com/office/officeart/2005/8/layout/radial3"/>
    <dgm:cxn modelId="{735AA4D2-8819-4E5E-8AEA-4FB4AC21012D}" type="presOf" srcId="{32C030F7-D31F-4841-AF0F-8E23FCD904BC}" destId="{909B5AFD-744C-4C61-9BCE-379495C51670}" srcOrd="0" destOrd="0" presId="urn:microsoft.com/office/officeart/2005/8/layout/radial3"/>
    <dgm:cxn modelId="{816C549D-56B4-42FA-8A27-742D07DC2030}" type="presParOf" srcId="{909B5AFD-744C-4C61-9BCE-379495C51670}" destId="{4915AFA1-E688-4962-8974-F838872B7CAE}" srcOrd="0" destOrd="0" presId="urn:microsoft.com/office/officeart/2005/8/layout/radial3"/>
    <dgm:cxn modelId="{DF9E8692-3F51-4208-95A2-139FDE209AA5}" type="presParOf" srcId="{4915AFA1-E688-4962-8974-F838872B7CAE}" destId="{05840E53-1838-4714-A4CF-73180F1DCDC5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D25E1-C98F-4809-BB4F-D5147F0496D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CBFB20-45C9-4FB5-81F6-1B328F1AE191}">
      <dgm:prSet custT="1"/>
      <dgm:spPr/>
      <dgm:t>
        <a:bodyPr/>
        <a:lstStyle/>
        <a:p>
          <a:pPr rtl="0"/>
          <a:endParaRPr lang="en-US" sz="1600" dirty="0"/>
        </a:p>
        <a:p>
          <a:pPr rtl="0"/>
          <a:r>
            <a:rPr lang="en-US" sz="1600" dirty="0"/>
            <a:t>The word the user must guess</a:t>
          </a:r>
        </a:p>
      </dgm:t>
    </dgm:pt>
    <dgm:pt modelId="{B401B93F-9A21-492C-A8F1-45369C86781E}" type="parTrans" cxnId="{2F4E7CBF-088D-4A21-A001-00AE19D7DD1A}">
      <dgm:prSet/>
      <dgm:spPr/>
      <dgm:t>
        <a:bodyPr/>
        <a:lstStyle/>
        <a:p>
          <a:endParaRPr lang="en-US"/>
        </a:p>
      </dgm:t>
    </dgm:pt>
    <dgm:pt modelId="{3E8DC46D-5D64-4F59-B831-CEC5CF3BC91A}" type="sibTrans" cxnId="{2F4E7CBF-088D-4A21-A001-00AE19D7DD1A}">
      <dgm:prSet/>
      <dgm:spPr/>
      <dgm:t>
        <a:bodyPr/>
        <a:lstStyle/>
        <a:p>
          <a:endParaRPr lang="en-US"/>
        </a:p>
      </dgm:t>
    </dgm:pt>
    <dgm:pt modelId="{9F69D4E3-B063-4984-B824-FA342031373E}">
      <dgm:prSet custT="1"/>
      <dgm:spPr/>
      <dgm:t>
        <a:bodyPr/>
        <a:lstStyle/>
        <a:p>
          <a:pPr rtl="0"/>
          <a:r>
            <a:rPr lang="en-US" sz="1400" dirty="0"/>
            <a:t>The word found to show the progression of the user during the Hangman Game</a:t>
          </a:r>
        </a:p>
      </dgm:t>
    </dgm:pt>
    <dgm:pt modelId="{C839F3BC-2982-489F-8C76-F7628C421AD4}" type="parTrans" cxnId="{6F7C7000-095B-49AD-B216-F39334CD9D24}">
      <dgm:prSet/>
      <dgm:spPr/>
      <dgm:t>
        <a:bodyPr/>
        <a:lstStyle/>
        <a:p>
          <a:endParaRPr lang="en-US"/>
        </a:p>
      </dgm:t>
    </dgm:pt>
    <dgm:pt modelId="{1DB0ECA9-0B9F-4BD8-B8C7-A23441DB95E9}" type="sibTrans" cxnId="{6F7C7000-095B-49AD-B216-F39334CD9D24}">
      <dgm:prSet/>
      <dgm:spPr/>
      <dgm:t>
        <a:bodyPr/>
        <a:lstStyle/>
        <a:p>
          <a:endParaRPr lang="en-US"/>
        </a:p>
      </dgm:t>
    </dgm:pt>
    <dgm:pt modelId="{10FB5427-75CA-47B8-8822-7CDA6438F22C}">
      <dgm:prSet/>
      <dgm:spPr/>
      <dgm:t>
        <a:bodyPr/>
        <a:lstStyle/>
        <a:p>
          <a:pPr rtl="0"/>
          <a:r>
            <a:rPr lang="en-US" dirty="0"/>
            <a:t>The number of errors made by the user when trying to guess the word</a:t>
          </a:r>
        </a:p>
      </dgm:t>
    </dgm:pt>
    <dgm:pt modelId="{B75A7281-CA7F-4EB3-BFC3-2B4782A666E2}" type="parTrans" cxnId="{A476873C-943B-4C99-A180-66DDABBC42BB}">
      <dgm:prSet/>
      <dgm:spPr/>
      <dgm:t>
        <a:bodyPr/>
        <a:lstStyle/>
        <a:p>
          <a:endParaRPr lang="en-US"/>
        </a:p>
      </dgm:t>
    </dgm:pt>
    <dgm:pt modelId="{14B6B15D-04AC-440B-88D8-505521F61252}" type="sibTrans" cxnId="{A476873C-943B-4C99-A180-66DDABBC42BB}">
      <dgm:prSet/>
      <dgm:spPr/>
      <dgm:t>
        <a:bodyPr/>
        <a:lstStyle/>
        <a:p>
          <a:endParaRPr lang="en-US"/>
        </a:p>
      </dgm:t>
    </dgm:pt>
    <dgm:pt modelId="{0825235E-15FC-457A-9BBE-E934B6CE4437}">
      <dgm:prSet custT="1"/>
      <dgm:spPr/>
      <dgm:t>
        <a:bodyPr/>
        <a:lstStyle/>
        <a:p>
          <a:pPr rtl="0"/>
          <a:r>
            <a:rPr lang="en-US" sz="1600" dirty="0"/>
            <a:t>A list of letters already entered by the user</a:t>
          </a:r>
        </a:p>
      </dgm:t>
    </dgm:pt>
    <dgm:pt modelId="{F25CC57E-0FFA-4FE1-A521-57C7830825B8}" type="parTrans" cxnId="{267C9438-7997-4EB8-9303-9831FF4E1A69}">
      <dgm:prSet/>
      <dgm:spPr/>
      <dgm:t>
        <a:bodyPr/>
        <a:lstStyle/>
        <a:p>
          <a:endParaRPr lang="en-US"/>
        </a:p>
      </dgm:t>
    </dgm:pt>
    <dgm:pt modelId="{3C808327-6573-46F7-88E2-FE6968CB18F3}" type="sibTrans" cxnId="{267C9438-7997-4EB8-9303-9831FF4E1A69}">
      <dgm:prSet/>
      <dgm:spPr/>
      <dgm:t>
        <a:bodyPr/>
        <a:lstStyle/>
        <a:p>
          <a:endParaRPr lang="en-US"/>
        </a:p>
      </dgm:t>
    </dgm:pt>
    <dgm:pt modelId="{AA201072-A6C0-452B-A953-2FFB90C1611D}" type="pres">
      <dgm:prSet presAssocID="{C2BD25E1-C98F-4809-BB4F-D5147F0496D8}" presName="compositeShape" presStyleCnt="0">
        <dgm:presLayoutVars>
          <dgm:chMax val="7"/>
          <dgm:dir/>
          <dgm:resizeHandles val="exact"/>
        </dgm:presLayoutVars>
      </dgm:prSet>
      <dgm:spPr/>
    </dgm:pt>
    <dgm:pt modelId="{ACF99C35-E9B1-4ED1-B5EF-93C2C49D59E1}" type="pres">
      <dgm:prSet presAssocID="{C5CBFB20-45C9-4FB5-81F6-1B328F1AE191}" presName="circ1" presStyleLbl="vennNode1" presStyleIdx="0" presStyleCnt="4"/>
      <dgm:spPr/>
    </dgm:pt>
    <dgm:pt modelId="{7E137EC4-F4FC-48EC-8447-58CAFCCAEC2D}" type="pres">
      <dgm:prSet presAssocID="{C5CBFB20-45C9-4FB5-81F6-1B328F1AE19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CB11B0-964C-42F9-ADF9-2F7560C368B6}" type="pres">
      <dgm:prSet presAssocID="{9F69D4E3-B063-4984-B824-FA342031373E}" presName="circ2" presStyleLbl="vennNode1" presStyleIdx="1" presStyleCnt="4" custScaleX="131665" custLinFactNeighborX="475" custLinFactNeighborY="950"/>
      <dgm:spPr/>
    </dgm:pt>
    <dgm:pt modelId="{BFB2F0D6-FDA8-4536-B9C7-A109B5347DA5}" type="pres">
      <dgm:prSet presAssocID="{9F69D4E3-B063-4984-B824-FA342031373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C99734-4399-4765-88E8-FB6C4AE89DEB}" type="pres">
      <dgm:prSet presAssocID="{10FB5427-75CA-47B8-8822-7CDA6438F22C}" presName="circ3" presStyleLbl="vennNode1" presStyleIdx="2" presStyleCnt="4" custScaleY="117939"/>
      <dgm:spPr/>
    </dgm:pt>
    <dgm:pt modelId="{97BFCEF4-F6F3-410B-98DA-76FFC71B2B0E}" type="pres">
      <dgm:prSet presAssocID="{10FB5427-75CA-47B8-8822-7CDA6438F22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00E4A3-2E8A-41CD-B5AD-FAC109D9EA3C}" type="pres">
      <dgm:prSet presAssocID="{0825235E-15FC-457A-9BBE-E934B6CE4437}" presName="circ4" presStyleLbl="vennNode1" presStyleIdx="3" presStyleCnt="4" custScaleX="123602"/>
      <dgm:spPr/>
    </dgm:pt>
    <dgm:pt modelId="{D1CE77A4-9DEA-4431-A61A-A5848E98D51E}" type="pres">
      <dgm:prSet presAssocID="{0825235E-15FC-457A-9BBE-E934B6CE443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F7C7000-095B-49AD-B216-F39334CD9D24}" srcId="{C2BD25E1-C98F-4809-BB4F-D5147F0496D8}" destId="{9F69D4E3-B063-4984-B824-FA342031373E}" srcOrd="1" destOrd="0" parTransId="{C839F3BC-2982-489F-8C76-F7628C421AD4}" sibTransId="{1DB0ECA9-0B9F-4BD8-B8C7-A23441DB95E9}"/>
    <dgm:cxn modelId="{D1DB850B-EDAD-44BE-9BAC-719FDABA6EF4}" type="presOf" srcId="{10FB5427-75CA-47B8-8822-7CDA6438F22C}" destId="{F2C99734-4399-4765-88E8-FB6C4AE89DEB}" srcOrd="0" destOrd="0" presId="urn:microsoft.com/office/officeart/2005/8/layout/venn1"/>
    <dgm:cxn modelId="{267C9438-7997-4EB8-9303-9831FF4E1A69}" srcId="{C2BD25E1-C98F-4809-BB4F-D5147F0496D8}" destId="{0825235E-15FC-457A-9BBE-E934B6CE4437}" srcOrd="3" destOrd="0" parTransId="{F25CC57E-0FFA-4FE1-A521-57C7830825B8}" sibTransId="{3C808327-6573-46F7-88E2-FE6968CB18F3}"/>
    <dgm:cxn modelId="{A476873C-943B-4C99-A180-66DDABBC42BB}" srcId="{C2BD25E1-C98F-4809-BB4F-D5147F0496D8}" destId="{10FB5427-75CA-47B8-8822-7CDA6438F22C}" srcOrd="2" destOrd="0" parTransId="{B75A7281-CA7F-4EB3-BFC3-2B4782A666E2}" sibTransId="{14B6B15D-04AC-440B-88D8-505521F61252}"/>
    <dgm:cxn modelId="{69F6255D-0EA3-4497-8E2D-0CFC751C9DC1}" type="presOf" srcId="{10FB5427-75CA-47B8-8822-7CDA6438F22C}" destId="{97BFCEF4-F6F3-410B-98DA-76FFC71B2B0E}" srcOrd="1" destOrd="0" presId="urn:microsoft.com/office/officeart/2005/8/layout/venn1"/>
    <dgm:cxn modelId="{3A77B144-8A5D-430C-9226-34707ADAE6B6}" type="presOf" srcId="{C5CBFB20-45C9-4FB5-81F6-1B328F1AE191}" destId="{7E137EC4-F4FC-48EC-8447-58CAFCCAEC2D}" srcOrd="1" destOrd="0" presId="urn:microsoft.com/office/officeart/2005/8/layout/venn1"/>
    <dgm:cxn modelId="{95B7404A-10A1-4CBE-8B0D-0486C3F4BEEC}" type="presOf" srcId="{C5CBFB20-45C9-4FB5-81F6-1B328F1AE191}" destId="{ACF99C35-E9B1-4ED1-B5EF-93C2C49D59E1}" srcOrd="0" destOrd="0" presId="urn:microsoft.com/office/officeart/2005/8/layout/venn1"/>
    <dgm:cxn modelId="{9DE9B379-165B-49C1-9A2D-F0E3535C228E}" type="presOf" srcId="{0825235E-15FC-457A-9BBE-E934B6CE4437}" destId="{D1CE77A4-9DEA-4431-A61A-A5848E98D51E}" srcOrd="1" destOrd="0" presId="urn:microsoft.com/office/officeart/2005/8/layout/venn1"/>
    <dgm:cxn modelId="{734F6F8C-44A0-4A80-984D-F3D40D292524}" type="presOf" srcId="{C2BD25E1-C98F-4809-BB4F-D5147F0496D8}" destId="{AA201072-A6C0-452B-A953-2FFB90C1611D}" srcOrd="0" destOrd="0" presId="urn:microsoft.com/office/officeart/2005/8/layout/venn1"/>
    <dgm:cxn modelId="{E2612090-C3E8-41CD-8245-08C8A7FB85CD}" type="presOf" srcId="{9F69D4E3-B063-4984-B824-FA342031373E}" destId="{C2CB11B0-964C-42F9-ADF9-2F7560C368B6}" srcOrd="0" destOrd="0" presId="urn:microsoft.com/office/officeart/2005/8/layout/venn1"/>
    <dgm:cxn modelId="{245CD4B8-C6FB-4041-BBFB-83702359A4EC}" type="presOf" srcId="{0825235E-15FC-457A-9BBE-E934B6CE4437}" destId="{A900E4A3-2E8A-41CD-B5AD-FAC109D9EA3C}" srcOrd="0" destOrd="0" presId="urn:microsoft.com/office/officeart/2005/8/layout/venn1"/>
    <dgm:cxn modelId="{2F4E7CBF-088D-4A21-A001-00AE19D7DD1A}" srcId="{C2BD25E1-C98F-4809-BB4F-D5147F0496D8}" destId="{C5CBFB20-45C9-4FB5-81F6-1B328F1AE191}" srcOrd="0" destOrd="0" parTransId="{B401B93F-9A21-492C-A8F1-45369C86781E}" sibTransId="{3E8DC46D-5D64-4F59-B831-CEC5CF3BC91A}"/>
    <dgm:cxn modelId="{D3DD43FC-CF75-4EAA-B326-E684D420A4B2}" type="presOf" srcId="{9F69D4E3-B063-4984-B824-FA342031373E}" destId="{BFB2F0D6-FDA8-4536-B9C7-A109B5347DA5}" srcOrd="1" destOrd="0" presId="urn:microsoft.com/office/officeart/2005/8/layout/venn1"/>
    <dgm:cxn modelId="{0D5842CE-9AFF-4598-9F88-D234EC54E5F0}" type="presParOf" srcId="{AA201072-A6C0-452B-A953-2FFB90C1611D}" destId="{ACF99C35-E9B1-4ED1-B5EF-93C2C49D59E1}" srcOrd="0" destOrd="0" presId="urn:microsoft.com/office/officeart/2005/8/layout/venn1"/>
    <dgm:cxn modelId="{C32CB972-6B69-4CCA-ABDC-0A45CD8197E5}" type="presParOf" srcId="{AA201072-A6C0-452B-A953-2FFB90C1611D}" destId="{7E137EC4-F4FC-48EC-8447-58CAFCCAEC2D}" srcOrd="1" destOrd="0" presId="urn:microsoft.com/office/officeart/2005/8/layout/venn1"/>
    <dgm:cxn modelId="{727F7752-8E8D-40EF-8A35-AB512E69BEB1}" type="presParOf" srcId="{AA201072-A6C0-452B-A953-2FFB90C1611D}" destId="{C2CB11B0-964C-42F9-ADF9-2F7560C368B6}" srcOrd="2" destOrd="0" presId="urn:microsoft.com/office/officeart/2005/8/layout/venn1"/>
    <dgm:cxn modelId="{569522F9-58BC-495C-A138-6F5B5A5AA4FE}" type="presParOf" srcId="{AA201072-A6C0-452B-A953-2FFB90C1611D}" destId="{BFB2F0D6-FDA8-4536-B9C7-A109B5347DA5}" srcOrd="3" destOrd="0" presId="urn:microsoft.com/office/officeart/2005/8/layout/venn1"/>
    <dgm:cxn modelId="{3E9C3A12-A8B9-48FD-83E6-9529C8F8054C}" type="presParOf" srcId="{AA201072-A6C0-452B-A953-2FFB90C1611D}" destId="{F2C99734-4399-4765-88E8-FB6C4AE89DEB}" srcOrd="4" destOrd="0" presId="urn:microsoft.com/office/officeart/2005/8/layout/venn1"/>
    <dgm:cxn modelId="{C68AF508-2FCC-46D7-9120-2481161777A7}" type="presParOf" srcId="{AA201072-A6C0-452B-A953-2FFB90C1611D}" destId="{97BFCEF4-F6F3-410B-98DA-76FFC71B2B0E}" srcOrd="5" destOrd="0" presId="urn:microsoft.com/office/officeart/2005/8/layout/venn1"/>
    <dgm:cxn modelId="{19C3FD32-F450-4378-9A73-B8B4DB5CFA6F}" type="presParOf" srcId="{AA201072-A6C0-452B-A953-2FFB90C1611D}" destId="{A900E4A3-2E8A-41CD-B5AD-FAC109D9EA3C}" srcOrd="6" destOrd="0" presId="urn:microsoft.com/office/officeart/2005/8/layout/venn1"/>
    <dgm:cxn modelId="{23276B51-3FDE-4644-A671-5ABDE4CF55B7}" type="presParOf" srcId="{AA201072-A6C0-452B-A953-2FFB90C1611D}" destId="{D1CE77A4-9DEA-4431-A61A-A5848E98D51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7F8EC3-C742-4258-9231-7F05C9FEC039}" type="doc">
      <dgm:prSet loTypeId="urn:microsoft.com/office/officeart/2005/8/layout/process1" loCatId="process" qsTypeId="urn:microsoft.com/office/officeart/2005/8/quickstyle/3d2#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ABB83B-F30D-4DFD-83D5-BEDE4A2B4F41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800" i="1" dirty="0">
              <a:latin typeface="Arial Black" pitchFamily="34" charset="0"/>
            </a:rPr>
            <a:t>Checking if number of errors is lower than maximum allowed</a:t>
          </a:r>
        </a:p>
      </dgm:t>
    </dgm:pt>
    <dgm:pt modelId="{21F1ED98-CE46-4CA8-8325-7BDC197A9DDE}" type="parTrans" cxnId="{E573CB48-8351-41EC-A2CD-C3134B0D92FA}">
      <dgm:prSet/>
      <dgm:spPr/>
      <dgm:t>
        <a:bodyPr/>
        <a:lstStyle/>
        <a:p>
          <a:endParaRPr lang="en-US"/>
        </a:p>
      </dgm:t>
    </dgm:pt>
    <dgm:pt modelId="{857D51C4-1F9D-40E0-A342-3386EF8AB108}" type="sibTrans" cxnId="{E573CB48-8351-41EC-A2CD-C3134B0D92FA}">
      <dgm:prSet/>
      <dgm:spPr/>
      <dgm:t>
        <a:bodyPr/>
        <a:lstStyle/>
        <a:p>
          <a:endParaRPr lang="en-US"/>
        </a:p>
      </dgm:t>
    </dgm:pt>
    <dgm:pt modelId="{26D7522D-F0D5-494C-95FD-24BA6B7C72F1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800" i="1" dirty="0">
              <a:latin typeface="Arial Black" pitchFamily="34" charset="0"/>
            </a:rPr>
            <a:t>Getting a letter from the user by using the Scanner class from the JDK</a:t>
          </a:r>
        </a:p>
      </dgm:t>
    </dgm:pt>
    <dgm:pt modelId="{74A0048F-9D69-4D07-BEE6-418A9048A470}" type="parTrans" cxnId="{FED651B2-E2B0-46D0-9A74-27155A7BF1C0}">
      <dgm:prSet/>
      <dgm:spPr/>
      <dgm:t>
        <a:bodyPr/>
        <a:lstStyle/>
        <a:p>
          <a:endParaRPr lang="en-US"/>
        </a:p>
      </dgm:t>
    </dgm:pt>
    <dgm:pt modelId="{38C99CB4-E82C-4E08-B1A5-97ACE5617147}" type="sibTrans" cxnId="{FED651B2-E2B0-46D0-9A74-27155A7BF1C0}">
      <dgm:prSet/>
      <dgm:spPr/>
      <dgm:t>
        <a:bodyPr/>
        <a:lstStyle/>
        <a:p>
          <a:endParaRPr lang="en-US"/>
        </a:p>
      </dgm:t>
    </dgm:pt>
    <dgm:pt modelId="{AB762681-A838-472B-9E39-E989C74AFB15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600" b="1" i="1" dirty="0">
              <a:latin typeface="Arial Black" panose="020B0A04020102020204" pitchFamily="34" charset="0"/>
            </a:rPr>
            <a:t>Checking if the word is found. If so, we display a win message to the user. If no, we display the number of tries remaining.</a:t>
          </a:r>
        </a:p>
      </dgm:t>
    </dgm:pt>
    <dgm:pt modelId="{F9403752-B802-42AD-9569-FD3B7517C03D}" type="parTrans" cxnId="{60955740-8384-4390-AB9D-EC7882B78D0A}">
      <dgm:prSet/>
      <dgm:spPr/>
      <dgm:t>
        <a:bodyPr/>
        <a:lstStyle/>
        <a:p>
          <a:endParaRPr lang="en-US"/>
        </a:p>
      </dgm:t>
    </dgm:pt>
    <dgm:pt modelId="{C2F60F50-DF4F-4C8D-A8CD-E7D6A6A1A367}" type="sibTrans" cxnId="{60955740-8384-4390-AB9D-EC7882B78D0A}">
      <dgm:prSet/>
      <dgm:spPr/>
      <dgm:t>
        <a:bodyPr/>
        <a:lstStyle/>
        <a:p>
          <a:endParaRPr lang="en-US"/>
        </a:p>
      </dgm:t>
    </dgm:pt>
    <dgm:pt modelId="{0F7F0725-9B8F-4EB7-A197-F076C990F0F5}">
      <dgm:prSet custT="1"/>
      <dgm:spPr>
        <a:solidFill>
          <a:schemeClr val="bg1"/>
        </a:solidFill>
      </dgm:spPr>
      <dgm:t>
        <a:bodyPr/>
        <a:lstStyle/>
        <a:p>
          <a:pPr rtl="0"/>
          <a:r>
            <a:rPr lang="en-US" sz="1800" b="1" i="1" dirty="0">
              <a:latin typeface="Arial Black" panose="020B0A04020102020204" pitchFamily="34" charset="0"/>
            </a:rPr>
            <a:t>When the user has reached the maximum number of tries, we display a lose message!</a:t>
          </a:r>
        </a:p>
      </dgm:t>
    </dgm:pt>
    <dgm:pt modelId="{B9AEC43C-B211-46F5-B3FD-0762D8A317C3}" type="parTrans" cxnId="{203DD786-FD49-499F-B739-DBFF0E52D1F8}">
      <dgm:prSet/>
      <dgm:spPr/>
      <dgm:t>
        <a:bodyPr/>
        <a:lstStyle/>
        <a:p>
          <a:endParaRPr lang="en-US"/>
        </a:p>
      </dgm:t>
    </dgm:pt>
    <dgm:pt modelId="{676C7D72-C9C2-497B-A028-F6CFC3E9A404}" type="sibTrans" cxnId="{203DD786-FD49-499F-B739-DBFF0E52D1F8}">
      <dgm:prSet/>
      <dgm:spPr/>
      <dgm:t>
        <a:bodyPr/>
        <a:lstStyle/>
        <a:p>
          <a:endParaRPr lang="en-US"/>
        </a:p>
      </dgm:t>
    </dgm:pt>
    <dgm:pt modelId="{ADAE799C-98E9-4C6A-ACA3-7C6E27ABB1D1}">
      <dgm:prSet custT="1"/>
      <dgm:spPr>
        <a:solidFill>
          <a:schemeClr val="bg1">
            <a:lumMod val="95000"/>
            <a:lumOff val="5000"/>
          </a:schemeClr>
        </a:solidFill>
      </dgm:spPr>
      <dgm:t>
        <a:bodyPr/>
        <a:lstStyle/>
        <a:p>
          <a:r>
            <a:rPr lang="en-US" sz="1800" b="1" i="1" dirty="0">
              <a:latin typeface="Arial Black" panose="020B0A04020102020204" pitchFamily="34" charset="0"/>
            </a:rPr>
            <a:t>Updating the word found with the letter entered</a:t>
          </a:r>
        </a:p>
      </dgm:t>
    </dgm:pt>
    <dgm:pt modelId="{FA24DDC6-5D5C-4F93-AE51-2E1420518F17}" type="parTrans" cxnId="{92BFAE4A-40F0-46FF-ADCD-E5FE785B6E3D}">
      <dgm:prSet/>
      <dgm:spPr/>
      <dgm:t>
        <a:bodyPr/>
        <a:lstStyle/>
        <a:p>
          <a:endParaRPr lang="en-US"/>
        </a:p>
      </dgm:t>
    </dgm:pt>
    <dgm:pt modelId="{CB7C1883-3F40-4003-89FA-3CE6D17ED13F}" type="sibTrans" cxnId="{92BFAE4A-40F0-46FF-ADCD-E5FE785B6E3D}">
      <dgm:prSet/>
      <dgm:spPr/>
      <dgm:t>
        <a:bodyPr/>
        <a:lstStyle/>
        <a:p>
          <a:endParaRPr lang="en-US"/>
        </a:p>
      </dgm:t>
    </dgm:pt>
    <dgm:pt modelId="{60096B65-6BFE-48C9-AA9F-896CE9302819}" type="pres">
      <dgm:prSet presAssocID="{AF7F8EC3-C742-4258-9231-7F05C9FEC039}" presName="Name0" presStyleCnt="0">
        <dgm:presLayoutVars>
          <dgm:dir/>
          <dgm:resizeHandles val="exact"/>
        </dgm:presLayoutVars>
      </dgm:prSet>
      <dgm:spPr/>
    </dgm:pt>
    <dgm:pt modelId="{48DAAFE4-D47F-4682-8B19-927626B6AA0A}" type="pres">
      <dgm:prSet presAssocID="{4FABB83B-F30D-4DFD-83D5-BEDE4A2B4F41}" presName="node" presStyleLbl="node1" presStyleIdx="0" presStyleCnt="5" custScaleX="118348" custScaleY="115948">
        <dgm:presLayoutVars>
          <dgm:bulletEnabled val="1"/>
        </dgm:presLayoutVars>
      </dgm:prSet>
      <dgm:spPr/>
    </dgm:pt>
    <dgm:pt modelId="{D5EC9A10-4549-49C8-A848-201DD03F05D5}" type="pres">
      <dgm:prSet presAssocID="{857D51C4-1F9D-40E0-A342-3386EF8AB108}" presName="sibTrans" presStyleLbl="sibTrans2D1" presStyleIdx="0" presStyleCnt="4"/>
      <dgm:spPr/>
    </dgm:pt>
    <dgm:pt modelId="{B3A281D9-1A99-43DA-83E4-6A0BE726643C}" type="pres">
      <dgm:prSet presAssocID="{857D51C4-1F9D-40E0-A342-3386EF8AB108}" presName="connectorText" presStyleLbl="sibTrans2D1" presStyleIdx="0" presStyleCnt="4"/>
      <dgm:spPr/>
    </dgm:pt>
    <dgm:pt modelId="{C84DDF8C-325F-4531-9691-3839D536E594}" type="pres">
      <dgm:prSet presAssocID="{26D7522D-F0D5-494C-95FD-24BA6B7C72F1}" presName="node" presStyleLbl="node1" presStyleIdx="1" presStyleCnt="5" custScaleX="130175" custScaleY="116369">
        <dgm:presLayoutVars>
          <dgm:bulletEnabled val="1"/>
        </dgm:presLayoutVars>
      </dgm:prSet>
      <dgm:spPr/>
    </dgm:pt>
    <dgm:pt modelId="{0B37C6CE-C642-473F-A286-4F6695DAD8E9}" type="pres">
      <dgm:prSet presAssocID="{38C99CB4-E82C-4E08-B1A5-97ACE5617147}" presName="sibTrans" presStyleLbl="sibTrans2D1" presStyleIdx="1" presStyleCnt="4"/>
      <dgm:spPr/>
    </dgm:pt>
    <dgm:pt modelId="{7B39F77F-D4AF-47A3-9558-47488ED834B1}" type="pres">
      <dgm:prSet presAssocID="{38C99CB4-E82C-4E08-B1A5-97ACE5617147}" presName="connectorText" presStyleLbl="sibTrans2D1" presStyleIdx="1" presStyleCnt="4"/>
      <dgm:spPr/>
    </dgm:pt>
    <dgm:pt modelId="{F9CC7D2C-4E20-43C9-BDBF-3E61B7B8E231}" type="pres">
      <dgm:prSet presAssocID="{ADAE799C-98E9-4C6A-ACA3-7C6E27ABB1D1}" presName="node" presStyleLbl="node1" presStyleIdx="2" presStyleCnt="5" custScaleY="117313">
        <dgm:presLayoutVars>
          <dgm:bulletEnabled val="1"/>
        </dgm:presLayoutVars>
      </dgm:prSet>
      <dgm:spPr/>
    </dgm:pt>
    <dgm:pt modelId="{5F08F0F4-F97F-4684-B34B-A6E5CFCB0C45}" type="pres">
      <dgm:prSet presAssocID="{CB7C1883-3F40-4003-89FA-3CE6D17ED13F}" presName="sibTrans" presStyleLbl="sibTrans2D1" presStyleIdx="2" presStyleCnt="4"/>
      <dgm:spPr/>
    </dgm:pt>
    <dgm:pt modelId="{200A19A7-AB79-4C84-93D1-98EE9F58FFB0}" type="pres">
      <dgm:prSet presAssocID="{CB7C1883-3F40-4003-89FA-3CE6D17ED13F}" presName="connectorText" presStyleLbl="sibTrans2D1" presStyleIdx="2" presStyleCnt="4"/>
      <dgm:spPr/>
    </dgm:pt>
    <dgm:pt modelId="{6FB0CA4D-E03E-4C93-878E-DA6C0534F74A}" type="pres">
      <dgm:prSet presAssocID="{AB762681-A838-472B-9E39-E989C74AFB15}" presName="node" presStyleLbl="node1" presStyleIdx="3" presStyleCnt="5" custScaleX="166332" custScaleY="117018">
        <dgm:presLayoutVars>
          <dgm:bulletEnabled val="1"/>
        </dgm:presLayoutVars>
      </dgm:prSet>
      <dgm:spPr/>
    </dgm:pt>
    <dgm:pt modelId="{960F1AAC-12A7-4AE0-8D08-562F87B9739C}" type="pres">
      <dgm:prSet presAssocID="{C2F60F50-DF4F-4C8D-A8CD-E7D6A6A1A367}" presName="sibTrans" presStyleLbl="sibTrans2D1" presStyleIdx="3" presStyleCnt="4"/>
      <dgm:spPr/>
    </dgm:pt>
    <dgm:pt modelId="{BD1F15E2-772B-4DFF-9852-C5C3753F0CE8}" type="pres">
      <dgm:prSet presAssocID="{C2F60F50-DF4F-4C8D-A8CD-E7D6A6A1A367}" presName="connectorText" presStyleLbl="sibTrans2D1" presStyleIdx="3" presStyleCnt="4"/>
      <dgm:spPr/>
    </dgm:pt>
    <dgm:pt modelId="{0016E906-B44D-444D-955D-2429DAE334AA}" type="pres">
      <dgm:prSet presAssocID="{0F7F0725-9B8F-4EB7-A197-F076C990F0F5}" presName="node" presStyleLbl="node1" presStyleIdx="4" presStyleCnt="5" custScaleX="167138" custScaleY="112481">
        <dgm:presLayoutVars>
          <dgm:bulletEnabled val="1"/>
        </dgm:presLayoutVars>
      </dgm:prSet>
      <dgm:spPr/>
    </dgm:pt>
  </dgm:ptLst>
  <dgm:cxnLst>
    <dgm:cxn modelId="{9E1AD921-7288-4924-B168-4A0C02F92DE9}" type="presOf" srcId="{AF7F8EC3-C742-4258-9231-7F05C9FEC039}" destId="{60096B65-6BFE-48C9-AA9F-896CE9302819}" srcOrd="0" destOrd="0" presId="urn:microsoft.com/office/officeart/2005/8/layout/process1"/>
    <dgm:cxn modelId="{8B886629-9EED-4B5C-83E7-2A8B5FBAF033}" type="presOf" srcId="{4FABB83B-F30D-4DFD-83D5-BEDE4A2B4F41}" destId="{48DAAFE4-D47F-4682-8B19-927626B6AA0A}" srcOrd="0" destOrd="0" presId="urn:microsoft.com/office/officeart/2005/8/layout/process1"/>
    <dgm:cxn modelId="{60955740-8384-4390-AB9D-EC7882B78D0A}" srcId="{AF7F8EC3-C742-4258-9231-7F05C9FEC039}" destId="{AB762681-A838-472B-9E39-E989C74AFB15}" srcOrd="3" destOrd="0" parTransId="{F9403752-B802-42AD-9569-FD3B7517C03D}" sibTransId="{C2F60F50-DF4F-4C8D-A8CD-E7D6A6A1A367}"/>
    <dgm:cxn modelId="{E573CB48-8351-41EC-A2CD-C3134B0D92FA}" srcId="{AF7F8EC3-C742-4258-9231-7F05C9FEC039}" destId="{4FABB83B-F30D-4DFD-83D5-BEDE4A2B4F41}" srcOrd="0" destOrd="0" parTransId="{21F1ED98-CE46-4CA8-8325-7BDC197A9DDE}" sibTransId="{857D51C4-1F9D-40E0-A342-3386EF8AB108}"/>
    <dgm:cxn modelId="{92BFAE4A-40F0-46FF-ADCD-E5FE785B6E3D}" srcId="{AF7F8EC3-C742-4258-9231-7F05C9FEC039}" destId="{ADAE799C-98E9-4C6A-ACA3-7C6E27ABB1D1}" srcOrd="2" destOrd="0" parTransId="{FA24DDC6-5D5C-4F93-AE51-2E1420518F17}" sibTransId="{CB7C1883-3F40-4003-89FA-3CE6D17ED13F}"/>
    <dgm:cxn modelId="{B05B0C4B-17BA-448B-AFBC-C38206F96CFB}" type="presOf" srcId="{38C99CB4-E82C-4E08-B1A5-97ACE5617147}" destId="{7B39F77F-D4AF-47A3-9558-47488ED834B1}" srcOrd="1" destOrd="0" presId="urn:microsoft.com/office/officeart/2005/8/layout/process1"/>
    <dgm:cxn modelId="{6659D655-0642-468A-B8AA-C2D009ADA21B}" type="presOf" srcId="{ADAE799C-98E9-4C6A-ACA3-7C6E27ABB1D1}" destId="{F9CC7D2C-4E20-43C9-BDBF-3E61B7B8E231}" srcOrd="0" destOrd="0" presId="urn:microsoft.com/office/officeart/2005/8/layout/process1"/>
    <dgm:cxn modelId="{9091F27B-212F-4B9E-9BDB-EFE0ED9CABC7}" type="presOf" srcId="{0F7F0725-9B8F-4EB7-A197-F076C990F0F5}" destId="{0016E906-B44D-444D-955D-2429DAE334AA}" srcOrd="0" destOrd="0" presId="urn:microsoft.com/office/officeart/2005/8/layout/process1"/>
    <dgm:cxn modelId="{F22C8683-0723-4C21-808D-5B14518971AF}" type="presOf" srcId="{AB762681-A838-472B-9E39-E989C74AFB15}" destId="{6FB0CA4D-E03E-4C93-878E-DA6C0534F74A}" srcOrd="0" destOrd="0" presId="urn:microsoft.com/office/officeart/2005/8/layout/process1"/>
    <dgm:cxn modelId="{203DD786-FD49-499F-B739-DBFF0E52D1F8}" srcId="{AF7F8EC3-C742-4258-9231-7F05C9FEC039}" destId="{0F7F0725-9B8F-4EB7-A197-F076C990F0F5}" srcOrd="4" destOrd="0" parTransId="{B9AEC43C-B211-46F5-B3FD-0762D8A317C3}" sibTransId="{676C7D72-C9C2-497B-A028-F6CFC3E9A404}"/>
    <dgm:cxn modelId="{72207299-61E0-484C-8636-C3044FECEDCA}" type="presOf" srcId="{C2F60F50-DF4F-4C8D-A8CD-E7D6A6A1A367}" destId="{BD1F15E2-772B-4DFF-9852-C5C3753F0CE8}" srcOrd="1" destOrd="0" presId="urn:microsoft.com/office/officeart/2005/8/layout/process1"/>
    <dgm:cxn modelId="{BBB9A1B0-9ECD-480E-99CA-9F83977BD822}" type="presOf" srcId="{26D7522D-F0D5-494C-95FD-24BA6B7C72F1}" destId="{C84DDF8C-325F-4531-9691-3839D536E594}" srcOrd="0" destOrd="0" presId="urn:microsoft.com/office/officeart/2005/8/layout/process1"/>
    <dgm:cxn modelId="{9B6E1FB1-4BF3-4A82-82C5-96AE4352D384}" type="presOf" srcId="{CB7C1883-3F40-4003-89FA-3CE6D17ED13F}" destId="{5F08F0F4-F97F-4684-B34B-A6E5CFCB0C45}" srcOrd="0" destOrd="0" presId="urn:microsoft.com/office/officeart/2005/8/layout/process1"/>
    <dgm:cxn modelId="{FED651B2-E2B0-46D0-9A74-27155A7BF1C0}" srcId="{AF7F8EC3-C742-4258-9231-7F05C9FEC039}" destId="{26D7522D-F0D5-494C-95FD-24BA6B7C72F1}" srcOrd="1" destOrd="0" parTransId="{74A0048F-9D69-4D07-BEE6-418A9048A470}" sibTransId="{38C99CB4-E82C-4E08-B1A5-97ACE5617147}"/>
    <dgm:cxn modelId="{6B259BC3-84AB-4F20-99C1-3B36AB5E9879}" type="presOf" srcId="{C2F60F50-DF4F-4C8D-A8CD-E7D6A6A1A367}" destId="{960F1AAC-12A7-4AE0-8D08-562F87B9739C}" srcOrd="0" destOrd="0" presId="urn:microsoft.com/office/officeart/2005/8/layout/process1"/>
    <dgm:cxn modelId="{C166E9E8-E5A7-4575-9443-C6F8E8BB99C3}" type="presOf" srcId="{857D51C4-1F9D-40E0-A342-3386EF8AB108}" destId="{D5EC9A10-4549-49C8-A848-201DD03F05D5}" srcOrd="0" destOrd="0" presId="urn:microsoft.com/office/officeart/2005/8/layout/process1"/>
    <dgm:cxn modelId="{23E711EB-60E4-46C2-B9B6-5CDE74A5C4EB}" type="presOf" srcId="{857D51C4-1F9D-40E0-A342-3386EF8AB108}" destId="{B3A281D9-1A99-43DA-83E4-6A0BE726643C}" srcOrd="1" destOrd="0" presId="urn:microsoft.com/office/officeart/2005/8/layout/process1"/>
    <dgm:cxn modelId="{29F78AF6-87DA-4D13-AD5E-5DEBEAD0AD1B}" type="presOf" srcId="{CB7C1883-3F40-4003-89FA-3CE6D17ED13F}" destId="{200A19A7-AB79-4C84-93D1-98EE9F58FFB0}" srcOrd="1" destOrd="0" presId="urn:microsoft.com/office/officeart/2005/8/layout/process1"/>
    <dgm:cxn modelId="{34CC14FC-ABE5-4E8C-B512-A0D2CE4E4B07}" type="presOf" srcId="{38C99CB4-E82C-4E08-B1A5-97ACE5617147}" destId="{0B37C6CE-C642-473F-A286-4F6695DAD8E9}" srcOrd="0" destOrd="0" presId="urn:microsoft.com/office/officeart/2005/8/layout/process1"/>
    <dgm:cxn modelId="{FAD7AD46-C4C5-4692-832B-78C9398C141C}" type="presParOf" srcId="{60096B65-6BFE-48C9-AA9F-896CE9302819}" destId="{48DAAFE4-D47F-4682-8B19-927626B6AA0A}" srcOrd="0" destOrd="0" presId="urn:microsoft.com/office/officeart/2005/8/layout/process1"/>
    <dgm:cxn modelId="{19AEF2DD-6B17-4131-A786-643C4876076A}" type="presParOf" srcId="{60096B65-6BFE-48C9-AA9F-896CE9302819}" destId="{D5EC9A10-4549-49C8-A848-201DD03F05D5}" srcOrd="1" destOrd="0" presId="urn:microsoft.com/office/officeart/2005/8/layout/process1"/>
    <dgm:cxn modelId="{C94F879B-573E-41A1-A3BF-7E74ACDDFA74}" type="presParOf" srcId="{D5EC9A10-4549-49C8-A848-201DD03F05D5}" destId="{B3A281D9-1A99-43DA-83E4-6A0BE726643C}" srcOrd="0" destOrd="0" presId="urn:microsoft.com/office/officeart/2005/8/layout/process1"/>
    <dgm:cxn modelId="{0203AE8C-02FB-4077-8FFC-D01F077DF528}" type="presParOf" srcId="{60096B65-6BFE-48C9-AA9F-896CE9302819}" destId="{C84DDF8C-325F-4531-9691-3839D536E594}" srcOrd="2" destOrd="0" presId="urn:microsoft.com/office/officeart/2005/8/layout/process1"/>
    <dgm:cxn modelId="{EBE60D8B-D52F-4BCA-9F21-491185BBFCC1}" type="presParOf" srcId="{60096B65-6BFE-48C9-AA9F-896CE9302819}" destId="{0B37C6CE-C642-473F-A286-4F6695DAD8E9}" srcOrd="3" destOrd="0" presId="urn:microsoft.com/office/officeart/2005/8/layout/process1"/>
    <dgm:cxn modelId="{71728EB0-C352-41EF-AC7F-AD0311ADAA21}" type="presParOf" srcId="{0B37C6CE-C642-473F-A286-4F6695DAD8E9}" destId="{7B39F77F-D4AF-47A3-9558-47488ED834B1}" srcOrd="0" destOrd="0" presId="urn:microsoft.com/office/officeart/2005/8/layout/process1"/>
    <dgm:cxn modelId="{C203B447-8C82-434B-B127-376108A31760}" type="presParOf" srcId="{60096B65-6BFE-48C9-AA9F-896CE9302819}" destId="{F9CC7D2C-4E20-43C9-BDBF-3E61B7B8E231}" srcOrd="4" destOrd="0" presId="urn:microsoft.com/office/officeart/2005/8/layout/process1"/>
    <dgm:cxn modelId="{A8177C62-4D88-4E6C-B8DB-A991960754C1}" type="presParOf" srcId="{60096B65-6BFE-48C9-AA9F-896CE9302819}" destId="{5F08F0F4-F97F-4684-B34B-A6E5CFCB0C45}" srcOrd="5" destOrd="0" presId="urn:microsoft.com/office/officeart/2005/8/layout/process1"/>
    <dgm:cxn modelId="{A29FCF48-4E62-48BC-999D-389A97261BA9}" type="presParOf" srcId="{5F08F0F4-F97F-4684-B34B-A6E5CFCB0C45}" destId="{200A19A7-AB79-4C84-93D1-98EE9F58FFB0}" srcOrd="0" destOrd="0" presId="urn:microsoft.com/office/officeart/2005/8/layout/process1"/>
    <dgm:cxn modelId="{87933A6E-FF88-4247-8704-76480468F9E3}" type="presParOf" srcId="{60096B65-6BFE-48C9-AA9F-896CE9302819}" destId="{6FB0CA4D-E03E-4C93-878E-DA6C0534F74A}" srcOrd="6" destOrd="0" presId="urn:microsoft.com/office/officeart/2005/8/layout/process1"/>
    <dgm:cxn modelId="{DCB89902-01CF-4505-9C6F-96844780B5D7}" type="presParOf" srcId="{60096B65-6BFE-48C9-AA9F-896CE9302819}" destId="{960F1AAC-12A7-4AE0-8D08-562F87B9739C}" srcOrd="7" destOrd="0" presId="urn:microsoft.com/office/officeart/2005/8/layout/process1"/>
    <dgm:cxn modelId="{E08966F0-D69A-4103-9193-4266C23AF1DE}" type="presParOf" srcId="{960F1AAC-12A7-4AE0-8D08-562F87B9739C}" destId="{BD1F15E2-772B-4DFF-9852-C5C3753F0CE8}" srcOrd="0" destOrd="0" presId="urn:microsoft.com/office/officeart/2005/8/layout/process1"/>
    <dgm:cxn modelId="{30048705-211C-46B8-8833-3C335D135471}" type="presParOf" srcId="{60096B65-6BFE-48C9-AA9F-896CE9302819}" destId="{0016E906-B44D-444D-955D-2429DAE334A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48BB4-A1C4-4BF8-9BDD-328A240B2559}">
      <dsp:nvSpPr>
        <dsp:cNvPr id="0" name=""/>
        <dsp:cNvSpPr/>
      </dsp:nvSpPr>
      <dsp:spPr>
        <a:xfrm>
          <a:off x="0" y="318783"/>
          <a:ext cx="2783839" cy="5040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ECC6B9-8698-4991-82FB-815A658F19C6}">
      <dsp:nvSpPr>
        <dsp:cNvPr id="0" name=""/>
        <dsp:cNvSpPr/>
      </dsp:nvSpPr>
      <dsp:spPr>
        <a:xfrm>
          <a:off x="139056" y="41000"/>
          <a:ext cx="2343403" cy="5904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656" tIns="0" rIns="736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Bauhaus 93" panose="04030905020B02020C02" pitchFamily="82" charset="0"/>
            </a:rPr>
            <a:t>Single User</a:t>
          </a:r>
        </a:p>
      </dsp:txBody>
      <dsp:txXfrm>
        <a:off x="167877" y="69821"/>
        <a:ext cx="2285761" cy="532758"/>
      </dsp:txXfrm>
    </dsp:sp>
    <dsp:sp modelId="{681C33E8-358B-48E1-AC66-3F179301C679}">
      <dsp:nvSpPr>
        <dsp:cNvPr id="0" name=""/>
        <dsp:cNvSpPr/>
      </dsp:nvSpPr>
      <dsp:spPr>
        <a:xfrm>
          <a:off x="0" y="1243400"/>
          <a:ext cx="2783839" cy="5040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0F5C40-837D-4A67-B425-022E79352845}">
      <dsp:nvSpPr>
        <dsp:cNvPr id="0" name=""/>
        <dsp:cNvSpPr/>
      </dsp:nvSpPr>
      <dsp:spPr>
        <a:xfrm>
          <a:off x="139056" y="954004"/>
          <a:ext cx="2367874" cy="5904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656" tIns="0" rIns="736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1" kern="1200" dirty="0">
              <a:latin typeface="Bauhaus 93" panose="04030905020B02020C02" pitchFamily="82" charset="0"/>
            </a:rPr>
            <a:t>Multi User</a:t>
          </a:r>
        </a:p>
      </dsp:txBody>
      <dsp:txXfrm>
        <a:off x="167877" y="982825"/>
        <a:ext cx="2310232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607A-D5BC-4E3F-8C52-46377BAF7292}">
      <dsp:nvSpPr>
        <dsp:cNvPr id="0" name=""/>
        <dsp:cNvSpPr/>
      </dsp:nvSpPr>
      <dsp:spPr>
        <a:xfrm>
          <a:off x="2374" y="0"/>
          <a:ext cx="2433123" cy="496752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erlin Sans FB Demi" panose="020E0802020502020306" pitchFamily="34" charset="0"/>
            </a:rPr>
            <a:t>Word randomly picked from pre defined array</a:t>
          </a:r>
        </a:p>
      </dsp:txBody>
      <dsp:txXfrm>
        <a:off x="250750" y="0"/>
        <a:ext cx="1936371" cy="496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700A0-D632-4F35-8BF0-4799B20C0DC4}">
      <dsp:nvSpPr>
        <dsp:cNvPr id="0" name=""/>
        <dsp:cNvSpPr/>
      </dsp:nvSpPr>
      <dsp:spPr>
        <a:xfrm>
          <a:off x="46818" y="0"/>
          <a:ext cx="1453052" cy="100115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C4119-519A-4608-8A56-0B72FE73CA7C}">
      <dsp:nvSpPr>
        <dsp:cNvPr id="0" name=""/>
        <dsp:cNvSpPr/>
      </dsp:nvSpPr>
      <dsp:spPr>
        <a:xfrm>
          <a:off x="64414" y="1001168"/>
          <a:ext cx="1453052" cy="539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Bauhaus 93" panose="04030905020B02020C02" pitchFamily="82" charset="0"/>
            </a:rPr>
            <a:t>The Player</a:t>
          </a:r>
        </a:p>
      </dsp:txBody>
      <dsp:txXfrm>
        <a:off x="64414" y="1001168"/>
        <a:ext cx="1453052" cy="539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4EA0-0C17-4983-A829-8EB13222F894}">
      <dsp:nvSpPr>
        <dsp:cNvPr id="0" name=""/>
        <dsp:cNvSpPr/>
      </dsp:nvSpPr>
      <dsp:spPr>
        <a:xfrm>
          <a:off x="1286626" y="0"/>
          <a:ext cx="1460930" cy="146115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60DF-A8D9-4373-A07D-78E5AA1B773D}">
      <dsp:nvSpPr>
        <dsp:cNvPr id="0" name=""/>
        <dsp:cNvSpPr/>
      </dsp:nvSpPr>
      <dsp:spPr>
        <a:xfrm>
          <a:off x="1609540" y="527520"/>
          <a:ext cx="811811" cy="4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609540" y="527520"/>
        <a:ext cx="811811" cy="405808"/>
      </dsp:txXfrm>
    </dsp:sp>
    <dsp:sp modelId="{A7ACA370-885E-48E9-8C40-CCA1F16E7759}">
      <dsp:nvSpPr>
        <dsp:cNvPr id="0" name=""/>
        <dsp:cNvSpPr/>
      </dsp:nvSpPr>
      <dsp:spPr>
        <a:xfrm>
          <a:off x="880858" y="839540"/>
          <a:ext cx="1460930" cy="146115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57BC-D223-41D3-BEA4-A57D23699021}">
      <dsp:nvSpPr>
        <dsp:cNvPr id="0" name=""/>
        <dsp:cNvSpPr/>
      </dsp:nvSpPr>
      <dsp:spPr>
        <a:xfrm>
          <a:off x="1205418" y="1371917"/>
          <a:ext cx="811811" cy="4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205418" y="1371917"/>
        <a:ext cx="811811" cy="405808"/>
      </dsp:txXfrm>
    </dsp:sp>
    <dsp:sp modelId="{C37BF1EC-9C52-4BB3-A25E-49A41D52EF18}">
      <dsp:nvSpPr>
        <dsp:cNvPr id="0" name=""/>
        <dsp:cNvSpPr/>
      </dsp:nvSpPr>
      <dsp:spPr>
        <a:xfrm>
          <a:off x="1390606" y="1779547"/>
          <a:ext cx="1255165" cy="125566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913CB-4F14-4734-8C29-9EE83B9F064B}">
      <dsp:nvSpPr>
        <dsp:cNvPr id="0" name=""/>
        <dsp:cNvSpPr/>
      </dsp:nvSpPr>
      <dsp:spPr>
        <a:xfrm>
          <a:off x="1611461" y="2217528"/>
          <a:ext cx="811811" cy="40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ResultGenerate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1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611461" y="2217528"/>
        <a:ext cx="811811" cy="40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4EA0-0C17-4983-A829-8EB13222F894}">
      <dsp:nvSpPr>
        <dsp:cNvPr id="0" name=""/>
        <dsp:cNvSpPr/>
      </dsp:nvSpPr>
      <dsp:spPr>
        <a:xfrm>
          <a:off x="1214517" y="0"/>
          <a:ext cx="1314046" cy="13141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60DF-A8D9-4373-A07D-78E5AA1B773D}">
      <dsp:nvSpPr>
        <dsp:cNvPr id="0" name=""/>
        <dsp:cNvSpPr/>
      </dsp:nvSpPr>
      <dsp:spPr>
        <a:xfrm>
          <a:off x="1504637" y="475697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WordAccept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Function</a:t>
          </a:r>
        </a:p>
      </dsp:txBody>
      <dsp:txXfrm>
        <a:off x="1504637" y="475697"/>
        <a:ext cx="733312" cy="366618"/>
      </dsp:txXfrm>
    </dsp:sp>
    <dsp:sp modelId="{A7ACA370-885E-48E9-8C40-CCA1F16E7759}">
      <dsp:nvSpPr>
        <dsp:cNvPr id="0" name=""/>
        <dsp:cNvSpPr/>
      </dsp:nvSpPr>
      <dsp:spPr>
        <a:xfrm>
          <a:off x="849463" y="755191"/>
          <a:ext cx="1314046" cy="13141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057BC-D223-41D3-BEA4-A57D23699021}">
      <dsp:nvSpPr>
        <dsp:cNvPr id="0" name=""/>
        <dsp:cNvSpPr/>
      </dsp:nvSpPr>
      <dsp:spPr>
        <a:xfrm>
          <a:off x="1138104" y="1232283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LetterGenerate Function</a:t>
          </a:r>
        </a:p>
      </dsp:txBody>
      <dsp:txXfrm>
        <a:off x="1138104" y="1232283"/>
        <a:ext cx="733312" cy="366618"/>
      </dsp:txXfrm>
    </dsp:sp>
    <dsp:sp modelId="{CF8FEE7C-FE43-4994-9653-62137D708C3E}">
      <dsp:nvSpPr>
        <dsp:cNvPr id="0" name=""/>
        <dsp:cNvSpPr/>
      </dsp:nvSpPr>
      <dsp:spPr>
        <a:xfrm>
          <a:off x="1214517" y="1513171"/>
          <a:ext cx="1314046" cy="13141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7205-565D-4EEE-B0BE-6655D092ACC0}">
      <dsp:nvSpPr>
        <dsp:cNvPr id="0" name=""/>
        <dsp:cNvSpPr/>
      </dsp:nvSpPr>
      <dsp:spPr>
        <a:xfrm>
          <a:off x="1504637" y="1988868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LetterAccept function</a:t>
          </a:r>
        </a:p>
      </dsp:txBody>
      <dsp:txXfrm>
        <a:off x="1504637" y="1988868"/>
        <a:ext cx="733312" cy="366618"/>
      </dsp:txXfrm>
    </dsp:sp>
    <dsp:sp modelId="{2FA62155-C90B-422D-972A-67BCAA4B2ED9}">
      <dsp:nvSpPr>
        <dsp:cNvPr id="0" name=""/>
        <dsp:cNvSpPr/>
      </dsp:nvSpPr>
      <dsp:spPr>
        <a:xfrm>
          <a:off x="943130" y="2355487"/>
          <a:ext cx="1128931" cy="112947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517C9-7D0A-45BD-BA6E-3BBB1B645A71}">
      <dsp:nvSpPr>
        <dsp:cNvPr id="0" name=""/>
        <dsp:cNvSpPr/>
      </dsp:nvSpPr>
      <dsp:spPr>
        <a:xfrm>
          <a:off x="1138104" y="2745454"/>
          <a:ext cx="733312" cy="3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solidFill>
                <a:schemeClr val="accent4">
                  <a:lumMod val="20000"/>
                  <a:lumOff val="80000"/>
                </a:schemeClr>
              </a:solidFill>
              <a:latin typeface="Agency FB" panose="020B0503020202020204" pitchFamily="34" charset="0"/>
            </a:rPr>
            <a:t>LetterCheck Function</a:t>
          </a:r>
        </a:p>
      </dsp:txBody>
      <dsp:txXfrm>
        <a:off x="1138104" y="2745454"/>
        <a:ext cx="733312" cy="366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7C959-416A-4245-B8E9-0FE7770EBD78}">
      <dsp:nvSpPr>
        <dsp:cNvPr id="0" name=""/>
        <dsp:cNvSpPr/>
      </dsp:nvSpPr>
      <dsp:spPr>
        <a:xfrm flipH="1">
          <a:off x="1677004" y="0"/>
          <a:ext cx="45689" cy="132080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694" tIns="109347" rIns="54674" bIns="109347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4100" kern="1200" dirty="0"/>
          </a:br>
          <a:endParaRPr lang="en-US" sz="4100" kern="1200" dirty="0"/>
        </a:p>
      </dsp:txBody>
      <dsp:txXfrm>
        <a:off x="1688426" y="0"/>
        <a:ext cx="34267" cy="1320800"/>
      </dsp:txXfrm>
    </dsp:sp>
    <dsp:sp modelId="{75F49807-EC9D-472D-861A-4C76CBBB6A73}">
      <dsp:nvSpPr>
        <dsp:cNvPr id="0" name=""/>
        <dsp:cNvSpPr/>
      </dsp:nvSpPr>
      <dsp:spPr>
        <a:xfrm>
          <a:off x="4197" y="0"/>
          <a:ext cx="8588272" cy="13208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021" tIns="109347" rIns="54674" bIns="10934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Broadway" panose="04040905080002020502" pitchFamily="82" charset="0"/>
            </a:rPr>
            <a:t>Representing the Hangman Game</a:t>
          </a:r>
        </a:p>
      </dsp:txBody>
      <dsp:txXfrm>
        <a:off x="664597" y="0"/>
        <a:ext cx="7267472" cy="13208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40E53-1838-4714-A4CF-73180F1DCDC5}">
      <dsp:nvSpPr>
        <dsp:cNvPr id="0" name=""/>
        <dsp:cNvSpPr/>
      </dsp:nvSpPr>
      <dsp:spPr>
        <a:xfrm>
          <a:off x="-23436" y="0"/>
          <a:ext cx="8643540" cy="47041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Bradley Hand ITC" panose="03070402050302030203" pitchFamily="66" charset="0"/>
            </a:rPr>
            <a:t>The Game provides the player with two choices- </a:t>
          </a:r>
          <a:br>
            <a:rPr lang="en-US" sz="2500" b="1" kern="1200" dirty="0">
              <a:latin typeface="Bradley Hand ITC" panose="03070402050302030203" pitchFamily="66" charset="0"/>
            </a:rPr>
          </a:br>
          <a:r>
            <a:rPr lang="en-US" sz="2500" b="1" kern="1200" dirty="0">
              <a:latin typeface="Bradley Hand ITC" panose="03070402050302030203" pitchFamily="66" charset="0"/>
            </a:rPr>
            <a:t>For </a:t>
          </a:r>
          <a:r>
            <a:rPr lang="en-US" sz="2500" b="0" u="sng" kern="1200" dirty="0">
              <a:latin typeface="Algerian" panose="04020705040A02060702" pitchFamily="82" charset="0"/>
            </a:rPr>
            <a:t>SINGLE USER</a:t>
          </a:r>
          <a:r>
            <a:rPr lang="en-US" sz="2500" b="1" kern="1200" dirty="0">
              <a:latin typeface="Bradley Hand ITC" panose="03070402050302030203" pitchFamily="66" charset="0"/>
            </a:rPr>
            <a:t> our game will choose the word to be guessed randomly from a pre-installed array of string data type.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Bradley Hand ITC" panose="03070402050302030203" pitchFamily="66" charset="0"/>
            </a:rPr>
            <a:t>For </a:t>
          </a:r>
          <a:r>
            <a:rPr lang="en-US" sz="2500" b="0" u="sng" kern="1200" dirty="0">
              <a:latin typeface="Algerian" panose="04020705040A02060702" pitchFamily="82" charset="0"/>
            </a:rPr>
            <a:t>MULTI USER</a:t>
          </a:r>
          <a:r>
            <a:rPr lang="en-US" sz="2500" b="1" kern="1200" dirty="0">
              <a:latin typeface="Bradley Hand ITC" panose="03070402050302030203" pitchFamily="66" charset="0"/>
            </a:rPr>
            <a:t>, we would let one of the users to enter the word to be guessed and the player will be required to guess the word!</a:t>
          </a:r>
        </a:p>
      </dsp:txBody>
      <dsp:txXfrm>
        <a:off x="1242381" y="688914"/>
        <a:ext cx="6111906" cy="33263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99C35-E9B1-4ED1-B5EF-93C2C49D59E1}">
      <dsp:nvSpPr>
        <dsp:cNvPr id="0" name=""/>
        <dsp:cNvSpPr/>
      </dsp:nvSpPr>
      <dsp:spPr>
        <a:xfrm>
          <a:off x="1812559" y="-56702"/>
          <a:ext cx="2213478" cy="221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word the user must guess</a:t>
          </a:r>
        </a:p>
      </dsp:txBody>
      <dsp:txXfrm>
        <a:off x="2067961" y="241266"/>
        <a:ext cx="1702675" cy="702353"/>
      </dsp:txXfrm>
    </dsp:sp>
    <dsp:sp modelId="{C2CB11B0-964C-42F9-ADF9-2F7560C368B6}">
      <dsp:nvSpPr>
        <dsp:cNvPr id="0" name=""/>
        <dsp:cNvSpPr/>
      </dsp:nvSpPr>
      <dsp:spPr>
        <a:xfrm>
          <a:off x="2451663" y="943364"/>
          <a:ext cx="2914376" cy="221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word found to show the progression of the user during the Hangman Game</a:t>
          </a:r>
        </a:p>
      </dsp:txBody>
      <dsp:txXfrm>
        <a:off x="4020942" y="1198765"/>
        <a:ext cx="1120913" cy="1702675"/>
      </dsp:txXfrm>
    </dsp:sp>
    <dsp:sp modelId="{F2C99734-4399-4765-88E8-FB6C4AE89DEB}">
      <dsp:nvSpPr>
        <dsp:cNvPr id="0" name=""/>
        <dsp:cNvSpPr/>
      </dsp:nvSpPr>
      <dsp:spPr>
        <a:xfrm>
          <a:off x="1812559" y="1702836"/>
          <a:ext cx="2213478" cy="26105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number of errors made by the user when trying to guess the word</a:t>
          </a:r>
        </a:p>
      </dsp:txBody>
      <dsp:txXfrm>
        <a:off x="2067961" y="3133621"/>
        <a:ext cx="1702675" cy="828348"/>
      </dsp:txXfrm>
    </dsp:sp>
    <dsp:sp modelId="{A900E4A3-2E8A-41CD-B5AD-FAC109D9EA3C}">
      <dsp:nvSpPr>
        <dsp:cNvPr id="0" name=""/>
        <dsp:cNvSpPr/>
      </dsp:nvSpPr>
      <dsp:spPr>
        <a:xfrm>
          <a:off x="572308" y="922336"/>
          <a:ext cx="2735903" cy="22134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list of letters already entered by the user</a:t>
          </a:r>
        </a:p>
      </dsp:txBody>
      <dsp:txXfrm>
        <a:off x="782762" y="1177737"/>
        <a:ext cx="1052270" cy="1702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AAFE4-D47F-4682-8B19-927626B6AA0A}">
      <dsp:nvSpPr>
        <dsp:cNvPr id="0" name=""/>
        <dsp:cNvSpPr/>
      </dsp:nvSpPr>
      <dsp:spPr>
        <a:xfrm>
          <a:off x="11772" y="4311"/>
          <a:ext cx="1710361" cy="237465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Arial Black" pitchFamily="34" charset="0"/>
            </a:rPr>
            <a:t>Checking if number of errors is lower than maximum allowed</a:t>
          </a:r>
        </a:p>
      </dsp:txBody>
      <dsp:txXfrm>
        <a:off x="61867" y="54406"/>
        <a:ext cx="1610171" cy="2274463"/>
      </dsp:txXfrm>
    </dsp:sp>
    <dsp:sp modelId="{D5EC9A10-4549-49C8-A848-201DD03F05D5}">
      <dsp:nvSpPr>
        <dsp:cNvPr id="0" name=""/>
        <dsp:cNvSpPr/>
      </dsp:nvSpPr>
      <dsp:spPr>
        <a:xfrm>
          <a:off x="1866653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66653" y="1084115"/>
        <a:ext cx="214467" cy="215044"/>
      </dsp:txXfrm>
    </dsp:sp>
    <dsp:sp modelId="{C84DDF8C-325F-4531-9691-3839D536E594}">
      <dsp:nvSpPr>
        <dsp:cNvPr id="0" name=""/>
        <dsp:cNvSpPr/>
      </dsp:nvSpPr>
      <dsp:spPr>
        <a:xfrm>
          <a:off x="2300212" y="0"/>
          <a:ext cx="1881284" cy="238327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latin typeface="Arial Black" pitchFamily="34" charset="0"/>
            </a:rPr>
            <a:t>Getting a letter from the user by using the Scanner class from the JDK</a:t>
          </a:r>
        </a:p>
      </dsp:txBody>
      <dsp:txXfrm>
        <a:off x="2355313" y="55101"/>
        <a:ext cx="1771082" cy="2273074"/>
      </dsp:txXfrm>
    </dsp:sp>
    <dsp:sp modelId="{0B37C6CE-C642-473F-A286-4F6695DAD8E9}">
      <dsp:nvSpPr>
        <dsp:cNvPr id="0" name=""/>
        <dsp:cNvSpPr/>
      </dsp:nvSpPr>
      <dsp:spPr>
        <a:xfrm>
          <a:off x="4326016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26016" y="1084115"/>
        <a:ext cx="214467" cy="215044"/>
      </dsp:txXfrm>
    </dsp:sp>
    <dsp:sp modelId="{F9CC7D2C-4E20-43C9-BDBF-3E61B7B8E231}">
      <dsp:nvSpPr>
        <dsp:cNvPr id="0" name=""/>
        <dsp:cNvSpPr/>
      </dsp:nvSpPr>
      <dsp:spPr>
        <a:xfrm>
          <a:off x="4759575" y="-9666"/>
          <a:ext cx="1445196" cy="24026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lumOff val="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latin typeface="Arial Black" panose="020B0A04020102020204" pitchFamily="34" charset="0"/>
            </a:rPr>
            <a:t>Updating the word found with the letter entered</a:t>
          </a:r>
        </a:p>
      </dsp:txBody>
      <dsp:txXfrm>
        <a:off x="4801903" y="32662"/>
        <a:ext cx="1360540" cy="2317953"/>
      </dsp:txXfrm>
    </dsp:sp>
    <dsp:sp modelId="{5F08F0F4-F97F-4684-B34B-A6E5CFCB0C45}">
      <dsp:nvSpPr>
        <dsp:cNvPr id="0" name=""/>
        <dsp:cNvSpPr/>
      </dsp:nvSpPr>
      <dsp:spPr>
        <a:xfrm>
          <a:off x="6349291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349291" y="1084115"/>
        <a:ext cx="214467" cy="215044"/>
      </dsp:txXfrm>
    </dsp:sp>
    <dsp:sp modelId="{6FB0CA4D-E03E-4C93-878E-DA6C0534F74A}">
      <dsp:nvSpPr>
        <dsp:cNvPr id="0" name=""/>
        <dsp:cNvSpPr/>
      </dsp:nvSpPr>
      <dsp:spPr>
        <a:xfrm>
          <a:off x="6782850" y="-6645"/>
          <a:ext cx="2403824" cy="239656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latin typeface="Arial Black" panose="020B0A04020102020204" pitchFamily="34" charset="0"/>
            </a:rPr>
            <a:t>Checking if the word is found. If so, we display a win message to the user. If no, we display the number of tries remaining.</a:t>
          </a:r>
        </a:p>
      </dsp:txBody>
      <dsp:txXfrm>
        <a:off x="6853043" y="63548"/>
        <a:ext cx="2263438" cy="2256181"/>
      </dsp:txXfrm>
    </dsp:sp>
    <dsp:sp modelId="{960F1AAC-12A7-4AE0-8D08-562F87B9739C}">
      <dsp:nvSpPr>
        <dsp:cNvPr id="0" name=""/>
        <dsp:cNvSpPr/>
      </dsp:nvSpPr>
      <dsp:spPr>
        <a:xfrm>
          <a:off x="9331194" y="1012433"/>
          <a:ext cx="306381" cy="3584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331194" y="1084115"/>
        <a:ext cx="214467" cy="215044"/>
      </dsp:txXfrm>
    </dsp:sp>
    <dsp:sp modelId="{0016E906-B44D-444D-955D-2429DAE334AA}">
      <dsp:nvSpPr>
        <dsp:cNvPr id="0" name=""/>
        <dsp:cNvSpPr/>
      </dsp:nvSpPr>
      <dsp:spPr>
        <a:xfrm>
          <a:off x="9764753" y="39813"/>
          <a:ext cx="2415472" cy="2303648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>
              <a:latin typeface="Arial Black" panose="020B0A04020102020204" pitchFamily="34" charset="0"/>
            </a:rPr>
            <a:t>When the user has reached the maximum number of tries, we display a lose message!</a:t>
          </a:r>
        </a:p>
      </dsp:txBody>
      <dsp:txXfrm>
        <a:off x="9832225" y="107285"/>
        <a:ext cx="2280528" cy="2168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1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6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2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26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92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0D07-127C-4989-BC4F-F5FF06D3F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0C4E-9F3E-453C-9DD2-F27AE53DB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A89E-E648-4A38-92AD-0CF04B3F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126C-3618-4D4B-AFA0-7C12DBF4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2841-6C33-4753-A5F6-6F90047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2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E8DA-C9D6-4C97-A54B-9AD2AF65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53DB-2322-4D55-B634-3799280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03BB-128C-47B7-8F32-DF078253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EDE9-1625-4FA2-A185-33BFAF6D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B891-EB61-49A6-9598-62EE6B40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49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649C-FD6C-4E94-98E7-E12A5D30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CA4A-25EB-49EF-8EA1-137030F2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A39B-6D4E-47F1-9F7D-95BF460F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3873B-D41D-4F08-814D-11C7532B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2B25-E152-48CE-B342-523C6CD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5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81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2CBD-A665-4A80-8265-E0E7754F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CFC0-1460-4DFC-8A34-FB71E9F46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1E96-3F85-4434-8DF9-0D3A26D2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19B90-D6C2-4B9D-AACF-9761F54C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F5C97-CEAA-43BD-9491-D7707131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F3574-E81F-419D-BAC5-A7821ED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03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9B63-9669-4427-A83A-4449B701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B516-3488-47E2-9FCB-0E22809E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152D8-563B-461F-AE31-56A9D15F6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71141-47D2-484D-89F2-D1D7F566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8D20A-4DC0-485D-9404-6696AA5AF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86ACE-E2C1-4D59-B9B8-DEBC5925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03503-A435-4F85-9CC9-CA689D25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0FEFB-6060-4F4D-A52C-586076D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4FE6-8315-4B96-9051-31F20976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62F4B-5489-48B9-954F-A7D6D8B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0DEB8-E794-409D-B12B-8D9BACF8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4AF40-A134-4EFC-8CCB-3E9E05F9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9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C52B6-591E-4715-B9D7-7A66F72D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1008B-EA64-43D4-AD62-732D2BFD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E325-BEE8-4BF1-829C-A23040B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5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1A56-87A6-4BA2-8435-012C1870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8751-0B22-4440-9D9B-2CD4B2CF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4C595-F58F-4674-A772-66B36029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D54A8-CBD9-4424-84C4-F098793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6858-E0CD-4DEB-81DA-ACBA8DB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A8342-A233-4132-82A8-7B3F0DCC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21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F212-0E7B-4775-BD98-36A41804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89D28-A11B-4D8F-819B-0B59F97EE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592FD-1C34-49AB-A921-DE7DCA23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E14B6-8876-4162-B9EF-4E417707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EC48-B414-4765-A91F-FA0EE19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DBC8F-E704-401C-9E1D-F48E5232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9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67D9-7431-4A2D-9F1F-E63FAC4E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0C74-21EF-42CC-82FB-F6CE605A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FF74-412B-4A09-A0C6-5EC042B1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9530-5CF2-4471-B5D4-6042E48F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AAD4-3929-4009-92E4-CC8DF46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39F4D-E9E4-4F98-8198-BD336B893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9F2BB-216A-4118-BFD6-E0D4E71CA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47F4-3889-4711-9B48-92DA8DC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B62D-9867-45AB-8763-DE078ACE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12AB-26FB-42E9-8038-D18C5058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38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43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971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27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7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459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17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05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8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68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30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37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0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0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90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64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486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057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55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3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4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99B99-6BB7-4548-9E3C-4FCCED17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8AD9-D264-4432-8787-6A668F0B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E4E5-967D-41F9-B9CC-DB1715ABA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663F3-1702-4ABB-A1D7-D89C876B1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FD01-FE0F-4A90-B08B-565E36EE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3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Colors" Target="../diagrams/colors3.xml"/><Relationship Id="rId26" Type="http://schemas.openxmlformats.org/officeDocument/2006/relationships/diagramLayout" Target="../diagrams/layout5.xml"/><Relationship Id="rId3" Type="http://schemas.microsoft.com/office/2007/relationships/hdphoto" Target="../media/hdphoto1.wdp"/><Relationship Id="rId21" Type="http://schemas.openxmlformats.org/officeDocument/2006/relationships/diagramLayout" Target="../diagrams/layout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QuickStyle" Target="../diagrams/quickStyle3.xml"/><Relationship Id="rId25" Type="http://schemas.openxmlformats.org/officeDocument/2006/relationships/diagramData" Target="../diagrams/data5.xml"/><Relationship Id="rId2" Type="http://schemas.openxmlformats.org/officeDocument/2006/relationships/image" Target="../media/image7.png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29" Type="http://schemas.microsoft.com/office/2007/relationships/diagramDrawing" Target="../diagrams/drawing5.xml"/><Relationship Id="rId1" Type="http://schemas.openxmlformats.org/officeDocument/2006/relationships/slideLayout" Target="../slideLayouts/slideLayout1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microsoft.com/office/2007/relationships/diagramDrawing" Target="../diagrams/drawing4.xml"/><Relationship Id="rId5" Type="http://schemas.openxmlformats.org/officeDocument/2006/relationships/diagramData" Target="../diagrams/data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28" Type="http://schemas.openxmlformats.org/officeDocument/2006/relationships/diagramColors" Target="../diagrams/colors5.xml"/><Relationship Id="rId10" Type="http://schemas.openxmlformats.org/officeDocument/2006/relationships/diagramData" Target="../diagrams/data2.xml"/><Relationship Id="rId19" Type="http://schemas.microsoft.com/office/2007/relationships/diagramDrawing" Target="../diagrams/drawing3.xml"/><Relationship Id="rId4" Type="http://schemas.openxmlformats.org/officeDocument/2006/relationships/hyperlink" Target="http://stackoverflow.com/questions/31331789/grayish-line-appearing-around-background-image-of-a-div" TargetMode="External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diagramQuickStyle" Target="../diagrams/quickStyle4.xml"/><Relationship Id="rId27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77DB-3A0D-4AB6-A884-8234D86C2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448" y="2020061"/>
            <a:ext cx="8558386" cy="1408939"/>
          </a:xfrm>
        </p:spPr>
        <p:txBody>
          <a:bodyPr/>
          <a:lstStyle/>
          <a:p>
            <a:pPr algn="ctr"/>
            <a:r>
              <a:rPr lang="en-IN" b="1" dirty="0">
                <a:latin typeface="Britannic Bold" panose="020B0903060703020204" pitchFamily="34" charset="0"/>
              </a:rPr>
              <a:t>The</a:t>
            </a:r>
            <a:r>
              <a:rPr lang="en-IN" b="1" dirty="0">
                <a:latin typeface="Bradley Hand ITC" panose="020B0604020202020204" pitchFamily="66" charset="0"/>
              </a:rPr>
              <a:t> </a:t>
            </a:r>
            <a:r>
              <a:rPr lang="en-IN" sz="6000" b="1" dirty="0">
                <a:latin typeface="Bradley Hand ITC" panose="03070402050302030203" pitchFamily="66" charset="0"/>
                <a:cs typeface="Cavolini" panose="020B0502040204020203" pitchFamily="66" charset="0"/>
              </a:rPr>
              <a:t>Hangman</a:t>
            </a:r>
            <a:r>
              <a:rPr lang="en-IN" b="1" dirty="0">
                <a:latin typeface="Bradley Hand ITC" panose="020B0604020202020204" pitchFamily="66" charset="0"/>
              </a:rPr>
              <a:t> </a:t>
            </a:r>
            <a:r>
              <a:rPr lang="en-IN" b="1" dirty="0">
                <a:latin typeface="Britannic Bold" panose="020B0903060703020204" pitchFamily="34" charset="0"/>
              </a:rPr>
              <a:t>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61FB1-8512-4556-BCD1-61D9803C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37" y="34290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F365-2D91-4834-8FE4-51E5CC22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9379" y="328745"/>
            <a:ext cx="10871200" cy="781877"/>
          </a:xfrm>
        </p:spPr>
        <p:txBody>
          <a:bodyPr/>
          <a:lstStyle/>
          <a:p>
            <a:pPr algn="ctr"/>
            <a:r>
              <a:rPr lang="en-IN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Scope 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11BC-E8A9-4406-A54F-F2707261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427029"/>
            <a:ext cx="9926319" cy="170290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200" dirty="0">
                <a:latin typeface="Bahnschrift SemiBold" panose="020B0502040204020203" pitchFamily="34" charset="0"/>
                <a:cs typeface="Aparajita" panose="02020603050405020304" pitchFamily="18" charset="0"/>
              </a:rPr>
              <a:t>Project aims at polishing our coding skills, creative and cognitive thinking, the entertainment of player, team work and unity among the teammates, gaining experience of multiple softwares, leadership.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5585C9-8F29-4856-94F0-67783EB5A244}"/>
              </a:ext>
            </a:extLst>
          </p:cNvPr>
          <p:cNvSpPr txBox="1">
            <a:spLocks/>
          </p:cNvSpPr>
          <p:nvPr/>
        </p:nvSpPr>
        <p:spPr>
          <a:xfrm>
            <a:off x="-472441" y="3038061"/>
            <a:ext cx="10871200" cy="78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EDITS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03E5A4-9FB8-4D05-9CA0-66CE766C692C}"/>
              </a:ext>
            </a:extLst>
          </p:cNvPr>
          <p:cNvSpPr txBox="1">
            <a:spLocks/>
          </p:cNvSpPr>
          <p:nvPr/>
        </p:nvSpPr>
        <p:spPr>
          <a:xfrm>
            <a:off x="0" y="3922337"/>
            <a:ext cx="9926319" cy="1702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dirty="0">
                <a:latin typeface="Bahnschrift SemiBold" panose="020B0502040204020203" pitchFamily="34" charset="0"/>
                <a:cs typeface="Aparajita" panose="02020603050405020304" pitchFamily="18" charset="0"/>
              </a:rPr>
              <a:t>The edits comprise the modifications made in the original ‘Hangman Game’- the choice provided to the player, display effects, timings, etc.</a:t>
            </a:r>
          </a:p>
        </p:txBody>
      </p:sp>
    </p:spTree>
    <p:extLst>
      <p:ext uri="{BB962C8B-B14F-4D97-AF65-F5344CB8AC3E}">
        <p14:creationId xmlns:p14="http://schemas.microsoft.com/office/powerpoint/2010/main" val="27219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EFE8F5-6ADC-40DC-9267-E88C58D8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6" r="13098"/>
          <a:stretch/>
        </p:blipFill>
        <p:spPr>
          <a:xfrm>
            <a:off x="-1" y="12710"/>
            <a:ext cx="5412475" cy="683258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7105F4-8980-45A8-87B9-A1D3F20D65FC}"/>
              </a:ext>
            </a:extLst>
          </p:cNvPr>
          <p:cNvSpPr txBox="1">
            <a:spLocks/>
          </p:cNvSpPr>
          <p:nvPr/>
        </p:nvSpPr>
        <p:spPr>
          <a:xfrm>
            <a:off x="5464453" y="542072"/>
            <a:ext cx="3914988" cy="3693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Copperplate Gothic Bold" panose="020E0705020206020404" pitchFamily="34" charset="0"/>
              </a:rPr>
              <a:t>HOPE YOU ENJOY THE GAME AND SAVE YOUR MAN FROM GETTING HANGED!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3200" dirty="0">
              <a:latin typeface="Copperplate Gothic Bold" panose="020E07050202060204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Copperplate Gothic Bold" panose="020B0604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opperplate Gothic Bold" panose="020B0604020202020204" pitchFamily="34" charset="0"/>
              </a:rPr>
              <a:t>THANK YOU!!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D5154-185D-46E4-B8ED-25F497E9BCFD}"/>
              </a:ext>
            </a:extLst>
          </p:cNvPr>
          <p:cNvSpPr txBox="1"/>
          <p:nvPr/>
        </p:nvSpPr>
        <p:spPr>
          <a:xfrm>
            <a:off x="5718453" y="2591832"/>
            <a:ext cx="39149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Copperplate Gothic Bold" panose="020E0705020206020404" pitchFamily="34" charset="0"/>
              </a:rPr>
              <a:t>Team Credits :-</a:t>
            </a:r>
          </a:p>
          <a:p>
            <a:pPr algn="ctr"/>
            <a:endParaRPr lang="en-IN" b="1" u="sng" dirty="0">
              <a:latin typeface="Copperplate Gothic Bold" panose="020E0705020206020404" pitchFamily="34" charset="0"/>
            </a:endParaRPr>
          </a:p>
          <a:p>
            <a:endParaRPr lang="en-IN" b="1" u="sng" dirty="0">
              <a:latin typeface="Copperplate Gothic Bold" panose="020E0705020206020404" pitchFamily="34" charset="0"/>
            </a:endParaRPr>
          </a:p>
          <a:p>
            <a:r>
              <a:rPr lang="en-IN" b="1" u="sng" dirty="0">
                <a:latin typeface="Copperplate Gothic Bold" panose="020E0705020206020404" pitchFamily="34" charset="0"/>
              </a:rPr>
              <a:t>Shivani Singh </a:t>
            </a:r>
            <a:r>
              <a:rPr lang="en-IN" dirty="0"/>
              <a:t>: Presentation Edits, Program ideas</a:t>
            </a:r>
          </a:p>
          <a:p>
            <a:endParaRPr lang="en-IN" dirty="0"/>
          </a:p>
          <a:p>
            <a:r>
              <a:rPr lang="en-IN" b="1" u="sng" dirty="0">
                <a:latin typeface="Copperplate Gothic Bold" panose="020E0705020206020404" pitchFamily="34" charset="0"/>
              </a:rPr>
              <a:t>Sparsh Verma </a:t>
            </a:r>
            <a:r>
              <a:rPr lang="en-IN" dirty="0"/>
              <a:t>: Presentation building, Code Writing </a:t>
            </a:r>
            <a:r>
              <a:rPr lang="en-IN"/>
              <a:t>and Edits</a:t>
            </a:r>
            <a:endParaRPr lang="en-IN" dirty="0"/>
          </a:p>
          <a:p>
            <a:endParaRPr lang="en-IN" dirty="0"/>
          </a:p>
          <a:p>
            <a:r>
              <a:rPr lang="en-IN" b="1" u="sng" dirty="0">
                <a:latin typeface="Copperplate Gothic Bold" panose="020E0705020206020404" pitchFamily="34" charset="0"/>
              </a:rPr>
              <a:t>Tanisha Jain</a:t>
            </a:r>
            <a:r>
              <a:rPr lang="en-IN" u="sng" dirty="0"/>
              <a:t> </a:t>
            </a:r>
            <a:r>
              <a:rPr lang="en-IN" dirty="0"/>
              <a:t>: Presentation Edits, Code Writing and Editing</a:t>
            </a:r>
          </a:p>
          <a:p>
            <a:endParaRPr lang="en-IN" dirty="0"/>
          </a:p>
          <a:p>
            <a:r>
              <a:rPr lang="en-IN" b="1" u="sng" dirty="0">
                <a:latin typeface="Copperplate Gothic Bold" panose="020E0705020206020404" pitchFamily="34" charset="0"/>
              </a:rPr>
              <a:t>Tarun Pal </a:t>
            </a:r>
            <a:r>
              <a:rPr lang="en-IN" dirty="0"/>
              <a:t>: Code editing and Ideas</a:t>
            </a:r>
          </a:p>
        </p:txBody>
      </p:sp>
    </p:spTree>
    <p:extLst>
      <p:ext uri="{BB962C8B-B14F-4D97-AF65-F5344CB8AC3E}">
        <p14:creationId xmlns:p14="http://schemas.microsoft.com/office/powerpoint/2010/main" val="25452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0"/>
                    </a14:imgEffect>
                    <a14:imgEffect>
                      <a14:brightnessContrast bright="-29000" contrast="-7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EB80442-90A3-453E-AD94-35956FE43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292055"/>
              </p:ext>
            </p:extLst>
          </p:nvPr>
        </p:nvGraphicFramePr>
        <p:xfrm>
          <a:off x="1900136" y="2085042"/>
          <a:ext cx="2783840" cy="178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3E1BCD-9732-4C35-951E-4F149016E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733747"/>
              </p:ext>
            </p:extLst>
          </p:nvPr>
        </p:nvGraphicFramePr>
        <p:xfrm>
          <a:off x="4503998" y="2085042"/>
          <a:ext cx="2435498" cy="49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2814988-576C-468C-850D-D37BEA03A94F}"/>
              </a:ext>
            </a:extLst>
          </p:cNvPr>
          <p:cNvGrpSpPr/>
          <p:nvPr/>
        </p:nvGrpSpPr>
        <p:grpSpPr>
          <a:xfrm>
            <a:off x="4506373" y="3625067"/>
            <a:ext cx="2433123" cy="496752"/>
            <a:chOff x="2374" y="0"/>
            <a:chExt cx="2433123" cy="496752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CBEED563-A9E7-4EFC-813F-302D44933C1B}"/>
                </a:ext>
              </a:extLst>
            </p:cNvPr>
            <p:cNvSpPr/>
            <p:nvPr/>
          </p:nvSpPr>
          <p:spPr>
            <a:xfrm>
              <a:off x="2374" y="0"/>
              <a:ext cx="2433123" cy="496752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Chevron 4">
              <a:extLst>
                <a:ext uri="{FF2B5EF4-FFF2-40B4-BE49-F238E27FC236}">
                  <a16:creationId xmlns:a16="http://schemas.microsoft.com/office/drawing/2014/main" id="{04009145-6235-40B6-8BFB-56147ED15E79}"/>
                </a:ext>
              </a:extLst>
            </p:cNvPr>
            <p:cNvSpPr txBox="1"/>
            <p:nvPr/>
          </p:nvSpPr>
          <p:spPr>
            <a:xfrm>
              <a:off x="250750" y="0"/>
              <a:ext cx="1936371" cy="49675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kern="1200" dirty="0">
                  <a:latin typeface="Berlin Sans FB Demi" panose="020E0802020502020306" pitchFamily="34" charset="0"/>
                </a:rPr>
                <a:t>Word defined by another user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A7F3734-554A-4305-BE74-C74E6AC9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372793"/>
              </p:ext>
            </p:extLst>
          </p:nvPr>
        </p:nvGraphicFramePr>
        <p:xfrm>
          <a:off x="77820" y="2333176"/>
          <a:ext cx="1581882" cy="154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C309BF7-CBE2-40B6-9966-720B7B0FE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313481"/>
              </p:ext>
            </p:extLst>
          </p:nvPr>
        </p:nvGraphicFramePr>
        <p:xfrm>
          <a:off x="5914942" y="-146100"/>
          <a:ext cx="3628416" cy="303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DB4459-6BAC-4570-A463-5F4024942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861292"/>
              </p:ext>
            </p:extLst>
          </p:nvPr>
        </p:nvGraphicFramePr>
        <p:xfrm>
          <a:off x="6057864" y="3145570"/>
          <a:ext cx="3378027" cy="3484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2" name="Minus Sign 1">
            <a:extLst>
              <a:ext uri="{FF2B5EF4-FFF2-40B4-BE49-F238E27FC236}">
                <a16:creationId xmlns:a16="http://schemas.microsoft.com/office/drawing/2014/main" id="{335CD9B3-4DCE-4080-97D1-BA8A31333CE8}"/>
              </a:ext>
            </a:extLst>
          </p:cNvPr>
          <p:cNvSpPr/>
          <p:nvPr/>
        </p:nvSpPr>
        <p:spPr>
          <a:xfrm>
            <a:off x="3774332" y="2933064"/>
            <a:ext cx="6585626" cy="25645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24377E0E-D61B-4395-A27A-94AC1D36D3D6}"/>
              </a:ext>
            </a:extLst>
          </p:cNvPr>
          <p:cNvSpPr/>
          <p:nvPr/>
        </p:nvSpPr>
        <p:spPr>
          <a:xfrm rot="16200000">
            <a:off x="5649106" y="2933064"/>
            <a:ext cx="6585626" cy="256454"/>
          </a:xfrm>
          <a:prstGeom prst="mathMin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11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60BDF-90BB-4EB2-97A7-CB0F1AFF63E7}"/>
              </a:ext>
            </a:extLst>
          </p:cNvPr>
          <p:cNvSpPr txBox="1"/>
          <p:nvPr/>
        </p:nvSpPr>
        <p:spPr>
          <a:xfrm>
            <a:off x="1920149" y="3866723"/>
            <a:ext cx="6198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2"/>
                </a:solidFill>
                <a:latin typeface="Bradley Hand ITC" panose="03070402050302030203" pitchFamily="66" charset="0"/>
              </a:rPr>
              <a:t>About The Game:-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98612-2DA9-4346-B3B9-18A86FF30426}"/>
              </a:ext>
            </a:extLst>
          </p:cNvPr>
          <p:cNvSpPr txBox="1"/>
          <p:nvPr/>
        </p:nvSpPr>
        <p:spPr>
          <a:xfrm>
            <a:off x="2013437" y="1555531"/>
            <a:ext cx="61425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It’s a simple guess game. The player will be offered some specific number of guesses(according to the number of letters in the assigned word).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Player has to guess the word in those limited chances.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The game offers the number of letters in the word, the player has to guess, as a hint.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If the player guesses the right letter, the letter will be displayed on its correct position. 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For each wrong guess, a body part will be displayed…hanging!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Dare save your Hangman?</a:t>
            </a:r>
          </a:p>
        </p:txBody>
      </p:sp>
    </p:spTree>
    <p:extLst>
      <p:ext uri="{BB962C8B-B14F-4D97-AF65-F5344CB8AC3E}">
        <p14:creationId xmlns:p14="http://schemas.microsoft.com/office/powerpoint/2010/main" val="11989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00495 -0.4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2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0DF190-AC88-4BC7-880A-23EAEE86522A}"/>
              </a:ext>
            </a:extLst>
          </p:cNvPr>
          <p:cNvSpPr txBox="1"/>
          <p:nvPr/>
        </p:nvSpPr>
        <p:spPr>
          <a:xfrm>
            <a:off x="1031240" y="182880"/>
            <a:ext cx="1012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Britannic Bold" panose="020B0903060703020204" pitchFamily="34" charset="0"/>
              </a:rPr>
              <a:t>For Every Wrong Guess…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4826536F-9C7F-455E-8C59-70CD5952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970" y="1538580"/>
            <a:ext cx="4124960" cy="351173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20853-52E3-48E9-944F-981864E8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70" y="1538580"/>
            <a:ext cx="4124960" cy="3511739"/>
          </a:xfrm>
          <a:prstGeom prst="rect">
            <a:avLst/>
          </a:prstGeom>
        </p:spPr>
      </p:pic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0DAAF49D-4A81-48B5-800F-8CF2496F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70" y="1538581"/>
            <a:ext cx="4124960" cy="3511738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3E269C5-B6D3-415C-950E-99A2475E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970" y="1538579"/>
            <a:ext cx="4124960" cy="3511739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AB6A104-F833-478F-A0B3-77BB570BF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970" y="1538578"/>
            <a:ext cx="4124960" cy="3511740"/>
          </a:xfrm>
          <a:prstGeom prst="rect">
            <a:avLst/>
          </a:prstGeom>
        </p:spPr>
      </p:pic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:a16="http://schemas.microsoft.com/office/drawing/2014/main" id="{9B77A3A8-FD41-4C32-A1F7-CBF650B71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970" y="1538576"/>
            <a:ext cx="4124960" cy="3511739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2209551-1FF1-492C-A701-0A27E0328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3280" y="1209040"/>
            <a:ext cx="5100319" cy="429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862F93-E088-4DAD-A4B1-0649381ACFF6}"/>
              </a:ext>
            </a:extLst>
          </p:cNvPr>
          <p:cNvSpPr txBox="1"/>
          <p:nvPr/>
        </p:nvSpPr>
        <p:spPr>
          <a:xfrm>
            <a:off x="851690" y="219647"/>
            <a:ext cx="1012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Britannic Bold" panose="020B0903060703020204" pitchFamily="34" charset="0"/>
              </a:rPr>
              <a:t>And FINALLY…</a:t>
            </a:r>
          </a:p>
        </p:txBody>
      </p:sp>
    </p:spTree>
    <p:extLst>
      <p:ext uri="{BB962C8B-B14F-4D97-AF65-F5344CB8AC3E}">
        <p14:creationId xmlns:p14="http://schemas.microsoft.com/office/powerpoint/2010/main" val="40930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D60BDF-90BB-4EB2-97A7-CB0F1AFF63E7}"/>
              </a:ext>
            </a:extLst>
          </p:cNvPr>
          <p:cNvSpPr txBox="1"/>
          <p:nvPr/>
        </p:nvSpPr>
        <p:spPr>
          <a:xfrm>
            <a:off x="2214881" y="4003121"/>
            <a:ext cx="6574406" cy="78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2"/>
                </a:solidFill>
                <a:latin typeface="Bradley Hand ITC" panose="03070402050302030203" pitchFamily="66" charset="0"/>
              </a:rPr>
              <a:t>About The Program:-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2D466-C9F7-4B56-AAE1-06C56E34EF73}"/>
              </a:ext>
            </a:extLst>
          </p:cNvPr>
          <p:cNvSpPr txBox="1"/>
          <p:nvPr/>
        </p:nvSpPr>
        <p:spPr>
          <a:xfrm>
            <a:off x="2312433" y="1572180"/>
            <a:ext cx="64998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The game is a JAVA based program.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A mix of basic JAVA codes, it makes up this interesting game.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A word is defined by the user as a ‘String’ value in the very beginning of the game </a:t>
            </a:r>
            <a:r>
              <a:rPr lang="en-IN" dirty="0" err="1">
                <a:latin typeface="Cavolini" panose="03000502040302020204" pitchFamily="66" charset="0"/>
                <a:cs typeface="Cavolini" panose="03000502040302020204" pitchFamily="66" charset="0"/>
              </a:rPr>
              <a:t>everytime</a:t>
            </a: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. 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Every letter entered will be compared with the letters of the word saved in the starting by user.</a:t>
            </a:r>
          </a:p>
          <a:p>
            <a:endParaRPr lang="en-IN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volini" panose="03000502040302020204" pitchFamily="66" charset="0"/>
                <a:cs typeface="Cavolini" panose="03000502040302020204" pitchFamily="66" charset="0"/>
              </a:rPr>
              <a:t>The respective consequences are saved in the program as a bunch of ‘If-else’ code.</a:t>
            </a:r>
          </a:p>
        </p:txBody>
      </p:sp>
    </p:spTree>
    <p:extLst>
      <p:ext uri="{BB962C8B-B14F-4D97-AF65-F5344CB8AC3E}">
        <p14:creationId xmlns:p14="http://schemas.microsoft.com/office/powerpoint/2010/main" val="3608537784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0013 -0.469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3062813"/>
              </p:ext>
            </p:extLst>
          </p:nvPr>
        </p:nvGraphicFramePr>
        <p:xfrm>
          <a:off x="540700" y="210207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532832"/>
              </p:ext>
            </p:extLst>
          </p:nvPr>
        </p:nvGraphicFramePr>
        <p:xfrm>
          <a:off x="677334" y="1728133"/>
          <a:ext cx="8596668" cy="4704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534176632"/>
              </p:ext>
            </p:extLst>
          </p:nvPr>
        </p:nvGraphicFramePr>
        <p:xfrm>
          <a:off x="616254" y="2338552"/>
          <a:ext cx="5927834" cy="425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lowchart: Terminator 10"/>
          <p:cNvSpPr/>
          <p:nvPr/>
        </p:nvSpPr>
        <p:spPr>
          <a:xfrm>
            <a:off x="1408387" y="562062"/>
            <a:ext cx="6787657" cy="1140614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glow rad="127000">
                    <a:schemeClr val="tx1"/>
                  </a:glow>
                  <a:outerShdw blurRad="50800" dist="50800" dir="5400000" sx="13000" sy="13000" algn="ctr" rotWithShape="0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The Attributes of our HangmanGame class:-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467912" y="3429000"/>
            <a:ext cx="5303675" cy="3213539"/>
          </a:xfrm>
          <a:prstGeom prst="rightArrow">
            <a:avLst/>
          </a:prstGeom>
          <a:solidFill>
            <a:schemeClr val="tx1">
              <a:lumMod val="5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Bahnschrift Light" panose="020B0502040204020203" pitchFamily="34" charset="0"/>
              </a:rPr>
              <a:t>Furthermore, we will use a constant fixing in which the maximum number of wrong guesses a user can make. It will give us the following declaration for the HangmanGame class:</a:t>
            </a:r>
          </a:p>
        </p:txBody>
      </p:sp>
    </p:spTree>
    <p:extLst>
      <p:ext uri="{BB962C8B-B14F-4D97-AF65-F5344CB8AC3E}">
        <p14:creationId xmlns:p14="http://schemas.microsoft.com/office/powerpoint/2010/main" val="119890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1177158" y="536028"/>
            <a:ext cx="6768662" cy="1502979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Algerian" pitchFamily="82" charset="0"/>
              </a:rPr>
              <a:t>Choosing the word to guess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6648" y="2393207"/>
            <a:ext cx="6779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</a:t>
            </a:r>
          </a:p>
          <a:p>
            <a:r>
              <a:rPr lang="en-US" dirty="0"/>
              <a:t>For single user, we need to define a method letting the computer to choose the next word the user must find. This choice will be made randomly by picking an element in the </a:t>
            </a:r>
            <a:r>
              <a:rPr lang="en-US" i="1" dirty="0"/>
              <a:t>WORDS</a:t>
            </a:r>
            <a:r>
              <a:rPr lang="en-US" dirty="0"/>
              <a:t> array</a:t>
            </a:r>
          </a:p>
          <a:p>
            <a:r>
              <a:rPr lang="en-US" dirty="0"/>
              <a:t>For multi-user we’ll let the user enter the word.</a:t>
            </a:r>
          </a:p>
        </p:txBody>
      </p:sp>
    </p:spTree>
  </p:cSld>
  <p:clrMapOvr>
    <a:masterClrMapping/>
  </p:clrMapOvr>
  <p:transition spd="slow"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45F35E-8E8D-473A-9AB2-A7B76293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269875"/>
            <a:ext cx="9961124" cy="1257367"/>
          </a:xfrm>
          <a:noFill/>
          <a:effectLst>
            <a:outerShdw blurRad="673100" dist="38100" dir="2700000" algn="tl" rotWithShape="0">
              <a:prstClr val="black">
                <a:alpha val="68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glow rad="139700">
                    <a:schemeClr val="bg1"/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Playing the game with user’s interaction:-</a:t>
            </a:r>
            <a:endParaRPr lang="en-US" sz="4000" dirty="0">
              <a:solidFill>
                <a:schemeClr val="tx1"/>
              </a:solidFill>
              <a:effectLst>
                <a:glow rad="139700">
                  <a:schemeClr val="bg1"/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B461A4-2E8C-4C36-8077-73522877E1AB}"/>
              </a:ext>
            </a:extLst>
          </p:cNvPr>
          <p:cNvGrpSpPr/>
          <p:nvPr/>
        </p:nvGrpSpPr>
        <p:grpSpPr>
          <a:xfrm>
            <a:off x="398834" y="2130359"/>
            <a:ext cx="11342451" cy="1423536"/>
            <a:chOff x="236135" y="0"/>
            <a:chExt cx="7853466" cy="1144733"/>
          </a:xfrm>
          <a:solidFill>
            <a:schemeClr val="tx2">
              <a:lumMod val="50000"/>
            </a:schemeClr>
          </a:solidFill>
          <a:effectLst>
            <a:glow>
              <a:schemeClr val="accent1">
                <a:alpha val="40000"/>
              </a:schemeClr>
            </a:glo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267837-544E-4F50-A299-CB3FEC3FF442}"/>
                </a:ext>
              </a:extLst>
            </p:cNvPr>
            <p:cNvSpPr/>
            <p:nvPr/>
          </p:nvSpPr>
          <p:spPr>
            <a:xfrm>
              <a:off x="236135" y="0"/>
              <a:ext cx="7853466" cy="114473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20650" h="1143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CB4AD4-F230-4B21-82FA-3F31FAAB1F65}"/>
                </a:ext>
              </a:extLst>
            </p:cNvPr>
            <p:cNvSpPr txBox="1"/>
            <p:nvPr/>
          </p:nvSpPr>
          <p:spPr>
            <a:xfrm>
              <a:off x="236135" y="0"/>
              <a:ext cx="7853466" cy="1144733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20650" h="1143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effectLst>
                    <a:glow rad="203200">
                      <a:schemeClr val="tx1"/>
                    </a:glow>
                  </a:effectLst>
                  <a:latin typeface="Arial Black" panose="020B0A04020102020204" pitchFamily="34" charset="0"/>
                </a:rPr>
                <a:t>Now, We just need to assemble all the pieces inside a play(main) method. In this main block we’ll call the methods accordingly:</a:t>
              </a:r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E3F309E-C95D-46A9-A4EC-1442ED4066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3109576"/>
              </p:ext>
            </p:extLst>
          </p:nvPr>
        </p:nvGraphicFramePr>
        <p:xfrm>
          <a:off x="0" y="3910520"/>
          <a:ext cx="12191999" cy="2383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91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3" grpId="0">
        <p:bldAsOne/>
      </p:bldGraphic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588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Agency FB</vt:lpstr>
      <vt:lpstr>Algerian</vt:lpstr>
      <vt:lpstr>Arial</vt:lpstr>
      <vt:lpstr>Arial Black</vt:lpstr>
      <vt:lpstr>Bahnschrift Light</vt:lpstr>
      <vt:lpstr>Bahnschrift SemiBold</vt:lpstr>
      <vt:lpstr>Bauhaus 93</vt:lpstr>
      <vt:lpstr>Berlin Sans FB Demi</vt:lpstr>
      <vt:lpstr>Bradley Hand ITC</vt:lpstr>
      <vt:lpstr>Britannic Bold</vt:lpstr>
      <vt:lpstr>Broadway</vt:lpstr>
      <vt:lpstr>Calibri</vt:lpstr>
      <vt:lpstr>Calibri Light</vt:lpstr>
      <vt:lpstr>Cavolini</vt:lpstr>
      <vt:lpstr>Century Gothic</vt:lpstr>
      <vt:lpstr>Copperplate Gothic Bold</vt:lpstr>
      <vt:lpstr>Trebuchet MS</vt:lpstr>
      <vt:lpstr>Wingdings</vt:lpstr>
      <vt:lpstr>Wingdings 3</vt:lpstr>
      <vt:lpstr>Facet</vt:lpstr>
      <vt:lpstr>Office Theme</vt:lpstr>
      <vt:lpstr>Ion</vt:lpstr>
      <vt:lpstr>The Hangman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Playing the game with user’s interaction:-</vt:lpstr>
      <vt:lpstr>Scope 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Hangman Game</dc:title>
  <dc:creator>Sparsh Verma</dc:creator>
  <cp:lastModifiedBy>SMARIAN</cp:lastModifiedBy>
  <cp:revision>29</cp:revision>
  <dcterms:created xsi:type="dcterms:W3CDTF">2020-08-30T15:38:30Z</dcterms:created>
  <dcterms:modified xsi:type="dcterms:W3CDTF">2020-09-08T08:40:15Z</dcterms:modified>
</cp:coreProperties>
</file>