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D053A-1E3C-4D39-B971-CC2C8BC43C2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518CF-5C7B-40D0-8BEB-325F508C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streaming DataFrame of text data from a server listening on localhost:9999.</a:t>
            </a:r>
          </a:p>
          <a:p>
            <a:r>
              <a:rPr lang="en-US" dirty="0"/>
              <a:t>Transform DataFrame.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518CF-5C7B-40D0-8BEB-325F508C75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9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765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222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7058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893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9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1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9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17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8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1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1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cheatsheet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tructured-streaming-programming-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ker/codess2018" TargetMode="External"/><Relationship Id="rId2" Type="http://schemas.openxmlformats.org/officeDocument/2006/relationships/hyperlink" Target="mailto:codess2018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82D8-E123-4038-BAE4-3BFFB5A71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B03E9-1EFC-45C7-9FF5-47B01DD68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Marker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7F9D3A-5B06-4979-9579-D689D377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82" y="4599282"/>
            <a:ext cx="1830900" cy="14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C8FD-3EA4-4A43-82FF-9E570FF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9B19-7479-4C2E-B323-AAF3E690B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 challenges</a:t>
            </a:r>
          </a:p>
          <a:p>
            <a:r>
              <a:rPr lang="en-US" sz="2800" dirty="0"/>
              <a:t>Groups of 4-5</a:t>
            </a:r>
          </a:p>
          <a:p>
            <a:r>
              <a:rPr lang="en-US" sz="2800" dirty="0"/>
              <a:t>Coding in Scala on a team shared notebook</a:t>
            </a:r>
          </a:p>
          <a:p>
            <a:r>
              <a:rPr lang="en-US" sz="2800" dirty="0"/>
              <a:t>Set up twitter stream, read from </a:t>
            </a:r>
            <a:r>
              <a:rPr lang="en-US" sz="2800" dirty="0" err="1"/>
              <a:t>EventHub</a:t>
            </a:r>
            <a:r>
              <a:rPr lang="en-US" sz="2800" dirty="0"/>
              <a:t>, operate on twitter statuses</a:t>
            </a:r>
          </a:p>
        </p:txBody>
      </p:sp>
    </p:spTree>
    <p:extLst>
      <p:ext uri="{BB962C8B-B14F-4D97-AF65-F5344CB8AC3E}">
        <p14:creationId xmlns:p14="http://schemas.microsoft.com/office/powerpoint/2010/main" val="418383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1EF3-F39A-4EB0-B52A-193177B5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F343-C031-4F31-A4F0-93BC1E1B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73" y="609600"/>
            <a:ext cx="9127163" cy="253895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Notebooks need to be connected to a cluster to execute code</a:t>
            </a:r>
          </a:p>
          <a:p>
            <a:r>
              <a:rPr lang="en-US" sz="2400" i="1" dirty="0"/>
              <a:t>Shift + Enter </a:t>
            </a:r>
            <a:r>
              <a:rPr lang="en-US" sz="2400" dirty="0"/>
              <a:t>to execute code</a:t>
            </a:r>
          </a:p>
        </p:txBody>
      </p:sp>
      <p:pic>
        <p:nvPicPr>
          <p:cNvPr id="2050" name="Picture 2" descr="Image result for databricks screen shot">
            <a:extLst>
              <a:ext uri="{FF2B5EF4-FFF2-40B4-BE49-F238E27FC236}">
                <a16:creationId xmlns:a16="http://schemas.microsoft.com/office/drawing/2014/main" id="{428B9D74-3FE3-46FC-9DC3-BD88793A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" y="2432115"/>
            <a:ext cx="12187453" cy="442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2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F3B7-1D3E-4C67-B171-73A51E67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199-0FD2-4239-AF37-7F0FA329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0991"/>
            <a:ext cx="9182283" cy="488011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Object oriented and functional programming language</a:t>
            </a:r>
          </a:p>
          <a:p>
            <a:r>
              <a:rPr lang="en-US" sz="2800" dirty="0"/>
              <a:t>Runs on the JVM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val</a:t>
            </a:r>
            <a:r>
              <a:rPr lang="en-US" sz="2800" dirty="0">
                <a:latin typeface="Consolas" panose="020B0609020204030204" pitchFamily="49" charset="0"/>
              </a:rPr>
              <a:t> items = List(1, 2, 3, 4, 5)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items.map</a:t>
            </a:r>
            <a:r>
              <a:rPr lang="en-US" sz="2800" dirty="0">
                <a:latin typeface="Consolas" panose="020B0609020204030204" pitchFamily="49" charset="0"/>
              </a:rPr>
              <a:t>(x =&gt; x*2)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i="1" dirty="0">
                <a:latin typeface="Consolas" panose="020B0609020204030204" pitchFamily="49" charset="0"/>
              </a:rPr>
              <a:t>Result: List[</a:t>
            </a:r>
            <a:r>
              <a:rPr lang="en-US" sz="2800" i="1" dirty="0" err="1">
                <a:latin typeface="Consolas" panose="020B0609020204030204" pitchFamily="49" charset="0"/>
              </a:rPr>
              <a:t>Int</a:t>
            </a:r>
            <a:r>
              <a:rPr lang="en-US" sz="2800" i="1" dirty="0">
                <a:latin typeface="Consolas" panose="020B0609020204030204" pitchFamily="49" charset="0"/>
              </a:rPr>
              <a:t>] = List(2, 4, 6, 8, 10)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Scala Cheat Sheet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37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D2A-EF58-45D0-8EE6-2D241A69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9F34-B9DE-4CEC-9EBD-92A08BEB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1904"/>
            <a:ext cx="8993441" cy="5456583"/>
          </a:xfrm>
        </p:spPr>
        <p:txBody>
          <a:bodyPr>
            <a:normAutofit/>
          </a:bodyPr>
          <a:lstStyle/>
          <a:p>
            <a:r>
              <a:rPr lang="en-US" sz="2000" dirty="0"/>
              <a:t>Open-source cluster computing framework for data processing</a:t>
            </a:r>
          </a:p>
          <a:p>
            <a:r>
              <a:rPr lang="en-US" sz="2000" dirty="0"/>
              <a:t>Structured spark streaming runs on top of spark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 lines = </a:t>
            </a:r>
            <a:r>
              <a:rPr lang="en-US" sz="2000" dirty="0" err="1">
                <a:latin typeface="Consolas" panose="020B0609020204030204" pitchFamily="49" charset="0"/>
              </a:rPr>
              <a:t>spark.readStream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.format(“socket”)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.option(“host”, “localhost”)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.option(“port”, 9999)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.load()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 words = lines.as[String].</a:t>
            </a:r>
            <a:r>
              <a:rPr lang="en-US" sz="2000" dirty="0" err="1">
                <a:latin typeface="Consolas" panose="020B0609020204030204" pitchFamily="49" charset="0"/>
              </a:rPr>
              <a:t>flatMap</a:t>
            </a:r>
            <a:r>
              <a:rPr lang="en-US" sz="2000" dirty="0">
                <a:latin typeface="Consolas" panose="020B0609020204030204" pitchFamily="49" charset="0"/>
              </a:rPr>
              <a:t>(_.split(“ “))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Structured Spark Streaming Programming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644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2AB5-3FEF-4BF8-A980-0D6B08B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1C3F-17C1-4F99-8130-CD15139B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3"/>
            <a:ext cx="9480456" cy="442517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Capable of receiving and processing many events (twitter statuses in our case)</a:t>
            </a:r>
          </a:p>
          <a:p>
            <a:r>
              <a:rPr lang="en-US" sz="2400" dirty="0"/>
              <a:t>Twitter statuses will be temporarily stored in </a:t>
            </a:r>
            <a:r>
              <a:rPr lang="en-US" sz="2400" dirty="0" err="1"/>
              <a:t>EventHub</a:t>
            </a:r>
            <a:endParaRPr lang="en-US" sz="2400" dirty="0"/>
          </a:p>
          <a:p>
            <a:r>
              <a:rPr lang="en-US" sz="2400" dirty="0"/>
              <a:t>We will use spark streaming to collect twitter statuses from </a:t>
            </a:r>
            <a:r>
              <a:rPr lang="en-US" sz="2400" dirty="0" err="1"/>
              <a:t>EventHub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9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1FED-411C-40B0-BA5E-1F23C1F8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2" y="1368737"/>
            <a:ext cx="8596668" cy="3880773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hlinkClick r:id="rId2"/>
              </a:rPr>
              <a:t>codess2018@outlook.com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mowalte123!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https://github.com/Smarker/codess2018</a:t>
            </a: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4494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3224</TotalTime>
  <Words>200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Spark Streaming Twitter</vt:lpstr>
      <vt:lpstr>Workshop</vt:lpstr>
      <vt:lpstr>Databricks</vt:lpstr>
      <vt:lpstr>Scala</vt:lpstr>
      <vt:lpstr>Spark</vt:lpstr>
      <vt:lpstr>EventHub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Twitter</dc:title>
  <dc:creator>Stephanie Marker</dc:creator>
  <cp:lastModifiedBy>Stephanie Marker</cp:lastModifiedBy>
  <cp:revision>18</cp:revision>
  <dcterms:created xsi:type="dcterms:W3CDTF">2018-04-12T14:43:13Z</dcterms:created>
  <dcterms:modified xsi:type="dcterms:W3CDTF">2018-04-14T20:27:19Z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stmarker@microsoft.com</vt:lpwstr>
  </property>
  <property fmtid="{D5CDD505-2E9C-101B-9397-08002B2CF9AE}" pid="5" name="MSIP_Label_f42aa342-8706-4288-bd11-ebb85995028c_SetDate">
    <vt:lpwstr>2018-04-14T20:27:16.1016402Z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