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1"/>
  </p:notesMasterIdLst>
  <p:sldIdLst>
    <p:sldId id="256" r:id="rId2"/>
    <p:sldId id="284" r:id="rId3"/>
    <p:sldId id="272" r:id="rId4"/>
    <p:sldId id="258" r:id="rId5"/>
    <p:sldId id="259" r:id="rId6"/>
    <p:sldId id="260" r:id="rId7"/>
    <p:sldId id="261" r:id="rId8"/>
    <p:sldId id="269" r:id="rId9"/>
    <p:sldId id="271" r:id="rId10"/>
    <p:sldId id="274" r:id="rId11"/>
    <p:sldId id="275" r:id="rId12"/>
    <p:sldId id="277" r:id="rId13"/>
    <p:sldId id="278" r:id="rId14"/>
    <p:sldId id="265" r:id="rId15"/>
    <p:sldId id="279" r:id="rId16"/>
    <p:sldId id="281" r:id="rId17"/>
    <p:sldId id="267" r:id="rId18"/>
    <p:sldId id="282" r:id="rId19"/>
    <p:sldId id="283" r:id="rId20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797EB-8E46-4616-8C6F-52D0E73D8E10}" type="datetimeFigureOut">
              <a:rPr lang="ro-RO" smtClean="0"/>
              <a:t>25.11.2018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2F8D3-5F41-403F-A1FA-6E84E03E5B3F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0A14C0D-580C-4633-998C-7023A5996906}" type="datetimeFigureOut">
              <a:rPr lang="ro-RO" smtClean="0"/>
              <a:t>25.11.2018</a:t>
            </a:fld>
            <a:endParaRPr lang="ro-R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478732F-6A0E-4ED9-9EC5-D8381FAA8BC5}" type="slidenum">
              <a:rPr lang="ro-RO" smtClean="0"/>
              <a:t>‹#›</a:t>
            </a:fld>
            <a:endParaRPr lang="ro-RO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A14C0D-580C-4633-998C-7023A5996906}" type="datetimeFigureOut">
              <a:rPr lang="ro-RO" smtClean="0"/>
              <a:t>25.11.2018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8732F-6A0E-4ED9-9EC5-D8381FAA8BC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A14C0D-580C-4633-998C-7023A5996906}" type="datetimeFigureOut">
              <a:rPr lang="ro-RO" smtClean="0"/>
              <a:t>25.11.2018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8732F-6A0E-4ED9-9EC5-D8381FAA8BC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A14C0D-580C-4633-998C-7023A5996906}" type="datetimeFigureOut">
              <a:rPr lang="ro-RO" smtClean="0"/>
              <a:t>25.11.2018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8732F-6A0E-4ED9-9EC5-D8381FAA8BC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0A14C0D-580C-4633-998C-7023A5996906}" type="datetimeFigureOut">
              <a:rPr lang="ro-RO" smtClean="0"/>
              <a:t>25.11.2018</a:t>
            </a:fld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478732F-6A0E-4ED9-9EC5-D8381FAA8BC5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A14C0D-580C-4633-998C-7023A5996906}" type="datetimeFigureOut">
              <a:rPr lang="ro-RO" smtClean="0"/>
              <a:t>25.11.2018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478732F-6A0E-4ED9-9EC5-D8381FAA8BC5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A14C0D-580C-4633-998C-7023A5996906}" type="datetimeFigureOut">
              <a:rPr lang="ro-RO" smtClean="0"/>
              <a:t>25.11.2018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478732F-6A0E-4ED9-9EC5-D8381FAA8BC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A14C0D-580C-4633-998C-7023A5996906}" type="datetimeFigureOut">
              <a:rPr lang="ro-RO" smtClean="0"/>
              <a:t>25.11.2018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8732F-6A0E-4ED9-9EC5-D8381FAA8BC5}" type="slidenum">
              <a:rPr lang="ro-RO" smtClean="0"/>
              <a:t>‹#›</a:t>
            </a:fld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A14C0D-580C-4633-998C-7023A5996906}" type="datetimeFigureOut">
              <a:rPr lang="ro-RO" smtClean="0"/>
              <a:t>25.11.2018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8732F-6A0E-4ED9-9EC5-D8381FAA8BC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0A14C0D-580C-4633-998C-7023A5996906}" type="datetimeFigureOut">
              <a:rPr lang="ro-RO" smtClean="0"/>
              <a:t>25.11.2018</a:t>
            </a:fld>
            <a:endParaRPr lang="ro-R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478732F-6A0E-4ED9-9EC5-D8381FAA8BC5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o-R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0A14C0D-580C-4633-998C-7023A5996906}" type="datetimeFigureOut">
              <a:rPr lang="ro-RO" smtClean="0"/>
              <a:t>25.11.2018</a:t>
            </a:fld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478732F-6A0E-4ED9-9EC5-D8381FAA8BC5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o-RO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0A14C0D-580C-4633-998C-7023A5996906}" type="datetimeFigureOut">
              <a:rPr lang="ro-RO" smtClean="0"/>
              <a:t>25.11.2018</a:t>
            </a:fld>
            <a:endParaRPr lang="ro-R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478732F-6A0E-4ED9-9EC5-D8381FAA8BC5}" type="slidenum">
              <a:rPr lang="ro-RO" smtClean="0"/>
              <a:t>‹#›</a:t>
            </a:fld>
            <a:endParaRPr lang="ro-RO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UIPath Brief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o-RO" b="1" u="sng" dirty="0" smtClean="0"/>
              <a:t>Decanii: </a:t>
            </a:r>
          </a:p>
          <a:p>
            <a:r>
              <a:rPr lang="ro-RO" dirty="0" smtClean="0"/>
              <a:t>Bucur Adrian-Catalin</a:t>
            </a:r>
          </a:p>
          <a:p>
            <a:r>
              <a:rPr lang="ro-RO" dirty="0" smtClean="0"/>
              <a:t>Diaconu Victor</a:t>
            </a:r>
          </a:p>
          <a:p>
            <a:r>
              <a:rPr lang="ro-RO" dirty="0" smtClean="0"/>
              <a:t>Piele Valentin</a:t>
            </a:r>
          </a:p>
          <a:p>
            <a:r>
              <a:rPr lang="ro-RO" dirty="0" smtClean="0"/>
              <a:t>Smarandoiu Cristian-Andrei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nge Scale Facto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7744" y="300317"/>
            <a:ext cx="4536504" cy="622502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1143000"/>
          </a:xfrm>
        </p:spPr>
        <p:txBody>
          <a:bodyPr/>
          <a:lstStyle/>
          <a:p>
            <a:r>
              <a:rPr lang="ro-RO" dirty="0" smtClean="0"/>
              <a:t>Get OCR Text from Row</a:t>
            </a:r>
            <a:endParaRPr lang="ro-RO" dirty="0"/>
          </a:p>
        </p:txBody>
      </p:sp>
      <p:pic>
        <p:nvPicPr>
          <p:cNvPr id="5" name="Content Placeholder 3" descr="Get OCR Text from row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99792" y="1484784"/>
            <a:ext cx="4392488" cy="486916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8229600" cy="1143000"/>
          </a:xfrm>
        </p:spPr>
        <p:txBody>
          <a:bodyPr/>
          <a:lstStyle/>
          <a:p>
            <a:r>
              <a:rPr lang="ro-RO" dirty="0" smtClean="0"/>
              <a:t>Get Index of OCR Text</a:t>
            </a:r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12776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o-RO" dirty="0" smtClean="0"/>
              <a:t>Utilizand textul citit de OCR, atribuim fiecarui camp de formular (ex: “Address 1”, “State” etc) un index specific (ex : “Address 2” – index = 2)</a:t>
            </a:r>
          </a:p>
          <a:p>
            <a:pPr>
              <a:buFontTx/>
              <a:buChar char="-"/>
            </a:pPr>
            <a:endParaRPr lang="ro-RO" dirty="0"/>
          </a:p>
          <a:p>
            <a:pPr>
              <a:buFontTx/>
              <a:buChar char="-"/>
            </a:pPr>
            <a:r>
              <a:rPr lang="ro-RO" dirty="0"/>
              <a:t> </a:t>
            </a:r>
            <a:r>
              <a:rPr lang="ro-RO" dirty="0" smtClean="0"/>
              <a:t>Salvam textul citit din a doua coloana intr-un ArrayList, la indexul corespunzator.</a:t>
            </a:r>
            <a:endParaRPr lang="ro-RO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734" y="476672"/>
            <a:ext cx="819691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1143000"/>
          </a:xfrm>
        </p:spPr>
        <p:txBody>
          <a:bodyPr/>
          <a:lstStyle/>
          <a:p>
            <a:r>
              <a:rPr lang="ro-RO" dirty="0" smtClean="0"/>
              <a:t>Write Information</a:t>
            </a:r>
            <a:endParaRPr lang="ro-RO" dirty="0"/>
          </a:p>
        </p:txBody>
      </p:sp>
      <p:pic>
        <p:nvPicPr>
          <p:cNvPr id="4" name="Content Placeholder 3" descr="Write Informa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12012"/>
          <a:stretch>
            <a:fillRect/>
          </a:stretch>
        </p:blipFill>
        <p:spPr>
          <a:xfrm>
            <a:off x="683568" y="1196752"/>
            <a:ext cx="4176464" cy="52270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Complete Origin</a:t>
            </a:r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4139952" y="1772816"/>
            <a:ext cx="4464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o-RO" dirty="0" smtClean="0"/>
              <a:t>Verificam daca campurile Permit Required si Urgent sunt bifate si salvam raspunsul in 2 booleeni</a:t>
            </a:r>
          </a:p>
          <a:p>
            <a:pPr>
              <a:buFontTx/>
              <a:buChar char="-"/>
            </a:pPr>
            <a:endParaRPr lang="ro-RO" dirty="0"/>
          </a:p>
          <a:p>
            <a:pPr>
              <a:buFontTx/>
              <a:buChar char="-"/>
            </a:pPr>
            <a:r>
              <a:rPr lang="ro-RO" dirty="0" smtClean="0"/>
              <a:t> In functie de Cargo Preference si folosind acei booleeni, bifam corect casetele</a:t>
            </a:r>
          </a:p>
          <a:p>
            <a:pPr>
              <a:buFontTx/>
              <a:buChar char="-"/>
            </a:pPr>
            <a:endParaRPr lang="ro-RO" dirty="0"/>
          </a:p>
          <a:p>
            <a:pPr>
              <a:buFontTx/>
              <a:buChar char="-"/>
            </a:pPr>
            <a:r>
              <a:rPr lang="ro-RO" dirty="0"/>
              <a:t> </a:t>
            </a:r>
            <a:r>
              <a:rPr lang="ro-RO" dirty="0" smtClean="0"/>
              <a:t>In functie de Ship Preference, bifam radio button-ul corect</a:t>
            </a:r>
          </a:p>
        </p:txBody>
      </p:sp>
      <p:pic>
        <p:nvPicPr>
          <p:cNvPr id="5" name="Content Placeholder 3" descr="Complete Orig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64899"/>
          <a:stretch>
            <a:fillRect/>
          </a:stretch>
        </p:blipFill>
        <p:spPr>
          <a:xfrm>
            <a:off x="899592" y="620688"/>
            <a:ext cx="2160240" cy="554647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8229600" cy="1143000"/>
          </a:xfrm>
        </p:spPr>
        <p:txBody>
          <a:bodyPr/>
          <a:lstStyle/>
          <a:p>
            <a:r>
              <a:rPr lang="ro-RO" dirty="0" smtClean="0"/>
              <a:t>Complete Demand</a:t>
            </a:r>
            <a:endParaRPr lang="ro-RO" dirty="0"/>
          </a:p>
        </p:txBody>
      </p:sp>
      <p:pic>
        <p:nvPicPr>
          <p:cNvPr id="5" name="Content Placeholder 4" descr="Complete Destination (Demand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64585"/>
          <a:stretch>
            <a:fillRect/>
          </a:stretch>
        </p:blipFill>
        <p:spPr>
          <a:xfrm>
            <a:off x="827584" y="980728"/>
            <a:ext cx="2520280" cy="5384895"/>
          </a:xfrm>
        </p:spPr>
      </p:pic>
      <p:sp>
        <p:nvSpPr>
          <p:cNvPr id="6" name="TextBox 5"/>
          <p:cNvSpPr txBox="1"/>
          <p:nvPr/>
        </p:nvSpPr>
        <p:spPr>
          <a:xfrm>
            <a:off x="4139952" y="1844824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- Pentru selectarea zip-ului din caseta drop-down, trimitem hot-keys cu literele citite aferente statului respectiv, urmat de ENTER.</a:t>
            </a:r>
            <a:endParaRPr lang="ro-RO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1143000"/>
          </a:xfrm>
        </p:spPr>
        <p:txBody>
          <a:bodyPr/>
          <a:lstStyle/>
          <a:p>
            <a:r>
              <a:rPr lang="ro-RO" dirty="0" smtClean="0"/>
              <a:t>Complete Contract</a:t>
            </a:r>
            <a:endParaRPr lang="ro-RO" dirty="0"/>
          </a:p>
        </p:txBody>
      </p:sp>
      <p:pic>
        <p:nvPicPr>
          <p:cNvPr id="4" name="Content Placeholder 3" descr="Complete contrac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65237" b="8598"/>
          <a:stretch>
            <a:fillRect/>
          </a:stretch>
        </p:blipFill>
        <p:spPr>
          <a:xfrm>
            <a:off x="755576" y="1484784"/>
            <a:ext cx="3025011" cy="4968552"/>
          </a:xfrm>
        </p:spPr>
      </p:pic>
      <p:sp>
        <p:nvSpPr>
          <p:cNvPr id="5" name="TextBox 4"/>
          <p:cNvSpPr txBox="1"/>
          <p:nvPr/>
        </p:nvSpPr>
        <p:spPr>
          <a:xfrm>
            <a:off x="4572000" y="1844824"/>
            <a:ext cx="4176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o-RO" dirty="0" smtClean="0"/>
              <a:t>Dupa introducerea tuturor datelor in formulare, robotul da click pe submit, copiaza codul generat si il submite</a:t>
            </a:r>
          </a:p>
          <a:p>
            <a:pPr>
              <a:buFontTx/>
              <a:buChar char="-"/>
            </a:pPr>
            <a:endParaRPr lang="ro-RO" dirty="0"/>
          </a:p>
          <a:p>
            <a:r>
              <a:rPr lang="ro-RO" dirty="0" smtClean="0"/>
              <a:t>- Dupa submitere, eliberam accesul utilizatorului si flow-ul aplicatiei se intoarce in Main</a:t>
            </a:r>
            <a:endParaRPr lang="ro-RO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Obstacol</a:t>
            </a:r>
            <a:endParaRPr lang="ro-R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400" dirty="0" smtClean="0"/>
              <a:t>Dupa cum am observat inca de la inceput, cea mai mare dificultate consta in instabilitatea rezultatelor citirii cu OCR, amplificata de generarea aleatoare a unor puncte pe fundalul imaginilor ce contin textul</a:t>
            </a:r>
          </a:p>
          <a:p>
            <a:endParaRPr lang="ro-RO" sz="2400" dirty="0" smtClean="0"/>
          </a:p>
          <a:p>
            <a:endParaRPr lang="ro-RO" sz="24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Solutie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000" dirty="0" smtClean="0"/>
              <a:t>1. Modificarea caracterelor acceptate de OCR doar in caracterele intalnite in cuvintele din spatele imaginilor, deoarece setul de cuvinte este </a:t>
            </a:r>
            <a:r>
              <a:rPr lang="ro-RO" sz="2000" dirty="0" smtClean="0"/>
              <a:t>constant</a:t>
            </a:r>
          </a:p>
          <a:p>
            <a:endParaRPr lang="ro-RO" sz="2000" dirty="0" smtClean="0"/>
          </a:p>
          <a:p>
            <a:r>
              <a:rPr lang="ro-RO" sz="2000" dirty="0" smtClean="0"/>
              <a:t>2. </a:t>
            </a:r>
            <a:r>
              <a:rPr lang="ro-RO" sz="2000" dirty="0" smtClean="0"/>
              <a:t>Modificarea dinamica a variabilei scale utilizata de OCR in range-ul 1 – 2 pana cand engine-ul gaseste un string valid.</a:t>
            </a:r>
          </a:p>
          <a:p>
            <a:endParaRPr lang="ro-RO" sz="2000" dirty="0" smtClean="0"/>
          </a:p>
          <a:p>
            <a:r>
              <a:rPr lang="ro-RO" sz="2000" dirty="0" smtClean="0"/>
              <a:t>3. Datorita numarului mic de cuvinte-cheie, textul returnat de OCR nu trebuie sa fie perfect identic cu numele campului, ci sa contina anumite substringuri de lungime cat mai mica ce identifica unic un camp (ex: pt “Address 1”, putem verifica existenta caracterelor “A” si “1”).</a:t>
            </a:r>
            <a:endParaRPr lang="ro-RO" sz="2000" dirty="0" smtClean="0"/>
          </a:p>
          <a:p>
            <a:endParaRPr lang="ro-RO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 ce?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Am ales acest challenge deoarece ni s-a parut interesanta ideea de interactiune intre robot si user si de a sincroniza actiunile acestor doua entitati.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492896"/>
            <a:ext cx="8229600" cy="1143000"/>
          </a:xfrm>
        </p:spPr>
        <p:txBody>
          <a:bodyPr/>
          <a:lstStyle/>
          <a:p>
            <a:pPr algn="ctr"/>
            <a:r>
              <a:rPr lang="ro-RO" b="1" dirty="0" smtClean="0"/>
              <a:t>Implementare</a:t>
            </a:r>
            <a:endParaRPr lang="ro-R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ro-RO" dirty="0" smtClean="0"/>
              <a:t>Main Loop</a:t>
            </a:r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916832"/>
            <a:ext cx="36724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o-RO" sz="2400" dirty="0" smtClean="0"/>
              <a:t> Completeaza runda curenta</a:t>
            </a:r>
          </a:p>
          <a:p>
            <a:pPr>
              <a:buFontTx/>
              <a:buChar char="-"/>
            </a:pPr>
            <a:endParaRPr lang="ro-RO" sz="2400" dirty="0" smtClean="0"/>
          </a:p>
          <a:p>
            <a:pPr>
              <a:buFontTx/>
              <a:buChar char="-"/>
            </a:pPr>
            <a:r>
              <a:rPr lang="ro-RO" sz="2400" dirty="0"/>
              <a:t> </a:t>
            </a:r>
            <a:r>
              <a:rPr lang="ro-RO" sz="2400" dirty="0" smtClean="0"/>
              <a:t>Adauga datele citite in Excel</a:t>
            </a:r>
          </a:p>
          <a:p>
            <a:pPr>
              <a:buFontTx/>
              <a:buChar char="-"/>
            </a:pPr>
            <a:endParaRPr lang="ro-RO" sz="2400" dirty="0" smtClean="0"/>
          </a:p>
          <a:p>
            <a:pPr>
              <a:buFontTx/>
              <a:buChar char="-"/>
            </a:pPr>
            <a:r>
              <a:rPr lang="ro-RO" sz="2400" dirty="0"/>
              <a:t> </a:t>
            </a:r>
            <a:r>
              <a:rPr lang="ro-RO" sz="2400" dirty="0" smtClean="0"/>
              <a:t>Verifica daca s-a finalizat challenge-ul si incepe altul nou daca userul doreste</a:t>
            </a:r>
            <a:endParaRPr lang="ro-RO" sz="2400" dirty="0"/>
          </a:p>
        </p:txBody>
      </p:sp>
      <p:pic>
        <p:nvPicPr>
          <p:cNvPr id="5" name="Content Placeholder 5" descr="Open Brows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24197"/>
          <a:stretch>
            <a:fillRect/>
          </a:stretch>
        </p:blipFill>
        <p:spPr>
          <a:xfrm>
            <a:off x="467544" y="764704"/>
            <a:ext cx="4045438" cy="56166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1143000"/>
          </a:xfrm>
        </p:spPr>
        <p:txBody>
          <a:bodyPr/>
          <a:lstStyle/>
          <a:p>
            <a:r>
              <a:rPr lang="ro-RO" dirty="0" smtClean="0"/>
              <a:t>Complete Current Round</a:t>
            </a:r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916832"/>
            <a:ext cx="7488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o-RO" sz="2800" dirty="0" smtClean="0"/>
              <a:t> Asteapta ca userul sa selecteze sursa si destinatia</a:t>
            </a:r>
          </a:p>
          <a:p>
            <a:pPr>
              <a:buFontTx/>
              <a:buChar char="-"/>
            </a:pPr>
            <a:endParaRPr lang="ro-RO" sz="2800" dirty="0"/>
          </a:p>
          <a:p>
            <a:pPr>
              <a:buFontTx/>
              <a:buChar char="-"/>
            </a:pPr>
            <a:r>
              <a:rPr lang="ro-RO" sz="2800" dirty="0"/>
              <a:t> </a:t>
            </a:r>
            <a:r>
              <a:rPr lang="ro-RO" sz="2800" dirty="0" smtClean="0"/>
              <a:t>Extrage datele generate de selectie</a:t>
            </a:r>
            <a:endParaRPr lang="ro-RO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mplete Current Roun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16403" b="47497"/>
          <a:stretch>
            <a:fillRect/>
          </a:stretch>
        </p:blipFill>
        <p:spPr>
          <a:xfrm>
            <a:off x="2123728" y="548680"/>
            <a:ext cx="5544616" cy="55446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ro-RO" dirty="0" smtClean="0"/>
              <a:t>Extract and Write Data</a:t>
            </a:r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1844824"/>
            <a:ext cx="4032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o-RO" dirty="0" smtClean="0"/>
              <a:t> Blocheaza activitatea userului pentru a citi datele</a:t>
            </a:r>
          </a:p>
          <a:p>
            <a:pPr>
              <a:buFontTx/>
              <a:buChar char="-"/>
            </a:pPr>
            <a:endParaRPr lang="ro-RO" dirty="0"/>
          </a:p>
          <a:p>
            <a:pPr>
              <a:buFontTx/>
              <a:buChar char="-"/>
            </a:pPr>
            <a:r>
              <a:rPr lang="ro-RO" dirty="0"/>
              <a:t> </a:t>
            </a:r>
            <a:r>
              <a:rPr lang="ro-RO" dirty="0" smtClean="0"/>
              <a:t>Citeste datele generate</a:t>
            </a:r>
          </a:p>
          <a:p>
            <a:pPr>
              <a:buFontTx/>
              <a:buChar char="-"/>
            </a:pPr>
            <a:endParaRPr lang="ro-RO" dirty="0" smtClean="0"/>
          </a:p>
          <a:p>
            <a:pPr>
              <a:buFontTx/>
              <a:buChar char="-"/>
            </a:pPr>
            <a:r>
              <a:rPr lang="ro-RO" dirty="0"/>
              <a:t> </a:t>
            </a:r>
            <a:r>
              <a:rPr lang="ro-RO" dirty="0" smtClean="0"/>
              <a:t>Scrie datele in campurile formularelor</a:t>
            </a:r>
          </a:p>
          <a:p>
            <a:pPr>
              <a:buFontTx/>
              <a:buChar char="-"/>
            </a:pPr>
            <a:endParaRPr lang="ro-RO" dirty="0" smtClean="0"/>
          </a:p>
          <a:p>
            <a:pPr>
              <a:buFontTx/>
              <a:buChar char="-"/>
            </a:pPr>
            <a:r>
              <a:rPr lang="ro-RO" dirty="0"/>
              <a:t> </a:t>
            </a:r>
            <a:r>
              <a:rPr lang="ro-RO" dirty="0" smtClean="0"/>
              <a:t>Submite datele generate</a:t>
            </a:r>
          </a:p>
          <a:p>
            <a:pPr>
              <a:buFontTx/>
              <a:buChar char="-"/>
            </a:pPr>
            <a:endParaRPr lang="ro-RO" dirty="0"/>
          </a:p>
          <a:p>
            <a:pPr>
              <a:buFontTx/>
              <a:buChar char="-"/>
            </a:pPr>
            <a:r>
              <a:rPr lang="ro-RO" dirty="0"/>
              <a:t> </a:t>
            </a:r>
            <a:r>
              <a:rPr lang="ro-RO" dirty="0" smtClean="0"/>
              <a:t>Deblocheaza userul pentru a putea selecta alte doua coordonate</a:t>
            </a:r>
            <a:endParaRPr lang="ro-RO" dirty="0"/>
          </a:p>
        </p:txBody>
      </p:sp>
      <p:pic>
        <p:nvPicPr>
          <p:cNvPr id="5" name="Content Placeholder 3" descr="Extract and write dat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4203"/>
          <a:stretch>
            <a:fillRect/>
          </a:stretch>
        </p:blipFill>
        <p:spPr>
          <a:xfrm>
            <a:off x="539552" y="1628800"/>
            <a:ext cx="3618402" cy="48245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1143000"/>
          </a:xfrm>
        </p:spPr>
        <p:txBody>
          <a:bodyPr/>
          <a:lstStyle/>
          <a:p>
            <a:r>
              <a:rPr lang="ro-RO" dirty="0" smtClean="0"/>
              <a:t>Read Demand Table</a:t>
            </a:r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4499992" y="1584500"/>
            <a:ext cx="40878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o-RO" sz="2000" dirty="0" smtClean="0"/>
              <a:t>Generare selector pentru al n-lea camp din prima coloana al tabelului demand, pentru a fi folosit de OCR.</a:t>
            </a:r>
          </a:p>
          <a:p>
            <a:pPr>
              <a:buFontTx/>
              <a:buChar char="-"/>
            </a:pPr>
            <a:endParaRPr lang="ro-RO" sz="2000" dirty="0"/>
          </a:p>
          <a:p>
            <a:pPr>
              <a:buFontTx/>
              <a:buChar char="-"/>
            </a:pPr>
            <a:r>
              <a:rPr lang="ro-RO" sz="2000" dirty="0" smtClean="0"/>
              <a:t> Generare selector pentru al n-lea camp din a doua coloana a tabelului demand</a:t>
            </a:r>
          </a:p>
          <a:p>
            <a:pPr>
              <a:buFontTx/>
              <a:buChar char="-"/>
            </a:pPr>
            <a:endParaRPr lang="ro-RO" sz="2000" dirty="0"/>
          </a:p>
          <a:p>
            <a:pPr>
              <a:buFontTx/>
              <a:buChar char="-"/>
            </a:pPr>
            <a:r>
              <a:rPr lang="ro-RO" sz="2000" dirty="0" smtClean="0"/>
              <a:t> Citire repetata cu OCR, modificand parametrul Scale pana cand se gaseste un nume de camp valid</a:t>
            </a:r>
          </a:p>
          <a:p>
            <a:pPr>
              <a:buFontTx/>
              <a:buChar char="-"/>
            </a:pPr>
            <a:endParaRPr lang="ro-RO" sz="2000" dirty="0"/>
          </a:p>
          <a:p>
            <a:pPr>
              <a:buFontTx/>
              <a:buChar char="-"/>
            </a:pPr>
            <a:endParaRPr lang="ro-RO" sz="2000" dirty="0" smtClean="0"/>
          </a:p>
        </p:txBody>
      </p:sp>
      <p:pic>
        <p:nvPicPr>
          <p:cNvPr id="5" name="Content Placeholder 3" descr="Read Demand Tab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5010"/>
          <a:stretch>
            <a:fillRect/>
          </a:stretch>
        </p:blipFill>
        <p:spPr>
          <a:xfrm>
            <a:off x="395536" y="1268760"/>
            <a:ext cx="3312368" cy="53285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7844" b="10779"/>
          <a:stretch>
            <a:fillRect/>
          </a:stretch>
        </p:blipFill>
        <p:spPr bwMode="auto">
          <a:xfrm>
            <a:off x="611560" y="1700808"/>
            <a:ext cx="8050085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132</TotalTime>
  <Words>478</Words>
  <Application>Microsoft Office PowerPoint</Application>
  <PresentationFormat>On-screen Show (4:3)</PresentationFormat>
  <Paragraphs>61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Foundry</vt:lpstr>
      <vt:lpstr>UIPath Brief</vt:lpstr>
      <vt:lpstr>De ce?</vt:lpstr>
      <vt:lpstr>Implementare</vt:lpstr>
      <vt:lpstr>Main Loop</vt:lpstr>
      <vt:lpstr>Complete Current Round</vt:lpstr>
      <vt:lpstr>Slide 6</vt:lpstr>
      <vt:lpstr>Extract and Write Data</vt:lpstr>
      <vt:lpstr>Read Demand Table</vt:lpstr>
      <vt:lpstr>Slide 9</vt:lpstr>
      <vt:lpstr>Slide 10</vt:lpstr>
      <vt:lpstr>Get OCR Text from Row</vt:lpstr>
      <vt:lpstr>Get Index of OCR Text</vt:lpstr>
      <vt:lpstr>Slide 13</vt:lpstr>
      <vt:lpstr>Write Information</vt:lpstr>
      <vt:lpstr>Complete Origin</vt:lpstr>
      <vt:lpstr>Complete Demand</vt:lpstr>
      <vt:lpstr>Complete Contract</vt:lpstr>
      <vt:lpstr>Obstacol</vt:lpstr>
      <vt:lpstr>Solutie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UIPath Brief</dc:title>
  <dc:creator>Vasile</dc:creator>
  <cp:lastModifiedBy>Vasile</cp:lastModifiedBy>
  <cp:revision>34</cp:revision>
  <dcterms:created xsi:type="dcterms:W3CDTF">2018-11-25T06:15:59Z</dcterms:created>
  <dcterms:modified xsi:type="dcterms:W3CDTF">2018-11-25T08:28:29Z</dcterms:modified>
</cp:coreProperties>
</file>