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3"/>
    <p:sldId id="290" r:id="rId4"/>
    <p:sldId id="293" r:id="rId5"/>
    <p:sldId id="298" r:id="rId6"/>
    <p:sldId id="289" r:id="rId7"/>
  </p:sldIdLst>
  <p:sldSz cx="9144000" cy="6858000"/>
  <p:notesSz cx="9144000" cy="6858000"/>
  <p:custDataLst>
    <p:tags r:id="rId11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0787"/>
            <a:ext cx="9144000" cy="755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667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6589" y="2501645"/>
            <a:ext cx="27508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3851" y="2083435"/>
            <a:ext cx="3874135" cy="347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3775" y="2083435"/>
            <a:ext cx="3874134" cy="388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167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42390"/>
            <a:ext cx="9144000" cy="8397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066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8851" y="781476"/>
            <a:ext cx="1199938" cy="251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6894" y="1289050"/>
            <a:ext cx="743330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59965"/>
            <a:ext cx="7906384" cy="447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5257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Bin Hu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57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Teamlead,</a:t>
            </a:r>
            <a:endParaRPr lang="en-US" altLang="zh-CN"/>
          </a:p>
          <a:p>
            <a:r>
              <a:rPr lang="en-US" altLang="zh-CN"/>
              <a:t>Project owner,</a:t>
            </a:r>
            <a:endParaRPr lang="en-US" altLang="zh-CN"/>
          </a:p>
          <a:p>
            <a:r>
              <a:rPr lang="en-US" altLang="zh-CN"/>
              <a:t>Full-stack Dev,</a:t>
            </a:r>
            <a:endParaRPr lang="en-US" altLang="zh-CN"/>
          </a:p>
          <a:p>
            <a:r>
              <a:rPr lang="en-US" altLang="zh-CN"/>
              <a:t>Client communication,</a:t>
            </a:r>
            <a:endParaRPr lang="en-US" altLang="zh-CN"/>
          </a:p>
          <a:p>
            <a:r>
              <a:rPr lang="en-US" altLang="zh-CN"/>
              <a:t>Github Management</a:t>
            </a:r>
            <a:endParaRPr lang="en-US" altLang="zh-CN"/>
          </a:p>
        </p:txBody>
      </p:sp>
      <p:pic>
        <p:nvPicPr>
          <p:cNvPr id="5" name="图片 4" descr="SM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819400"/>
            <a:ext cx="396430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4876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Chia-Hua Chang</a:t>
            </a:r>
            <a:endParaRPr lang="en-US" altLang="zh-CN"/>
          </a:p>
        </p:txBody>
      </p:sp>
      <p:pic>
        <p:nvPicPr>
          <p:cNvPr id="3" name="图片 2" descr="嘉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819400"/>
            <a:ext cx="2343785" cy="3121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Project cloud deployment,</a:t>
            </a:r>
            <a:endParaRPr lang="en-US" altLang="zh-CN"/>
          </a:p>
          <a:p>
            <a:r>
              <a:rPr lang="en-US" altLang="zh-CN"/>
              <a:t>Front-end design and dev,</a:t>
            </a:r>
            <a:endParaRPr lang="en-US" altLang="zh-CN"/>
          </a:p>
          <a:p>
            <a:r>
              <a:rPr lang="en-US" altLang="zh-CN"/>
              <a:t>Meeting munites and documentation,</a:t>
            </a:r>
            <a:endParaRPr lang="en-US" altLang="zh-CN"/>
          </a:p>
          <a:p>
            <a:r>
              <a:rPr lang="en-US" altLang="zh-CN"/>
              <a:t>Jira management,</a:t>
            </a:r>
            <a:endParaRPr lang="en-US" altLang="zh-CN"/>
          </a:p>
          <a:p>
            <a:r>
              <a:rPr lang="en-US" altLang="zh-CN"/>
              <a:t>Scrum master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4876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Zhiqun Xie</a:t>
            </a:r>
            <a:endParaRPr lang="en-US" altLang="zh-CN"/>
          </a:p>
        </p:txBody>
      </p:sp>
      <p:pic>
        <p:nvPicPr>
          <p:cNvPr id="4" name="图片 3" descr="zhiq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56205"/>
            <a:ext cx="2903220" cy="3870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Full-stack Dev,</a:t>
            </a:r>
            <a:endParaRPr lang="en-US" altLang="zh-CN"/>
          </a:p>
          <a:p>
            <a:r>
              <a:rPr lang="en-US" altLang="zh-CN"/>
              <a:t>Powerpoint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en-US" altLang="zh-CN"/>
          </a:p>
          <a:p>
            <a:r>
              <a:rPr lang="en-US" altLang="zh-CN"/>
              <a:t>Support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5562600" y="6096000"/>
            <a:ext cx="3199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P.I.C : Mr. Thomas Hanks</a:t>
            </a:r>
            <a:endParaRPr lang="en-US" altLang="zh-CN"/>
          </a:p>
          <a:p>
            <a:r>
              <a:rPr lang="en-US" altLang="zh-CN"/>
              <a:t>Position: CEO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099685" y="2819400"/>
            <a:ext cx="404431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Client company: </a:t>
            </a:r>
            <a:endParaRPr lang="en-US" altLang="zh-CN"/>
          </a:p>
          <a:p>
            <a:r>
              <a:rPr lang="en-US" altLang="zh-CN">
                <a:sym typeface="+mn-ea"/>
              </a:rPr>
              <a:t>Conestoga Provincial Park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 descr="p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819400"/>
            <a:ext cx="4777740" cy="3079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352800"/>
            <a:ext cx="1694180" cy="2694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309" y="3962654"/>
            <a:ext cx="18948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Thank</a:t>
            </a:r>
            <a:r>
              <a:rPr sz="3200" spc="-155" dirty="0"/>
              <a:t> </a:t>
            </a:r>
            <a:r>
              <a:rPr sz="3200" spc="-20" dirty="0"/>
              <a:t>you!</a:t>
            </a:r>
            <a:endParaRPr sz="3200"/>
          </a:p>
        </p:txBody>
      </p:sp>
      <p:sp>
        <p:nvSpPr>
          <p:cNvPr id="3" name="文本框 2"/>
          <p:cNvSpPr txBox="1"/>
          <p:nvPr/>
        </p:nvSpPr>
        <p:spPr>
          <a:xfrm>
            <a:off x="3048000" y="1721485"/>
            <a:ext cx="4677410" cy="2077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 BE CONTINUED.</a:t>
            </a:r>
            <a:endParaRPr lang="en-US" altLang="zh-CN"/>
          </a:p>
          <a:p>
            <a:pPr indent="457200"/>
            <a:r>
              <a:rPr lang="en-US" altLang="zh-CN"/>
              <a:t>- subject to change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 add in future updates: </a:t>
            </a:r>
            <a:endParaRPr lang="en-US" altLang="zh-CN"/>
          </a:p>
          <a:p>
            <a:pPr indent="457200"/>
            <a:r>
              <a:rPr lang="en-US" altLang="zh-CN"/>
              <a:t>- biz purpose</a:t>
            </a:r>
            <a:endParaRPr lang="en-US" altLang="zh-CN"/>
          </a:p>
          <a:p>
            <a:pPr indent="457200"/>
            <a:r>
              <a:rPr lang="en-US" altLang="zh-CN"/>
              <a:t>- teck stack</a:t>
            </a:r>
            <a:endParaRPr lang="en-US" altLang="zh-CN"/>
          </a:p>
          <a:p>
            <a:pPr indent="457200"/>
            <a:r>
              <a:rPr lang="en-US" altLang="zh-CN"/>
              <a:t>- system design diagrams</a:t>
            </a:r>
            <a:endParaRPr lang="en-US" altLang="zh-CN"/>
          </a:p>
          <a:p>
            <a:endParaRPr lang="en-US" altLang="zh-CN"/>
          </a:p>
          <a:p>
            <a:pPr indent="457200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M5MWIwZDQyNGRhYzZmMjMyZGQ1YjE4NDZmMDgxZT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Franklin Gothic Medium</vt:lpstr>
      <vt:lpstr>微软雅黑</vt:lpstr>
      <vt:lpstr>Arial Unicode MS</vt:lpstr>
      <vt:lpstr>Calibri</vt:lpstr>
      <vt:lpstr>Office Theme</vt:lpstr>
      <vt:lpstr>Conestoga Provincial Park Online Reservation System</vt:lpstr>
      <vt:lpstr>Conestoga Provincial Park Online Reservation System</vt:lpstr>
      <vt:lpstr>Conestoga Provincial Park Online Reservation System</vt:lpstr>
      <vt:lpstr>Conestoga Provincial Park Online Reservation System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Conestoga Provincial Park Online Reservation System</dc:title>
  <dc:creator>"%username%"</dc:creator>
  <cp:lastModifiedBy>benson</cp:lastModifiedBy>
  <cp:revision>4</cp:revision>
  <dcterms:created xsi:type="dcterms:W3CDTF">2024-05-24T14:45:00Z</dcterms:created>
  <dcterms:modified xsi:type="dcterms:W3CDTF">2024-05-25T13:11:41Z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2020-09-01T08:00:00Z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2024-05-23T08:00:00Z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2285ABCE827D4D06A4793C623B3D0014_13</vt:lpwstr>
  </property>
  <property fmtid="{D5CDD505-2E9C-101B-9397-08002B2CF9AE}" pid="7" name="KSOProductBuildVer">
    <vt:lpwstr>2052-12.1.0.16929</vt:lpwstr>
  </property>
</Properties>
</file>