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89" r:id="rId4"/>
  </p:sldIdLst>
  <p:sldSz cx="9144000" cy="6858000"/>
  <p:notesSz cx="9144000" cy="6858000"/>
  <p:custDataLst>
    <p:tags r:id="rId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0787"/>
            <a:ext cx="9144000" cy="755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667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6589" y="2501645"/>
            <a:ext cx="27508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1" y="2083435"/>
            <a:ext cx="3874135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2083435"/>
            <a:ext cx="3874134" cy="388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167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2390"/>
            <a:ext cx="9144000" cy="839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66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8851" y="781476"/>
            <a:ext cx="1199938" cy="251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6894" y="1289050"/>
            <a:ext cx="74333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59965"/>
            <a:ext cx="7906384" cy="447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pic>
        <p:nvPicPr>
          <p:cNvPr id="7" name="图片 6" descr="tea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895600"/>
            <a:ext cx="4210050" cy="2838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Bin Hu, Chia-Hua Chang, Zhiqun Xie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899025" y="4343400"/>
            <a:ext cx="4044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 company: </a:t>
            </a:r>
            <a:endParaRPr lang="en-US" altLang="zh-CN"/>
          </a:p>
          <a:p>
            <a:r>
              <a:rPr lang="en-US" altLang="zh-CN"/>
              <a:t>Conestoga Provincial Park</a:t>
            </a:r>
            <a:endParaRPr lang="en-US" altLang="zh-CN"/>
          </a:p>
          <a:p>
            <a:r>
              <a:rPr lang="en-US" altLang="zh-CN"/>
              <a:t>P.I.C: Thomas Hanks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3249549"/>
            <a:ext cx="18948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Thank</a:t>
            </a:r>
            <a:r>
              <a:rPr sz="3200" spc="-155" dirty="0"/>
              <a:t> </a:t>
            </a:r>
            <a:r>
              <a:rPr sz="3200" spc="-20" dirty="0"/>
              <a:t>you!</a:t>
            </a:r>
            <a:endParaRPr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5MWIwZDQyNGRhYzZmMjMyZGQ1YjE4NDZmMDgxZT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Franklin Gothic Medium</vt:lpstr>
      <vt:lpstr>Courier New</vt:lpstr>
      <vt:lpstr>Times New Roman</vt:lpstr>
      <vt:lpstr>Wingdings</vt:lpstr>
      <vt:lpstr>微软雅黑</vt:lpstr>
      <vt:lpstr>Arial Unicode MS</vt:lpstr>
      <vt:lpstr>Calibri</vt:lpstr>
      <vt:lpstr>Arial</vt:lpstr>
      <vt:lpstr>Calibri</vt:lpstr>
      <vt:lpstr>Office Theme</vt:lpstr>
      <vt:lpstr>Conestoga Provincial Park Online Reservation 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Conestoga Provincial Park Online Reservation System</dc:title>
  <dc:creator>"%username%"</dc:creator>
  <cp:lastModifiedBy>benson</cp:lastModifiedBy>
  <cp:revision>1</cp:revision>
  <dcterms:created xsi:type="dcterms:W3CDTF">2024-05-24T14:45:19Z</dcterms:created>
  <dcterms:modified xsi:type="dcterms:W3CDTF">2024-05-24T14:45:19Z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2020-09-01T20:00:00Z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2024-05-23T20:00:00Z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2285ABCE827D4D06A4793C623B3D0014_13</vt:lpwstr>
  </property>
  <property fmtid="{D5CDD505-2E9C-101B-9397-08002B2CF9AE}" pid="7" name="KSOProductBuildVer">
    <vt:lpwstr>2052-12.1.0.16929</vt:lpwstr>
  </property>
</Properties>
</file>