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08F-A2CE-5C5B-A26E-9E3D31E7E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B124-395F-0142-E46C-0E1CDDB9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16B3-EEC8-0073-EDB3-EE9745D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DACC-686F-BD86-C4EF-CC82F068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BB58-BE00-7955-FC84-487B31D9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44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CC4A-0804-1D2E-0BFB-94594D12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1A563-2F7A-388A-D7D8-98C4372B0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447C-C5CA-BA70-A2BE-A553A543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20889-108D-33B0-9842-0CE12DA0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48E4-A3F0-C7AB-1B84-6C7DC5F7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39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BBD7B-3E8D-5404-7D6F-599672FC6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67566-F878-11EA-EBB0-A2495699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2FBC-1771-1C65-45FA-C7AB85B5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89F2-3EB2-6274-FB6B-C4FB3F9A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A690-6357-7E9C-E2B8-2463A84A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05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FF70-85CA-2B19-A834-82244660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2137-E5FF-0040-2EEF-7BD354CA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DDFB-2B87-4398-8441-424F65A4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5240-FF2C-773A-63E4-58F74E6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4BD3-4FD6-B2B9-2C5E-1D400EA3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468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2E9F-5436-DEEF-2B57-984F2851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4734-4924-B4CC-9ABD-F6CC2A91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276A-D62D-6DB4-570C-19EDFAC7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781F-9F0B-5948-165A-4F199EC4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5074-271D-CEB8-27DF-C3D880D1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4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6F13-9A6B-5CD0-62FB-E2AD2C78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FF22-DA64-79E2-2421-DF9DE347A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4914C-10C2-C30D-A757-24D0FDC8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D9239-32B0-2023-337B-C439C2AB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EBAE-F506-928D-FF78-195C2E9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8B0F4-0C63-E09A-A5DB-9DFBDA48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108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3233-2D22-6316-175B-053A284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1EE1-7715-EDD7-02F8-401C0044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7C93-367E-4448-C439-9337A352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C662C-F0AA-8D28-2D7F-891892355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77D4-3FEC-FA9E-6B21-7D5E04AEC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9F4F-30A5-7D08-6E25-9724374E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504A2-C668-57A8-CC82-B39291D3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D405-038C-36C2-DA22-802DBEC8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503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1B92-6190-E636-8F20-B2A04B12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77F538-6C0D-C6AA-CC20-B2510E37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AEC85-7860-818F-0FF2-EA2D64A1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63DB8-B25C-8DD7-091C-2BEFE328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832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660D7-833E-30A7-0454-B1D17B0F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5588C-7682-7613-37B4-2F8A10D1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9D5F0-1C69-822D-DA2E-8DFADB5F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442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D36C-6D4D-DDEB-DE9B-16F93C9D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586F-BF10-733E-9B8D-4544AD67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B442D-DAC0-3D28-85AF-CFBDDE7AD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358E9-8EE6-6CE6-50B2-F5022D54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10C2C-7FF0-28A0-1407-59AC05F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9E6E-1B56-AE94-C55D-F2AC5093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636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1F05-6652-5989-86A0-71F630A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EAE65-2AC3-BA99-23B7-DACD05CD0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CD36-FBA4-DAD2-EF53-71F64A17C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FC579-FD64-3E82-E4F4-D4C05FE1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8B12-1C91-C36F-9490-14EBEA64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DA3D-701D-D004-F9ED-B97BBA0C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832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A4302-4951-7A82-4686-2323C8C2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654DC-EC04-A109-CEE9-5074A955A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D500-4A1D-FE57-A34A-DB4773444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349C0-320E-E540-B07D-CCCF1BCD1C41}" type="datetimeFigureOut">
              <a:rPr lang="en-CN" smtClean="0"/>
              <a:t>2024/5/23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E0F3-E98C-1E3F-B5AF-0AC67396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7A86-8020-183C-91F9-320D05A7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40A4C-BBEB-9949-BDF9-63B792BA77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61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090A-2297-084D-EADA-400258F36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86777-8711-1575-8063-7AB5F4D9F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106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nbof</dc:creator>
  <cp:lastModifiedBy>nbof</cp:lastModifiedBy>
  <cp:revision>1</cp:revision>
  <dcterms:created xsi:type="dcterms:W3CDTF">2024-05-23T17:17:02Z</dcterms:created>
  <dcterms:modified xsi:type="dcterms:W3CDTF">2024-05-23T17:17:29Z</dcterms:modified>
</cp:coreProperties>
</file>