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4" r:id="rId3"/>
    <p:sldId id="290" r:id="rId4"/>
    <p:sldId id="293" r:id="rId5"/>
    <p:sldId id="289" r:id="rId6"/>
  </p:sldIdLst>
  <p:sldSz cx="9144000" cy="6858000"/>
  <p:notesSz cx="9144000" cy="6858000"/>
  <p:custDataLst>
    <p:tags r:id="rId10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0787"/>
            <a:ext cx="9144000" cy="7557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06679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2969" y="418263"/>
            <a:ext cx="221664" cy="20840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2969" y="90263"/>
            <a:ext cx="221664" cy="20840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910004" y="142358"/>
            <a:ext cx="262890" cy="432434"/>
          </a:xfrm>
          <a:custGeom>
            <a:avLst/>
            <a:gdLst/>
            <a:ahLst/>
            <a:cxnLst/>
            <a:rect l="l" t="t" r="r" b="b"/>
            <a:pathLst>
              <a:path w="262890" h="432434">
                <a:moveTo>
                  <a:pt x="216113" y="0"/>
                </a:moveTo>
                <a:lnTo>
                  <a:pt x="166551" y="5706"/>
                </a:lnTo>
                <a:lnTo>
                  <a:pt x="121059" y="21961"/>
                </a:lnTo>
                <a:lnTo>
                  <a:pt x="80932" y="47468"/>
                </a:lnTo>
                <a:lnTo>
                  <a:pt x="47468" y="80931"/>
                </a:lnTo>
                <a:lnTo>
                  <a:pt x="21960" y="121054"/>
                </a:lnTo>
                <a:lnTo>
                  <a:pt x="5706" y="166540"/>
                </a:lnTo>
                <a:lnTo>
                  <a:pt x="0" y="216094"/>
                </a:lnTo>
                <a:lnTo>
                  <a:pt x="5706" y="265648"/>
                </a:lnTo>
                <a:lnTo>
                  <a:pt x="21960" y="311135"/>
                </a:lnTo>
                <a:lnTo>
                  <a:pt x="47468" y="351258"/>
                </a:lnTo>
                <a:lnTo>
                  <a:pt x="80932" y="384721"/>
                </a:lnTo>
                <a:lnTo>
                  <a:pt x="121059" y="410228"/>
                </a:lnTo>
                <a:lnTo>
                  <a:pt x="166551" y="426483"/>
                </a:lnTo>
                <a:lnTo>
                  <a:pt x="216113" y="432189"/>
                </a:lnTo>
                <a:lnTo>
                  <a:pt x="227913" y="431872"/>
                </a:lnTo>
                <a:lnTo>
                  <a:pt x="239594" y="430936"/>
                </a:lnTo>
                <a:lnTo>
                  <a:pt x="251119" y="429403"/>
                </a:lnTo>
                <a:lnTo>
                  <a:pt x="262455" y="427292"/>
                </a:lnTo>
                <a:lnTo>
                  <a:pt x="216119" y="411496"/>
                </a:lnTo>
                <a:lnTo>
                  <a:pt x="175189" y="386151"/>
                </a:lnTo>
                <a:lnTo>
                  <a:pt x="141013" y="352598"/>
                </a:lnTo>
                <a:lnTo>
                  <a:pt x="114934" y="312177"/>
                </a:lnTo>
                <a:lnTo>
                  <a:pt x="98301" y="266229"/>
                </a:lnTo>
                <a:lnTo>
                  <a:pt x="92457" y="216094"/>
                </a:lnTo>
                <a:lnTo>
                  <a:pt x="98301" y="165959"/>
                </a:lnTo>
                <a:lnTo>
                  <a:pt x="114934" y="120012"/>
                </a:lnTo>
                <a:lnTo>
                  <a:pt x="141013" y="79594"/>
                </a:lnTo>
                <a:lnTo>
                  <a:pt x="175189" y="46046"/>
                </a:lnTo>
                <a:lnTo>
                  <a:pt x="216119" y="20709"/>
                </a:lnTo>
                <a:lnTo>
                  <a:pt x="262455" y="4924"/>
                </a:lnTo>
                <a:lnTo>
                  <a:pt x="251119" y="2798"/>
                </a:lnTo>
                <a:lnTo>
                  <a:pt x="239594" y="1256"/>
                </a:lnTo>
                <a:lnTo>
                  <a:pt x="227913" y="317"/>
                </a:lnTo>
                <a:lnTo>
                  <a:pt x="216113" y="0"/>
                </a:lnTo>
                <a:close/>
              </a:path>
            </a:pathLst>
          </a:custGeom>
          <a:solidFill>
            <a:srgbClr val="BA96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6589" y="2501645"/>
            <a:ext cx="27508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3851" y="2083435"/>
            <a:ext cx="3874135" cy="3479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03775" y="2083435"/>
            <a:ext cx="3874134" cy="3881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image" Target="../media/image5.png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3999" cy="116738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42390"/>
            <a:ext cx="9144000" cy="8397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0668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2969" y="418263"/>
            <a:ext cx="221664" cy="20840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2969" y="90263"/>
            <a:ext cx="221664" cy="20840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910004" y="142358"/>
            <a:ext cx="262890" cy="432434"/>
          </a:xfrm>
          <a:custGeom>
            <a:avLst/>
            <a:gdLst/>
            <a:ahLst/>
            <a:cxnLst/>
            <a:rect l="l" t="t" r="r" b="b"/>
            <a:pathLst>
              <a:path w="262890" h="432434">
                <a:moveTo>
                  <a:pt x="216113" y="0"/>
                </a:moveTo>
                <a:lnTo>
                  <a:pt x="166551" y="5706"/>
                </a:lnTo>
                <a:lnTo>
                  <a:pt x="121059" y="21961"/>
                </a:lnTo>
                <a:lnTo>
                  <a:pt x="80932" y="47468"/>
                </a:lnTo>
                <a:lnTo>
                  <a:pt x="47468" y="80931"/>
                </a:lnTo>
                <a:lnTo>
                  <a:pt x="21960" y="121054"/>
                </a:lnTo>
                <a:lnTo>
                  <a:pt x="5706" y="166540"/>
                </a:lnTo>
                <a:lnTo>
                  <a:pt x="0" y="216094"/>
                </a:lnTo>
                <a:lnTo>
                  <a:pt x="5706" y="265648"/>
                </a:lnTo>
                <a:lnTo>
                  <a:pt x="21960" y="311135"/>
                </a:lnTo>
                <a:lnTo>
                  <a:pt x="47468" y="351258"/>
                </a:lnTo>
                <a:lnTo>
                  <a:pt x="80932" y="384721"/>
                </a:lnTo>
                <a:lnTo>
                  <a:pt x="121059" y="410228"/>
                </a:lnTo>
                <a:lnTo>
                  <a:pt x="166551" y="426483"/>
                </a:lnTo>
                <a:lnTo>
                  <a:pt x="216113" y="432189"/>
                </a:lnTo>
                <a:lnTo>
                  <a:pt x="227913" y="431872"/>
                </a:lnTo>
                <a:lnTo>
                  <a:pt x="239594" y="430936"/>
                </a:lnTo>
                <a:lnTo>
                  <a:pt x="251119" y="429403"/>
                </a:lnTo>
                <a:lnTo>
                  <a:pt x="262455" y="427292"/>
                </a:lnTo>
                <a:lnTo>
                  <a:pt x="216119" y="411496"/>
                </a:lnTo>
                <a:lnTo>
                  <a:pt x="175189" y="386151"/>
                </a:lnTo>
                <a:lnTo>
                  <a:pt x="141013" y="352598"/>
                </a:lnTo>
                <a:lnTo>
                  <a:pt x="114934" y="312177"/>
                </a:lnTo>
                <a:lnTo>
                  <a:pt x="98301" y="266229"/>
                </a:lnTo>
                <a:lnTo>
                  <a:pt x="92457" y="216094"/>
                </a:lnTo>
                <a:lnTo>
                  <a:pt x="98301" y="165959"/>
                </a:lnTo>
                <a:lnTo>
                  <a:pt x="114934" y="120012"/>
                </a:lnTo>
                <a:lnTo>
                  <a:pt x="141013" y="79594"/>
                </a:lnTo>
                <a:lnTo>
                  <a:pt x="175189" y="46046"/>
                </a:lnTo>
                <a:lnTo>
                  <a:pt x="216119" y="20709"/>
                </a:lnTo>
                <a:lnTo>
                  <a:pt x="262455" y="4924"/>
                </a:lnTo>
                <a:lnTo>
                  <a:pt x="251119" y="2798"/>
                </a:lnTo>
                <a:lnTo>
                  <a:pt x="239594" y="1256"/>
                </a:lnTo>
                <a:lnTo>
                  <a:pt x="227913" y="317"/>
                </a:lnTo>
                <a:lnTo>
                  <a:pt x="216113" y="0"/>
                </a:lnTo>
                <a:close/>
              </a:path>
            </a:pathLst>
          </a:custGeom>
          <a:solidFill>
            <a:srgbClr val="BA965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8851" y="781476"/>
            <a:ext cx="1199938" cy="2515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6894" y="1289050"/>
            <a:ext cx="743330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059965"/>
            <a:ext cx="7906384" cy="4472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894" y="1289050"/>
            <a:ext cx="7433309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5"/>
              </a:spcBef>
            </a:pPr>
            <a:r>
              <a:rPr lang="en-US" sz="4400" spc="-30" dirty="0"/>
              <a:t>Conestoga Provincial Park</a:t>
            </a:r>
            <a:br>
              <a:rPr lang="en-US" sz="4400" spc="-30" dirty="0"/>
            </a:br>
            <a:r>
              <a:rPr lang="en-US" sz="4400" spc="-30" dirty="0"/>
              <a:t>Online Reservation System</a:t>
            </a:r>
            <a:endParaRPr lang="en-US" sz="4400" spc="-30" dirty="0"/>
          </a:p>
        </p:txBody>
      </p:sp>
      <p:sp>
        <p:nvSpPr>
          <p:cNvPr id="8" name="文本框 7"/>
          <p:cNvSpPr txBox="1"/>
          <p:nvPr/>
        </p:nvSpPr>
        <p:spPr>
          <a:xfrm>
            <a:off x="5257800" y="2971800"/>
            <a:ext cx="4044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Team member: </a:t>
            </a:r>
            <a:endParaRPr lang="en-US" altLang="zh-CN"/>
          </a:p>
          <a:p>
            <a:r>
              <a:rPr lang="en-US" altLang="zh-CN"/>
              <a:t>Bin Hu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257800" y="3847465"/>
            <a:ext cx="4044315" cy="1725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Responsibility: </a:t>
            </a:r>
            <a:endParaRPr lang="en-US" altLang="zh-CN"/>
          </a:p>
          <a:p>
            <a:r>
              <a:rPr lang="en-US" altLang="zh-CN"/>
              <a:t>Teamlead,</a:t>
            </a:r>
            <a:endParaRPr lang="en-US" altLang="zh-CN"/>
          </a:p>
          <a:p>
            <a:r>
              <a:rPr lang="en-US" altLang="zh-CN"/>
              <a:t>Dev,</a:t>
            </a:r>
            <a:endParaRPr lang="en-US" altLang="zh-CN"/>
          </a:p>
          <a:p>
            <a:r>
              <a:rPr lang="en-US" altLang="zh-CN"/>
              <a:t>Client communication,</a:t>
            </a:r>
            <a:endParaRPr lang="en-US" altLang="zh-CN"/>
          </a:p>
          <a:p>
            <a:r>
              <a:rPr lang="en-US" altLang="zh-CN"/>
              <a:t>Github Management</a:t>
            </a:r>
            <a:endParaRPr lang="en-US" altLang="zh-CN"/>
          </a:p>
        </p:txBody>
      </p:sp>
      <p:pic>
        <p:nvPicPr>
          <p:cNvPr id="5" name="图片 4" descr="SMA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819400"/>
            <a:ext cx="3964305" cy="2977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894" y="1289050"/>
            <a:ext cx="7433309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5"/>
              </a:spcBef>
            </a:pPr>
            <a:r>
              <a:rPr lang="en-US" sz="4400" spc="-30" dirty="0"/>
              <a:t>Conestoga Provincial Park</a:t>
            </a:r>
            <a:br>
              <a:rPr lang="en-US" sz="4400" spc="-30" dirty="0"/>
            </a:br>
            <a:r>
              <a:rPr lang="en-US" sz="4400" spc="-30" dirty="0"/>
              <a:t>Online Reservation System</a:t>
            </a:r>
            <a:endParaRPr lang="en-US" sz="4400" spc="-30" dirty="0"/>
          </a:p>
        </p:txBody>
      </p:sp>
      <p:sp>
        <p:nvSpPr>
          <p:cNvPr id="8" name="文本框 7"/>
          <p:cNvSpPr txBox="1"/>
          <p:nvPr/>
        </p:nvSpPr>
        <p:spPr>
          <a:xfrm>
            <a:off x="4876800" y="2971800"/>
            <a:ext cx="4044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Team member: </a:t>
            </a:r>
            <a:endParaRPr lang="en-US" altLang="zh-CN"/>
          </a:p>
          <a:p>
            <a:r>
              <a:rPr lang="en-US" altLang="zh-CN"/>
              <a:t>Chia-Hua Chang</a:t>
            </a:r>
            <a:endParaRPr lang="en-US" altLang="zh-CN"/>
          </a:p>
        </p:txBody>
      </p:sp>
      <p:pic>
        <p:nvPicPr>
          <p:cNvPr id="3" name="图片 2" descr="嘉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819400"/>
            <a:ext cx="2343785" cy="3121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76800" y="3847465"/>
            <a:ext cx="4044315" cy="1725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Responsibility: </a:t>
            </a:r>
            <a:endParaRPr lang="en-US" altLang="zh-CN"/>
          </a:p>
          <a:p>
            <a:r>
              <a:rPr lang="en-US" altLang="zh-CN"/>
              <a:t>Project cloud deployment,</a:t>
            </a:r>
            <a:endParaRPr lang="en-US" altLang="zh-CN"/>
          </a:p>
          <a:p>
            <a:r>
              <a:rPr lang="en-US" altLang="zh-CN"/>
              <a:t>Meeting munites and documentation,</a:t>
            </a:r>
            <a:endParaRPr lang="en-US" altLang="zh-CN"/>
          </a:p>
          <a:p>
            <a:r>
              <a:rPr lang="en-US" altLang="zh-CN"/>
              <a:t>Jira management,</a:t>
            </a:r>
            <a:endParaRPr lang="en-US" altLang="zh-CN"/>
          </a:p>
          <a:p>
            <a:r>
              <a:rPr lang="en-US" altLang="zh-CN"/>
              <a:t>Scrum master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894" y="1289050"/>
            <a:ext cx="7433309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5"/>
              </a:spcBef>
            </a:pPr>
            <a:r>
              <a:rPr lang="en-US" sz="4400" spc="-30" dirty="0"/>
              <a:t>Conestoga Provincial Park</a:t>
            </a:r>
            <a:br>
              <a:rPr lang="en-US" sz="4400" spc="-30" dirty="0"/>
            </a:br>
            <a:r>
              <a:rPr lang="en-US" sz="4400" spc="-30" dirty="0"/>
              <a:t>Online Reservation System</a:t>
            </a:r>
            <a:endParaRPr lang="en-US" sz="4400" spc="-30" dirty="0"/>
          </a:p>
        </p:txBody>
      </p:sp>
      <p:sp>
        <p:nvSpPr>
          <p:cNvPr id="8" name="文本框 7"/>
          <p:cNvSpPr txBox="1"/>
          <p:nvPr/>
        </p:nvSpPr>
        <p:spPr>
          <a:xfrm>
            <a:off x="4876800" y="2971800"/>
            <a:ext cx="4044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Team member: </a:t>
            </a:r>
            <a:endParaRPr lang="en-US" altLang="zh-CN"/>
          </a:p>
          <a:p>
            <a:r>
              <a:rPr lang="en-US" altLang="zh-CN"/>
              <a:t>Zhiqun Xie</a:t>
            </a:r>
            <a:endParaRPr lang="en-US" altLang="zh-CN"/>
          </a:p>
        </p:txBody>
      </p:sp>
      <p:pic>
        <p:nvPicPr>
          <p:cNvPr id="4" name="图片 3" descr="zhiqu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656205"/>
            <a:ext cx="2903220" cy="3870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76800" y="3847465"/>
            <a:ext cx="4044315" cy="1725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Responsibility: </a:t>
            </a:r>
            <a:endParaRPr lang="en-US" altLang="zh-CN"/>
          </a:p>
          <a:p>
            <a:r>
              <a:rPr lang="en-US" altLang="zh-CN"/>
              <a:t>Dev,</a:t>
            </a:r>
            <a:endParaRPr lang="en-US" altLang="zh-CN"/>
          </a:p>
          <a:p>
            <a:r>
              <a:rPr lang="en-US" altLang="zh-CN"/>
              <a:t>Powerpoint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endParaRPr lang="en-US" altLang="zh-CN"/>
          </a:p>
          <a:p>
            <a:r>
              <a:rPr lang="en-US" altLang="zh-CN"/>
              <a:t>Support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309" y="3962654"/>
            <a:ext cx="18948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Thank</a:t>
            </a:r>
            <a:r>
              <a:rPr sz="3200" spc="-155" dirty="0"/>
              <a:t> </a:t>
            </a:r>
            <a:r>
              <a:rPr sz="3200" spc="-20" dirty="0"/>
              <a:t>you!</a:t>
            </a:r>
            <a:endParaRPr sz="3200"/>
          </a:p>
        </p:txBody>
      </p:sp>
      <p:sp>
        <p:nvSpPr>
          <p:cNvPr id="3" name="文本框 2"/>
          <p:cNvSpPr txBox="1"/>
          <p:nvPr/>
        </p:nvSpPr>
        <p:spPr>
          <a:xfrm>
            <a:off x="3048000" y="1721485"/>
            <a:ext cx="4677410" cy="2077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TO BE CONTINUED.</a:t>
            </a:r>
            <a:endParaRPr lang="en-US" altLang="zh-CN"/>
          </a:p>
          <a:p>
            <a:pPr indent="457200"/>
            <a:r>
              <a:rPr lang="en-US" altLang="zh-CN"/>
              <a:t>- subject to change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To add in future updates: </a:t>
            </a:r>
            <a:endParaRPr lang="en-US" altLang="zh-CN"/>
          </a:p>
          <a:p>
            <a:pPr indent="457200"/>
            <a:r>
              <a:rPr lang="en-US" altLang="zh-CN"/>
              <a:t>- biz purpose</a:t>
            </a:r>
            <a:endParaRPr lang="en-US" altLang="zh-CN"/>
          </a:p>
          <a:p>
            <a:pPr indent="457200"/>
            <a:r>
              <a:rPr lang="en-US" altLang="zh-CN"/>
              <a:t>- teck stack</a:t>
            </a:r>
            <a:endParaRPr lang="en-US" altLang="zh-CN"/>
          </a:p>
          <a:p>
            <a:pPr indent="457200"/>
            <a:r>
              <a:rPr lang="en-US" altLang="zh-CN"/>
              <a:t>- system design diagrams</a:t>
            </a:r>
            <a:endParaRPr lang="en-US" altLang="zh-CN"/>
          </a:p>
          <a:p>
            <a:endParaRPr lang="en-US" altLang="zh-CN"/>
          </a:p>
          <a:p>
            <a:pPr indent="457200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M5MWIwZDQyNGRhYzZmMjMyZGQ1YjE4NDZmMDgxZT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WPS 演示</Application>
  <PresentationFormat>On-screen Show (4:3)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Franklin Gothic Medium</vt:lpstr>
      <vt:lpstr>微软雅黑</vt:lpstr>
      <vt:lpstr>Arial Unicode MS</vt:lpstr>
      <vt:lpstr>Calibri</vt:lpstr>
      <vt:lpstr>Office Theme</vt:lpstr>
      <vt:lpstr>Conestoga Provincial Park Online Reservation System</vt:lpstr>
      <vt:lpstr>Conestoga Provincial Park Online Reservation System</vt:lpstr>
      <vt:lpstr>Conestoga Provincial Park Online Reservation System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Conestoga Provincial Park Online Reservation System</dc:title>
  <dc:creator>"%username%"</dc:creator>
  <cp:lastModifiedBy>benson</cp:lastModifiedBy>
  <cp:revision>2</cp:revision>
  <dcterms:created xsi:type="dcterms:W3CDTF">2024-05-24T14:45:00Z</dcterms:created>
  <dcterms:modified xsi:type="dcterms:W3CDTF">2024-05-25T12:41:06Z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2020-09-01T16:00:00Z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2024-05-23T16:00:00Z</vt:filetime>
  </property>
  <property fmtid="{D5CDD505-2E9C-101B-9397-08002B2CF9AE}" pid="5" name="Producer">
    <vt:lpwstr>Microsoft® PowerPoint® for Microsoft 365</vt:lpwstr>
  </property>
  <property fmtid="{D5CDD505-2E9C-101B-9397-08002B2CF9AE}" pid="6" name="ICV">
    <vt:lpwstr>2285ABCE827D4D06A4793C623B3D0014_13</vt:lpwstr>
  </property>
  <property fmtid="{D5CDD505-2E9C-101B-9397-08002B2CF9AE}" pid="7" name="KSOProductBuildVer">
    <vt:lpwstr>2052-12.1.0.16929</vt:lpwstr>
  </property>
</Properties>
</file>