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093A3-AE0E-4E0D-A74B-B182FD47A48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C2EFAAD-04C2-42EF-8FAE-07732CE490B4}">
      <dgm:prSet phldrT="[Text]" custT="1"/>
      <dgm:spPr/>
      <dgm:t>
        <a:bodyPr/>
        <a:lstStyle/>
        <a:p>
          <a:pPr algn="ctr"/>
          <a:r>
            <a:rPr lang="en-IN" sz="2800" dirty="0" smtClean="0"/>
            <a:t>KEY PARTNERS</a:t>
          </a:r>
        </a:p>
        <a:p>
          <a:pPr algn="l"/>
          <a:r>
            <a:rPr lang="en-IN" sz="1400" dirty="0" smtClean="0"/>
            <a:t>1.FARMERS</a:t>
          </a:r>
        </a:p>
        <a:p>
          <a:pPr algn="l"/>
          <a:r>
            <a:rPr lang="en-IN" sz="1400" dirty="0" smtClean="0"/>
            <a:t>2.GOVERNMENT</a:t>
          </a:r>
        </a:p>
        <a:p>
          <a:pPr algn="l"/>
          <a:r>
            <a:rPr lang="en-IN" sz="1400" dirty="0" smtClean="0"/>
            <a:t>3.AGRICULTURE ORGANISATIONS</a:t>
          </a:r>
        </a:p>
      </dgm:t>
    </dgm:pt>
    <dgm:pt modelId="{52EC49B9-7663-47FB-B238-5BA9697753D4}" type="parTrans" cxnId="{41E6CC97-4006-46D9-8396-5244AE07DC9D}">
      <dgm:prSet/>
      <dgm:spPr/>
      <dgm:t>
        <a:bodyPr/>
        <a:lstStyle/>
        <a:p>
          <a:endParaRPr lang="en-IN"/>
        </a:p>
      </dgm:t>
    </dgm:pt>
    <dgm:pt modelId="{C62E0ECB-651E-4227-BEC6-0DB4AE1D4010}" type="sibTrans" cxnId="{41E6CC97-4006-46D9-8396-5244AE07DC9D}">
      <dgm:prSet/>
      <dgm:spPr/>
      <dgm:t>
        <a:bodyPr/>
        <a:lstStyle/>
        <a:p>
          <a:endParaRPr lang="en-IN"/>
        </a:p>
      </dgm:t>
    </dgm:pt>
    <dgm:pt modelId="{9B5D9266-6A55-48AA-96A2-5BCB4DAB0A53}">
      <dgm:prSet phldrT="[Text]" custT="1"/>
      <dgm:spPr/>
      <dgm:t>
        <a:bodyPr/>
        <a:lstStyle/>
        <a:p>
          <a:pPr algn="l"/>
          <a:r>
            <a:rPr lang="en-IN" sz="2200" dirty="0" smtClean="0"/>
            <a:t>AUDIENCE RELATIONS</a:t>
          </a:r>
        </a:p>
        <a:p>
          <a:pPr algn="l"/>
          <a:r>
            <a:rPr lang="en-IN" sz="1400" dirty="0" smtClean="0"/>
            <a:t>TO PROVIDE  EASY MONITORING SYSTEM TO FARMERS </a:t>
          </a:r>
        </a:p>
        <a:p>
          <a:pPr algn="l"/>
          <a:r>
            <a:rPr lang="en-IN" sz="1400" dirty="0" smtClean="0"/>
            <a:t>REDUCING THE PROBABILTY OF CROP FAILURE</a:t>
          </a:r>
          <a:endParaRPr lang="en-IN" sz="1400" dirty="0"/>
        </a:p>
      </dgm:t>
    </dgm:pt>
    <dgm:pt modelId="{E7A887FB-E302-4146-9FF3-9BDB240A2694}" type="parTrans" cxnId="{2D2D0596-AF61-4E57-A089-EC0BEFAA314E}">
      <dgm:prSet/>
      <dgm:spPr/>
      <dgm:t>
        <a:bodyPr/>
        <a:lstStyle/>
        <a:p>
          <a:endParaRPr lang="en-IN"/>
        </a:p>
      </dgm:t>
    </dgm:pt>
    <dgm:pt modelId="{EBE5BFFC-2AB1-40E7-A15E-21470E234A14}" type="sibTrans" cxnId="{2D2D0596-AF61-4E57-A089-EC0BEFAA314E}">
      <dgm:prSet/>
      <dgm:spPr/>
      <dgm:t>
        <a:bodyPr/>
        <a:lstStyle/>
        <a:p>
          <a:endParaRPr lang="en-IN"/>
        </a:p>
      </dgm:t>
    </dgm:pt>
    <dgm:pt modelId="{A9DF05AB-2D0D-47CC-B2C5-3937B004D2EE}">
      <dgm:prSet phldrT="[Text]" custT="1"/>
      <dgm:spPr/>
      <dgm:t>
        <a:bodyPr/>
        <a:lstStyle/>
        <a:p>
          <a:r>
            <a:rPr lang="en-IN" sz="2400" dirty="0" smtClean="0"/>
            <a:t>KEY RESOURCES</a:t>
          </a:r>
        </a:p>
        <a:p>
          <a:r>
            <a:rPr lang="en-IN" sz="1400" dirty="0" smtClean="0"/>
            <a:t>ROBUST SOLUTIONS TO FIND FASTEST WAY TO HAVE BETTER CULTIVATIONTHIS</a:t>
          </a:r>
          <a:endParaRPr lang="en-IN" sz="2000" dirty="0"/>
        </a:p>
      </dgm:t>
    </dgm:pt>
    <dgm:pt modelId="{E9BC036B-FBE6-4FFF-8FF9-1A526644B48B}" type="parTrans" cxnId="{C20D4406-A1E6-42B3-8D9A-EBFB8C4E79F9}">
      <dgm:prSet/>
      <dgm:spPr/>
      <dgm:t>
        <a:bodyPr/>
        <a:lstStyle/>
        <a:p>
          <a:endParaRPr lang="en-IN"/>
        </a:p>
      </dgm:t>
    </dgm:pt>
    <dgm:pt modelId="{1FF90F9E-910F-46D2-A583-63DC0DAAF9CE}" type="sibTrans" cxnId="{C20D4406-A1E6-42B3-8D9A-EBFB8C4E79F9}">
      <dgm:prSet/>
      <dgm:spPr/>
      <dgm:t>
        <a:bodyPr/>
        <a:lstStyle/>
        <a:p>
          <a:endParaRPr lang="en-IN"/>
        </a:p>
      </dgm:t>
    </dgm:pt>
    <dgm:pt modelId="{9E902139-9986-4308-B1E8-F35306E658C9}">
      <dgm:prSet phldrT="[Text]" custT="1"/>
      <dgm:spPr/>
      <dgm:t>
        <a:bodyPr/>
        <a:lstStyle/>
        <a:p>
          <a:pPr algn="ctr"/>
          <a:r>
            <a:rPr lang="en-IN" sz="2000" dirty="0" smtClean="0"/>
            <a:t>KEY ACTIVITIES</a:t>
          </a:r>
        </a:p>
        <a:p>
          <a:pPr algn="l"/>
          <a:r>
            <a:rPr lang="en-IN" sz="1400" dirty="0" smtClean="0"/>
            <a:t>THIS JUST DOESN’T REDUCES PRBABILTY OF CROP FAILURE , BUT ALSO HELP FARMERS TO PREDICT THE CONDITIONS AND CHOOSE THE CROPS ACCORDINGLY</a:t>
          </a:r>
        </a:p>
        <a:p>
          <a:pPr algn="ctr"/>
          <a:endParaRPr lang="en-IN" sz="2000" dirty="0"/>
        </a:p>
      </dgm:t>
    </dgm:pt>
    <dgm:pt modelId="{79E38A87-0734-4808-888A-4A935124894F}" type="parTrans" cxnId="{D89E394C-5FDF-41F6-A7C3-1F71B0A1CA1E}">
      <dgm:prSet/>
      <dgm:spPr/>
      <dgm:t>
        <a:bodyPr/>
        <a:lstStyle/>
        <a:p>
          <a:endParaRPr lang="en-IN"/>
        </a:p>
      </dgm:t>
    </dgm:pt>
    <dgm:pt modelId="{031F52C7-6DC5-4A02-A233-10077A34043A}" type="sibTrans" cxnId="{D89E394C-5FDF-41F6-A7C3-1F71B0A1CA1E}">
      <dgm:prSet/>
      <dgm:spPr/>
      <dgm:t>
        <a:bodyPr/>
        <a:lstStyle/>
        <a:p>
          <a:endParaRPr lang="en-IN"/>
        </a:p>
      </dgm:t>
    </dgm:pt>
    <dgm:pt modelId="{A03293C0-E306-4491-98A8-2ED741DF767D}" type="pres">
      <dgm:prSet presAssocID="{590093A3-AE0E-4E0D-A74B-B182FD47A48F}" presName="diagram" presStyleCnt="0">
        <dgm:presLayoutVars>
          <dgm:dir/>
          <dgm:resizeHandles val="exact"/>
        </dgm:presLayoutVars>
      </dgm:prSet>
      <dgm:spPr/>
    </dgm:pt>
    <dgm:pt modelId="{6CF79BFB-9164-4C3B-BF2B-93DE710459B0}" type="pres">
      <dgm:prSet presAssocID="{6C2EFAAD-04C2-42EF-8FAE-07732CE490B4}" presName="node" presStyleLbl="node1" presStyleIdx="0" presStyleCnt="4" custScaleY="1138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5618A3-AC8E-42B7-8AD7-C26CBB2284CB}" type="pres">
      <dgm:prSet presAssocID="{C62E0ECB-651E-4227-BEC6-0DB4AE1D4010}" presName="sibTrans" presStyleCnt="0"/>
      <dgm:spPr/>
    </dgm:pt>
    <dgm:pt modelId="{600E609C-903B-4084-8D1C-10CA835E139D}" type="pres">
      <dgm:prSet presAssocID="{9B5D9266-6A55-48AA-96A2-5BCB4DAB0A53}" presName="node" presStyleLbl="node1" presStyleIdx="1" presStyleCnt="4" custScaleX="111112" custScaleY="123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4C06AA-249E-48B5-B2C7-735922AA01EE}" type="pres">
      <dgm:prSet presAssocID="{EBE5BFFC-2AB1-40E7-A15E-21470E234A14}" presName="sibTrans" presStyleCnt="0"/>
      <dgm:spPr/>
    </dgm:pt>
    <dgm:pt modelId="{E5C964D0-9777-4F3E-80FA-D9A8E2B44B8A}" type="pres">
      <dgm:prSet presAssocID="{A9DF05AB-2D0D-47CC-B2C5-3937B004D2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7CE7A0-F423-4403-8586-BF2CA0B362EC}" type="pres">
      <dgm:prSet presAssocID="{1FF90F9E-910F-46D2-A583-63DC0DAAF9CE}" presName="sibTrans" presStyleCnt="0"/>
      <dgm:spPr/>
    </dgm:pt>
    <dgm:pt modelId="{F13FFC56-5615-4629-8211-A7B1F2CF93A6}" type="pres">
      <dgm:prSet presAssocID="{9E902139-9986-4308-B1E8-F35306E658C9}" presName="node" presStyleLbl="node1" presStyleIdx="3" presStyleCnt="4" custScaleX="1486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1D453D-6474-4267-9C01-48EE2C61EE9E}" type="presOf" srcId="{A9DF05AB-2D0D-47CC-B2C5-3937B004D2EE}" destId="{E5C964D0-9777-4F3E-80FA-D9A8E2B44B8A}" srcOrd="0" destOrd="0" presId="urn:microsoft.com/office/officeart/2005/8/layout/default"/>
    <dgm:cxn modelId="{D89E394C-5FDF-41F6-A7C3-1F71B0A1CA1E}" srcId="{590093A3-AE0E-4E0D-A74B-B182FD47A48F}" destId="{9E902139-9986-4308-B1E8-F35306E658C9}" srcOrd="3" destOrd="0" parTransId="{79E38A87-0734-4808-888A-4A935124894F}" sibTransId="{031F52C7-6DC5-4A02-A233-10077A34043A}"/>
    <dgm:cxn modelId="{B53A0CAA-2359-4D06-ACCA-882A304184F5}" type="presOf" srcId="{590093A3-AE0E-4E0D-A74B-B182FD47A48F}" destId="{A03293C0-E306-4491-98A8-2ED741DF767D}" srcOrd="0" destOrd="0" presId="urn:microsoft.com/office/officeart/2005/8/layout/default"/>
    <dgm:cxn modelId="{305963A9-A065-42C0-AC42-46ACBAC54A35}" type="presOf" srcId="{9B5D9266-6A55-48AA-96A2-5BCB4DAB0A53}" destId="{600E609C-903B-4084-8D1C-10CA835E139D}" srcOrd="0" destOrd="0" presId="urn:microsoft.com/office/officeart/2005/8/layout/default"/>
    <dgm:cxn modelId="{41E6CC97-4006-46D9-8396-5244AE07DC9D}" srcId="{590093A3-AE0E-4E0D-A74B-B182FD47A48F}" destId="{6C2EFAAD-04C2-42EF-8FAE-07732CE490B4}" srcOrd="0" destOrd="0" parTransId="{52EC49B9-7663-47FB-B238-5BA9697753D4}" sibTransId="{C62E0ECB-651E-4227-BEC6-0DB4AE1D4010}"/>
    <dgm:cxn modelId="{699926EF-EB64-4D30-AA62-C117AB2483C6}" type="presOf" srcId="{9E902139-9986-4308-B1E8-F35306E658C9}" destId="{F13FFC56-5615-4629-8211-A7B1F2CF93A6}" srcOrd="0" destOrd="0" presId="urn:microsoft.com/office/officeart/2005/8/layout/default"/>
    <dgm:cxn modelId="{2D2D0596-AF61-4E57-A089-EC0BEFAA314E}" srcId="{590093A3-AE0E-4E0D-A74B-B182FD47A48F}" destId="{9B5D9266-6A55-48AA-96A2-5BCB4DAB0A53}" srcOrd="1" destOrd="0" parTransId="{E7A887FB-E302-4146-9FF3-9BDB240A2694}" sibTransId="{EBE5BFFC-2AB1-40E7-A15E-21470E234A14}"/>
    <dgm:cxn modelId="{7E646DF2-8134-47E5-872A-7AE85FF01324}" type="presOf" srcId="{6C2EFAAD-04C2-42EF-8FAE-07732CE490B4}" destId="{6CF79BFB-9164-4C3B-BF2B-93DE710459B0}" srcOrd="0" destOrd="0" presId="urn:microsoft.com/office/officeart/2005/8/layout/default"/>
    <dgm:cxn modelId="{C20D4406-A1E6-42B3-8D9A-EBFB8C4E79F9}" srcId="{590093A3-AE0E-4E0D-A74B-B182FD47A48F}" destId="{A9DF05AB-2D0D-47CC-B2C5-3937B004D2EE}" srcOrd="2" destOrd="0" parTransId="{E9BC036B-FBE6-4FFF-8FF9-1A526644B48B}" sibTransId="{1FF90F9E-910F-46D2-A583-63DC0DAAF9CE}"/>
    <dgm:cxn modelId="{77293A90-5AC2-4419-98AE-537FCAF899A0}" type="presParOf" srcId="{A03293C0-E306-4491-98A8-2ED741DF767D}" destId="{6CF79BFB-9164-4C3B-BF2B-93DE710459B0}" srcOrd="0" destOrd="0" presId="urn:microsoft.com/office/officeart/2005/8/layout/default"/>
    <dgm:cxn modelId="{673CBE10-9D63-45B9-920C-D051629755FD}" type="presParOf" srcId="{A03293C0-E306-4491-98A8-2ED741DF767D}" destId="{945618A3-AC8E-42B7-8AD7-C26CBB2284CB}" srcOrd="1" destOrd="0" presId="urn:microsoft.com/office/officeart/2005/8/layout/default"/>
    <dgm:cxn modelId="{EE1F3229-9D98-4B02-9BDF-4BECB605EDFD}" type="presParOf" srcId="{A03293C0-E306-4491-98A8-2ED741DF767D}" destId="{600E609C-903B-4084-8D1C-10CA835E139D}" srcOrd="2" destOrd="0" presId="urn:microsoft.com/office/officeart/2005/8/layout/default"/>
    <dgm:cxn modelId="{3E20D6D9-C6DB-4775-8FF3-1E298E606E59}" type="presParOf" srcId="{A03293C0-E306-4491-98A8-2ED741DF767D}" destId="{9C4C06AA-249E-48B5-B2C7-735922AA01EE}" srcOrd="3" destOrd="0" presId="urn:microsoft.com/office/officeart/2005/8/layout/default"/>
    <dgm:cxn modelId="{9479BB8C-00F3-46FD-AE9C-27D1146B7FE1}" type="presParOf" srcId="{A03293C0-E306-4491-98A8-2ED741DF767D}" destId="{E5C964D0-9777-4F3E-80FA-D9A8E2B44B8A}" srcOrd="4" destOrd="0" presId="urn:microsoft.com/office/officeart/2005/8/layout/default"/>
    <dgm:cxn modelId="{A68DA7C9-6DB9-4ACE-B18B-37383888514D}" type="presParOf" srcId="{A03293C0-E306-4491-98A8-2ED741DF767D}" destId="{547CE7A0-F423-4403-8586-BF2CA0B362EC}" srcOrd="5" destOrd="0" presId="urn:microsoft.com/office/officeart/2005/8/layout/default"/>
    <dgm:cxn modelId="{55E2512A-DA37-4610-B34C-B31E1AEC8445}" type="presParOf" srcId="{A03293C0-E306-4491-98A8-2ED741DF767D}" destId="{F13FFC56-5615-4629-8211-A7B1F2CF93A6}" srcOrd="6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8A7FD-FE20-4EAB-91D4-46817D1F183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E6CB491-0811-4A39-8136-D59A95873C41}">
      <dgm:prSet phldrT="[Text]" custT="1"/>
      <dgm:spPr/>
      <dgm:t>
        <a:bodyPr/>
        <a:lstStyle/>
        <a:p>
          <a:pPr algn="ctr"/>
          <a:r>
            <a:rPr lang="en-IN" sz="2000" dirty="0" smtClean="0"/>
            <a:t>COST OF OUR IDEA</a:t>
          </a:r>
        </a:p>
        <a:p>
          <a:pPr algn="ctr"/>
          <a:r>
            <a:rPr lang="en-IN" sz="1600" dirty="0" smtClean="0"/>
            <a:t>TIME INVESTMENT</a:t>
          </a:r>
        </a:p>
        <a:p>
          <a:pPr algn="ctr"/>
          <a:r>
            <a:rPr lang="en-IN" sz="1600" dirty="0" smtClean="0"/>
            <a:t>CLOUD SERVICE</a:t>
          </a:r>
        </a:p>
        <a:p>
          <a:pPr algn="ctr"/>
          <a:r>
            <a:rPr lang="en-IN" sz="1600" dirty="0" smtClean="0"/>
            <a:t>DATA ANALYSIS</a:t>
          </a:r>
        </a:p>
      </dgm:t>
    </dgm:pt>
    <dgm:pt modelId="{13704639-4BEF-404B-98F1-E7B19BF32290}" type="parTrans" cxnId="{7025CC5A-AA56-4F77-83D8-B6BC879A07F7}">
      <dgm:prSet/>
      <dgm:spPr/>
      <dgm:t>
        <a:bodyPr/>
        <a:lstStyle/>
        <a:p>
          <a:endParaRPr lang="en-IN"/>
        </a:p>
      </dgm:t>
    </dgm:pt>
    <dgm:pt modelId="{CC0A05EE-A164-4405-A3D8-2862F3E78443}" type="sibTrans" cxnId="{7025CC5A-AA56-4F77-83D8-B6BC879A07F7}">
      <dgm:prSet/>
      <dgm:spPr/>
      <dgm:t>
        <a:bodyPr/>
        <a:lstStyle/>
        <a:p>
          <a:endParaRPr lang="en-IN"/>
        </a:p>
      </dgm:t>
    </dgm:pt>
    <dgm:pt modelId="{CEB9E674-B7CF-4DCD-A114-9E8CE91B02C0}">
      <dgm:prSet phldrT="[Text]" custT="1"/>
      <dgm:spPr/>
      <dgm:t>
        <a:bodyPr/>
        <a:lstStyle/>
        <a:p>
          <a:r>
            <a:rPr lang="en-IN" sz="2400" dirty="0" smtClean="0"/>
            <a:t>VALUE</a:t>
          </a:r>
        </a:p>
        <a:p>
          <a:r>
            <a:rPr lang="en-IN" sz="1800" dirty="0" smtClean="0"/>
            <a:t>REDUCED CROP FAILURE</a:t>
          </a:r>
        </a:p>
        <a:p>
          <a:r>
            <a:rPr lang="en-IN" sz="1800" dirty="0" smtClean="0"/>
            <a:t>BETTER ANALYSIS</a:t>
          </a:r>
        </a:p>
        <a:p>
          <a:r>
            <a:rPr lang="en-IN" sz="1800" dirty="0" smtClean="0"/>
            <a:t>INCREASING THE ECONOMICAL CONDITIONS OF FARMERS</a:t>
          </a:r>
        </a:p>
      </dgm:t>
    </dgm:pt>
    <dgm:pt modelId="{270BAC52-AED5-40F6-8FEC-784066D76622}" type="parTrans" cxnId="{BE7E42C2-C4F5-43AF-8467-22BE18C98966}">
      <dgm:prSet/>
      <dgm:spPr/>
      <dgm:t>
        <a:bodyPr/>
        <a:lstStyle/>
        <a:p>
          <a:endParaRPr lang="en-IN"/>
        </a:p>
      </dgm:t>
    </dgm:pt>
    <dgm:pt modelId="{2DFDF781-B729-429B-9034-0F02CA26C6BF}" type="sibTrans" cxnId="{BE7E42C2-C4F5-43AF-8467-22BE18C98966}">
      <dgm:prSet/>
      <dgm:spPr/>
      <dgm:t>
        <a:bodyPr/>
        <a:lstStyle/>
        <a:p>
          <a:endParaRPr lang="en-IN"/>
        </a:p>
      </dgm:t>
    </dgm:pt>
    <dgm:pt modelId="{42C8E0F8-C6C2-4360-A535-BDCC26FC8AE5}" type="pres">
      <dgm:prSet presAssocID="{4588A7FD-FE20-4EAB-91D4-46817D1F1836}" presName="diagram" presStyleCnt="0">
        <dgm:presLayoutVars>
          <dgm:dir/>
          <dgm:resizeHandles val="exact"/>
        </dgm:presLayoutVars>
      </dgm:prSet>
      <dgm:spPr/>
    </dgm:pt>
    <dgm:pt modelId="{10F5C5D8-F9B5-4FFF-B26D-4C2C70798130}" type="pres">
      <dgm:prSet presAssocID="{7E6CB491-0811-4A39-8136-D59A95873C4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30AE26-5835-4B85-B8C4-7B259E2AC204}" type="pres">
      <dgm:prSet presAssocID="{CC0A05EE-A164-4405-A3D8-2862F3E78443}" presName="sibTrans" presStyleCnt="0"/>
      <dgm:spPr/>
    </dgm:pt>
    <dgm:pt modelId="{9EA569B4-BF4F-4C09-9C09-E7E7C7FFF8BE}" type="pres">
      <dgm:prSet presAssocID="{CEB9E674-B7CF-4DCD-A114-9E8CE91B02C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E33DB5-3A10-4392-B4A8-CAF53094DB32}" type="presOf" srcId="{CEB9E674-B7CF-4DCD-A114-9E8CE91B02C0}" destId="{9EA569B4-BF4F-4C09-9C09-E7E7C7FFF8BE}" srcOrd="0" destOrd="0" presId="urn:microsoft.com/office/officeart/2005/8/layout/default"/>
    <dgm:cxn modelId="{7025CC5A-AA56-4F77-83D8-B6BC879A07F7}" srcId="{4588A7FD-FE20-4EAB-91D4-46817D1F1836}" destId="{7E6CB491-0811-4A39-8136-D59A95873C41}" srcOrd="0" destOrd="0" parTransId="{13704639-4BEF-404B-98F1-E7B19BF32290}" sibTransId="{CC0A05EE-A164-4405-A3D8-2862F3E78443}"/>
    <dgm:cxn modelId="{13E342CE-7992-40BE-B66E-7552DAC1A78E}" type="presOf" srcId="{7E6CB491-0811-4A39-8136-D59A95873C41}" destId="{10F5C5D8-F9B5-4FFF-B26D-4C2C70798130}" srcOrd="0" destOrd="0" presId="urn:microsoft.com/office/officeart/2005/8/layout/default"/>
    <dgm:cxn modelId="{A4A72F10-6E27-4FC3-A122-53E427E5BEB7}" type="presOf" srcId="{4588A7FD-FE20-4EAB-91D4-46817D1F1836}" destId="{42C8E0F8-C6C2-4360-A535-BDCC26FC8AE5}" srcOrd="0" destOrd="0" presId="urn:microsoft.com/office/officeart/2005/8/layout/default"/>
    <dgm:cxn modelId="{BE7E42C2-C4F5-43AF-8467-22BE18C98966}" srcId="{4588A7FD-FE20-4EAB-91D4-46817D1F1836}" destId="{CEB9E674-B7CF-4DCD-A114-9E8CE91B02C0}" srcOrd="1" destOrd="0" parTransId="{270BAC52-AED5-40F6-8FEC-784066D76622}" sibTransId="{2DFDF781-B729-429B-9034-0F02CA26C6BF}"/>
    <dgm:cxn modelId="{78D40F14-BCC7-4B8E-9F05-874DBDA0D0E7}" type="presParOf" srcId="{42C8E0F8-C6C2-4360-A535-BDCC26FC8AE5}" destId="{10F5C5D8-F9B5-4FFF-B26D-4C2C70798130}" srcOrd="0" destOrd="0" presId="urn:microsoft.com/office/officeart/2005/8/layout/default"/>
    <dgm:cxn modelId="{640E33CF-7DDA-40A5-9327-987FF7E2D842}" type="presParOf" srcId="{42C8E0F8-C6C2-4360-A535-BDCC26FC8AE5}" destId="{C030AE26-5835-4B85-B8C4-7B259E2AC204}" srcOrd="1" destOrd="0" presId="urn:microsoft.com/office/officeart/2005/8/layout/default"/>
    <dgm:cxn modelId="{B14019CA-E3F1-43BF-9678-AA7EB17704EB}" type="presParOf" srcId="{42C8E0F8-C6C2-4360-A535-BDCC26FC8AE5}" destId="{9EA569B4-BF4F-4C09-9C09-E7E7C7FFF8BE}" srcOrd="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242F-572F-46C4-845A-36E1E8BAE7FF}" type="datetimeFigureOut">
              <a:rPr lang="en-US" smtClean="0"/>
              <a:t>9/30/2018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57FAB-7372-4D3F-BFDE-A40072B18E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7FAB-7372-4D3F-BFDE-A40072B18EB7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9/30/2018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aushiki\Desktop\Insights-Strengthening-Japanese-agriculture-1536x1536-400_Standard.jpg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571612"/>
            <a:ext cx="7772400" cy="1470025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Acme" pitchFamily="2" charset="0"/>
              </a:rPr>
              <a:t>SMART AGRICULURE</a:t>
            </a:r>
            <a:endParaRPr lang="en-IN" sz="7200" dirty="0">
              <a:latin typeface="Acme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with current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Outdated technologies</a:t>
            </a:r>
          </a:p>
          <a:p>
            <a:r>
              <a:rPr lang="en-IN" dirty="0" smtClean="0"/>
              <a:t>Dependence on external factors (climate, weather, etc.)</a:t>
            </a:r>
          </a:p>
          <a:p>
            <a:r>
              <a:rPr lang="en-IN" dirty="0" smtClean="0"/>
              <a:t> Seasonality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Soil monitoring system</a:t>
            </a:r>
          </a:p>
          <a:p>
            <a:r>
              <a:rPr lang="en-IN" dirty="0" smtClean="0"/>
              <a:t>Current temperature and humidity monitoring system</a:t>
            </a:r>
          </a:p>
          <a:p>
            <a:r>
              <a:rPr lang="en-IN" dirty="0" smtClean="0"/>
              <a:t>Proper comparison between current crop situation and ideal situation</a:t>
            </a:r>
          </a:p>
          <a:p>
            <a:r>
              <a:rPr lang="en-IN" dirty="0" smtClean="0"/>
              <a:t>User friendly interface to represent the same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57742" cy="4525963"/>
          </a:xfrm>
        </p:spPr>
        <p:txBody>
          <a:bodyPr/>
          <a:lstStyle/>
          <a:p>
            <a:r>
              <a:rPr lang="en-IN" dirty="0" smtClean="0"/>
              <a:t>Give complete details about the present conditions</a:t>
            </a:r>
          </a:p>
          <a:p>
            <a:r>
              <a:rPr lang="en-IN" dirty="0" smtClean="0"/>
              <a:t>Gives comparison between required and present state</a:t>
            </a:r>
          </a:p>
          <a:p>
            <a:r>
              <a:rPr lang="en-IN" dirty="0" smtClean="0"/>
              <a:t>User friendly</a:t>
            </a:r>
          </a:p>
          <a:p>
            <a:endParaRPr lang="en-IN" dirty="0"/>
          </a:p>
        </p:txBody>
      </p:sp>
      <p:pic>
        <p:nvPicPr>
          <p:cNvPr id="2051" name="Picture 3" descr="C:\Users\kaushiki\Desktop\8991d4a2926017b4b8eb953c070ff339ca6dfb2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14422"/>
            <a:ext cx="2812835" cy="50005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600201"/>
          <a:ext cx="8258204" cy="36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MAIN IDEA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VALUES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4900618" cy="2697163"/>
          </a:xfrm>
        </p:spPr>
        <p:txBody>
          <a:bodyPr/>
          <a:lstStyle/>
          <a:p>
            <a:r>
              <a:rPr lang="en-IN" dirty="0" smtClean="0"/>
              <a:t>KAUSHIKI AGRAWAL</a:t>
            </a:r>
          </a:p>
          <a:p>
            <a:r>
              <a:rPr lang="en-IN" dirty="0" smtClean="0"/>
              <a:t>KUMAR HARHIL</a:t>
            </a:r>
          </a:p>
          <a:p>
            <a:r>
              <a:rPr lang="en-IN" dirty="0" smtClean="0"/>
              <a:t>TAPASWIN PADHY</a:t>
            </a:r>
          </a:p>
          <a:p>
            <a:r>
              <a:rPr lang="en-IN" dirty="0" smtClean="0"/>
              <a:t>NAMAN KEDIA</a:t>
            </a:r>
          </a:p>
        </p:txBody>
      </p:sp>
      <p:pic>
        <p:nvPicPr>
          <p:cNvPr id="3074" name="Picture 2" descr="C:\Users\kaushiki\Desktop\1024px-IIIT_Bhubaneswar_official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357298"/>
            <a:ext cx="3357586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161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AGRICULURE</vt:lpstr>
      <vt:lpstr>Issues with current system</vt:lpstr>
      <vt:lpstr>Our feature</vt:lpstr>
      <vt:lpstr>User interface</vt:lpstr>
      <vt:lpstr>OUR MAIN IDEA</vt:lpstr>
      <vt:lpstr>OUR VALUES</vt:lpstr>
      <vt:lpstr>ABOUT US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kaushiki</dc:creator>
  <cp:lastModifiedBy>kaushiki</cp:lastModifiedBy>
  <cp:revision>3</cp:revision>
  <dcterms:created xsi:type="dcterms:W3CDTF">2018-09-30T17:26:47Z</dcterms:created>
  <dcterms:modified xsi:type="dcterms:W3CDTF">2018-09-30T18:09:41Z</dcterms:modified>
</cp:coreProperties>
</file>