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7" name="Shape 26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线条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线条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线条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Lorem Ipsum Dolor"/>
          <p:cNvSpPr txBox="1"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i="1"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标题文本"/>
          <p:cNvSpPr txBox="1"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标题文本</a:t>
            </a:r>
          </a:p>
        </p:txBody>
      </p:sp>
      <p:sp>
        <p:nvSpPr>
          <p:cNvPr id="18" name="正文级别 1…"/>
          <p:cNvSpPr txBox="1"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indent="228600">
              <a:spcBef>
                <a:spcPts val="0"/>
              </a:spcBef>
              <a:buSz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indent="457200">
              <a:spcBef>
                <a:spcPts val="0"/>
              </a:spcBef>
              <a:buSz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indent="685800">
              <a:spcBef>
                <a:spcPts val="0"/>
              </a:spcBef>
              <a:buSz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indent="914400">
              <a:spcBef>
                <a:spcPts val="0"/>
              </a:spcBef>
              <a:buSz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–Johnny Appleseed"/>
          <p:cNvSpPr txBox="1"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SzTx/>
              <a:buNone/>
              <a:defRPr i="1" sz="3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10" name="“在此键入引文。”"/>
          <p:cNvSpPr txBox="1"/>
          <p:nvPr>
            <p:ph type="body" sz="quarter" idx="14"/>
          </p:nvPr>
        </p:nvSpPr>
        <p:spPr>
          <a:xfrm>
            <a:off x="1270000" y="4240177"/>
            <a:ext cx="10464800" cy="7398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11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图像"/>
          <p:cNvSpPr/>
          <p:nvPr>
            <p:ph type="pic" idx="13"/>
          </p:nvPr>
        </p:nvSpPr>
        <p:spPr>
          <a:xfrm>
            <a:off x="-901700" y="-127000"/>
            <a:ext cx="14211300" cy="99972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幻灯片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AutoShape 4"/>
          <p:cNvGrpSpPr/>
          <p:nvPr/>
        </p:nvGrpSpPr>
        <p:grpSpPr>
          <a:xfrm>
            <a:off x="866986" y="1546578"/>
            <a:ext cx="11318242" cy="155787"/>
            <a:chOff x="0" y="0"/>
            <a:chExt cx="11318241" cy="155785"/>
          </a:xfrm>
        </p:grpSpPr>
        <p:sp>
          <p:nvSpPr>
            <p:cNvPr id="133" name="矩形"/>
            <p:cNvSpPr/>
            <p:nvPr/>
          </p:nvSpPr>
          <p:spPr>
            <a:xfrm>
              <a:off x="-1" y="-1"/>
              <a:ext cx="6621173" cy="155787"/>
            </a:xfrm>
            <a:prstGeom prst="rect">
              <a:avLst/>
            </a:prstGeom>
            <a:solidFill>
              <a:srgbClr val="CC0000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134" name="线条"/>
            <p:cNvSpPr/>
            <p:nvPr/>
          </p:nvSpPr>
          <p:spPr>
            <a:xfrm>
              <a:off x="-1" y="-1"/>
              <a:ext cx="11318243" cy="1"/>
            </a:xfrm>
            <a:prstGeom prst="line">
              <a:avLst/>
            </a:prstGeom>
            <a:noFill/>
            <a:ln w="12700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</p:grpSp>
      <p:sp>
        <p:nvSpPr>
          <p:cNvPr id="136" name="Line 5"/>
          <p:cNvSpPr/>
          <p:nvPr/>
        </p:nvSpPr>
        <p:spPr>
          <a:xfrm>
            <a:off x="866986" y="8872615"/>
            <a:ext cx="11270828" cy="1"/>
          </a:xfrm>
          <a:prstGeom prst="line">
            <a:avLst/>
          </a:prstGeom>
          <a:ln w="3175">
            <a:solidFill>
              <a:srgbClr val="CC0000"/>
            </a:solidFill>
          </a:ln>
        </p:spPr>
        <p:txBody>
          <a:bodyPr lIns="65023" tIns="65023" rIns="65023" bIns="65023"/>
          <a:lstStyle/>
          <a:p>
            <a:pPr algn="l" defTabSz="1300480">
              <a:defRPr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37" name="幻灯片编号"/>
          <p:cNvSpPr txBox="1"/>
          <p:nvPr>
            <p:ph type="sldNum" sz="quarter" idx="2"/>
          </p:nvPr>
        </p:nvSpPr>
        <p:spPr>
          <a:xfrm>
            <a:off x="9460089" y="8956605"/>
            <a:ext cx="530297" cy="498349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1300480">
              <a:def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38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150" y="8943058"/>
            <a:ext cx="638953" cy="64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21440" y="268676"/>
            <a:ext cx="1140179" cy="111227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2" name="AutoShape 7"/>
          <p:cNvGrpSpPr/>
          <p:nvPr/>
        </p:nvGrpSpPr>
        <p:grpSpPr>
          <a:xfrm>
            <a:off x="975359" y="3404728"/>
            <a:ext cx="11054082" cy="155789"/>
            <a:chOff x="0" y="0"/>
            <a:chExt cx="11054080" cy="155787"/>
          </a:xfrm>
        </p:grpSpPr>
        <p:sp>
          <p:nvSpPr>
            <p:cNvPr id="140" name="矩形"/>
            <p:cNvSpPr/>
            <p:nvPr/>
          </p:nvSpPr>
          <p:spPr>
            <a:xfrm>
              <a:off x="-1" y="-1"/>
              <a:ext cx="6831423" cy="155789"/>
            </a:xfrm>
            <a:prstGeom prst="rect">
              <a:avLst/>
            </a:prstGeom>
            <a:solidFill>
              <a:srgbClr val="CC0000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141" name="线条"/>
            <p:cNvSpPr/>
            <p:nvPr/>
          </p:nvSpPr>
          <p:spPr>
            <a:xfrm>
              <a:off x="-1" y="-1"/>
              <a:ext cx="11054082" cy="1"/>
            </a:xfrm>
            <a:prstGeom prst="line">
              <a:avLst/>
            </a:prstGeom>
            <a:noFill/>
            <a:ln w="12700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</p:grpSp>
      <p:sp>
        <p:nvSpPr>
          <p:cNvPr id="143" name="标题文本"/>
          <p:cNvSpPr txBox="1"/>
          <p:nvPr>
            <p:ph type="title"/>
          </p:nvPr>
        </p:nvSpPr>
        <p:spPr>
          <a:xfrm>
            <a:off x="975359" y="1408853"/>
            <a:ext cx="11054082" cy="1950721"/>
          </a:xfrm>
          <a:prstGeom prst="rect">
            <a:avLst/>
          </a:prstGeom>
        </p:spPr>
        <p:txBody>
          <a:bodyPr lIns="65023" tIns="65023" rIns="65023" bIns="65023" anchor="b"/>
          <a:lstStyle>
            <a:lvl1pPr algn="l" defTabSz="1300480">
              <a:lnSpc>
                <a:spcPct val="100000"/>
              </a:lnSpc>
              <a:spcBef>
                <a:spcPts val="0"/>
              </a:spcBef>
              <a:defRPr b="1" sz="5400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44" name="正文级别 1…"/>
          <p:cNvSpPr txBox="1"/>
          <p:nvPr>
            <p:ph type="body" sz="quarter" idx="1"/>
          </p:nvPr>
        </p:nvSpPr>
        <p:spPr>
          <a:xfrm>
            <a:off x="2059093" y="4876800"/>
            <a:ext cx="9970348" cy="2275840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0" indent="0" algn="ctr" defTabSz="1300480">
              <a:spcBef>
                <a:spcPts val="900"/>
              </a:spcBef>
              <a:buSzTx/>
              <a:buNone/>
              <a:defRPr b="1" sz="3800">
                <a:latin typeface="楷体_GB2312"/>
                <a:ea typeface="楷体_GB2312"/>
                <a:cs typeface="楷体_GB2312"/>
                <a:sym typeface="楷体_GB2312"/>
              </a:defRPr>
            </a:lvl1pPr>
            <a:lvl2pPr marL="1109540" indent="-638053" algn="ctr" defTabSz="1300480">
              <a:spcBef>
                <a:spcPts val="900"/>
              </a:spcBef>
              <a:buSzPct val="100000"/>
              <a:buChar char="■"/>
              <a:defRPr b="1" sz="3800">
                <a:latin typeface="楷体_GB2312"/>
                <a:ea typeface="楷体_GB2312"/>
                <a:cs typeface="楷体_GB2312"/>
                <a:sym typeface="楷体_GB2312"/>
              </a:defRPr>
            </a:lvl2pPr>
            <a:lvl3pPr marL="1562721" indent="-653084" algn="ctr" defTabSz="1300480">
              <a:spcBef>
                <a:spcPts val="900"/>
              </a:spcBef>
              <a:buSzPct val="100000"/>
              <a:buChar char="□"/>
              <a:defRPr b="1" sz="3800">
                <a:latin typeface="楷体_GB2312"/>
                <a:ea typeface="楷体_GB2312"/>
                <a:cs typeface="楷体_GB2312"/>
                <a:sym typeface="楷体_GB2312"/>
              </a:defRPr>
            </a:lvl3pPr>
            <a:lvl4pPr marL="2042478" indent="-735964" algn="ctr" defTabSz="1300480">
              <a:spcBef>
                <a:spcPts val="900"/>
              </a:spcBef>
              <a:buSzPct val="100000"/>
              <a:buChar char="■"/>
              <a:defRPr b="1" sz="3800">
                <a:latin typeface="楷体_GB2312"/>
                <a:ea typeface="楷体_GB2312"/>
                <a:cs typeface="楷体_GB2312"/>
                <a:sym typeface="楷体_GB2312"/>
              </a:defRPr>
            </a:lvl4pPr>
            <a:lvl5pPr marL="2452529" indent="-757079" algn="ctr" defTabSz="1300480">
              <a:spcBef>
                <a:spcPts val="900"/>
              </a:spcBef>
              <a:buSzPct val="100000"/>
              <a:buChar char="▪"/>
              <a:defRPr b="1" sz="3800">
                <a:latin typeface="楷体_GB2312"/>
                <a:ea typeface="楷体_GB2312"/>
                <a:cs typeface="楷体_GB2312"/>
                <a:sym typeface="楷体_GB2312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和内容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AutoShape 4"/>
          <p:cNvGrpSpPr/>
          <p:nvPr/>
        </p:nvGrpSpPr>
        <p:grpSpPr>
          <a:xfrm>
            <a:off x="866986" y="1546578"/>
            <a:ext cx="11318242" cy="155787"/>
            <a:chOff x="0" y="0"/>
            <a:chExt cx="11318241" cy="155785"/>
          </a:xfrm>
        </p:grpSpPr>
        <p:sp>
          <p:nvSpPr>
            <p:cNvPr id="151" name="矩形"/>
            <p:cNvSpPr/>
            <p:nvPr/>
          </p:nvSpPr>
          <p:spPr>
            <a:xfrm>
              <a:off x="-1" y="-1"/>
              <a:ext cx="6621173" cy="155787"/>
            </a:xfrm>
            <a:prstGeom prst="rect">
              <a:avLst/>
            </a:prstGeom>
            <a:solidFill>
              <a:srgbClr val="CC0000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152" name="线条"/>
            <p:cNvSpPr/>
            <p:nvPr/>
          </p:nvSpPr>
          <p:spPr>
            <a:xfrm>
              <a:off x="-1" y="-1"/>
              <a:ext cx="11318243" cy="1"/>
            </a:xfrm>
            <a:prstGeom prst="line">
              <a:avLst/>
            </a:prstGeom>
            <a:noFill/>
            <a:ln w="12700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</p:grpSp>
      <p:sp>
        <p:nvSpPr>
          <p:cNvPr id="154" name="Line 5"/>
          <p:cNvSpPr/>
          <p:nvPr/>
        </p:nvSpPr>
        <p:spPr>
          <a:xfrm>
            <a:off x="866986" y="8872615"/>
            <a:ext cx="11270828" cy="1"/>
          </a:xfrm>
          <a:prstGeom prst="line">
            <a:avLst/>
          </a:prstGeom>
          <a:ln w="3175">
            <a:solidFill>
              <a:srgbClr val="CC0000"/>
            </a:solidFill>
          </a:ln>
        </p:spPr>
        <p:txBody>
          <a:bodyPr lIns="65023" tIns="65023" rIns="65023" bIns="65023"/>
          <a:lstStyle/>
          <a:p>
            <a:pPr algn="l" defTabSz="1300480">
              <a:defRPr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55" name="幻灯片编号"/>
          <p:cNvSpPr txBox="1"/>
          <p:nvPr>
            <p:ph type="sldNum" sz="quarter" idx="2"/>
          </p:nvPr>
        </p:nvSpPr>
        <p:spPr>
          <a:xfrm>
            <a:off x="9460089" y="8956605"/>
            <a:ext cx="530297" cy="498349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1300480">
              <a:def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56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150" y="8943058"/>
            <a:ext cx="638953" cy="64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21440" y="268676"/>
            <a:ext cx="1140179" cy="1112272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标题文本"/>
          <p:cNvSpPr txBox="1"/>
          <p:nvPr>
            <p:ph type="title"/>
          </p:nvPr>
        </p:nvSpPr>
        <p:spPr>
          <a:xfrm>
            <a:off x="817315" y="268676"/>
            <a:ext cx="8450864" cy="961814"/>
          </a:xfrm>
          <a:prstGeom prst="rect">
            <a:avLst/>
          </a:prstGeom>
        </p:spPr>
        <p:txBody>
          <a:bodyPr lIns="65023" tIns="65023" rIns="65023" bIns="65023" anchor="b"/>
          <a:lstStyle>
            <a:lvl1pPr algn="l" defTabSz="1300480">
              <a:lnSpc>
                <a:spcPct val="100000"/>
              </a:lnSpc>
              <a:spcBef>
                <a:spcPts val="0"/>
              </a:spcBef>
              <a:defRPr b="1" sz="5000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59" name="正文级别 1…"/>
          <p:cNvSpPr txBox="1"/>
          <p:nvPr>
            <p:ph type="body" idx="1"/>
          </p:nvPr>
        </p:nvSpPr>
        <p:spPr>
          <a:xfrm>
            <a:off x="767644" y="1982328"/>
            <a:ext cx="11379201" cy="6375966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657859" indent="-657859" defTabSz="1300480">
              <a:spcBef>
                <a:spcPts val="1000"/>
              </a:spcBef>
              <a:buClr>
                <a:srgbClr val="CC0000"/>
              </a:buClr>
              <a:buSzPct val="100000"/>
              <a:buChar char="□"/>
              <a:defRPr b="1" sz="4200">
                <a:latin typeface="微软雅黑"/>
                <a:ea typeface="微软雅黑"/>
                <a:cs typeface="微软雅黑"/>
                <a:sym typeface="微软雅黑"/>
              </a:defRPr>
            </a:lvl1pPr>
            <a:lvl2pPr marL="1176704" indent="-705217" defTabSz="1300480">
              <a:spcBef>
                <a:spcPts val="1000"/>
              </a:spcBef>
              <a:buClr>
                <a:srgbClr val="CC0000"/>
              </a:buClr>
              <a:buSzPct val="100000"/>
              <a:buChar char="■"/>
              <a:defRPr b="1" sz="4200">
                <a:latin typeface="微软雅黑"/>
                <a:ea typeface="微软雅黑"/>
                <a:cs typeface="微软雅黑"/>
                <a:sym typeface="微软雅黑"/>
              </a:defRPr>
            </a:lvl2pPr>
            <a:lvl3pPr marL="1631467" indent="-721830" defTabSz="1300480">
              <a:spcBef>
                <a:spcPts val="1000"/>
              </a:spcBef>
              <a:buClr>
                <a:srgbClr val="CC0000"/>
              </a:buClr>
              <a:buSzPct val="100000"/>
              <a:buChar char="□"/>
              <a:defRPr b="1" sz="4200">
                <a:latin typeface="微软雅黑"/>
                <a:ea typeface="微软雅黑"/>
                <a:cs typeface="微软雅黑"/>
                <a:sym typeface="微软雅黑"/>
              </a:defRPr>
            </a:lvl3pPr>
            <a:lvl4pPr marL="2119948" indent="-813435" defTabSz="1300480">
              <a:spcBef>
                <a:spcPts val="1000"/>
              </a:spcBef>
              <a:buClr>
                <a:srgbClr val="CC0000"/>
              </a:buClr>
              <a:buSzPct val="100000"/>
              <a:buChar char="■"/>
              <a:defRPr b="1" sz="4200">
                <a:latin typeface="微软雅黑"/>
                <a:ea typeface="微软雅黑"/>
                <a:cs typeface="微软雅黑"/>
                <a:sym typeface="微软雅黑"/>
              </a:defRPr>
            </a:lvl4pPr>
            <a:lvl5pPr marL="2532222" indent="-836772" defTabSz="1300480">
              <a:spcBef>
                <a:spcPts val="1000"/>
              </a:spcBef>
              <a:buClr>
                <a:srgbClr val="CC0000"/>
              </a:buClr>
              <a:buSzPct val="100000"/>
              <a:buChar char="▪"/>
              <a:defRPr b="1" sz="4200">
                <a:latin typeface="微软雅黑"/>
                <a:ea typeface="微软雅黑"/>
                <a:cs typeface="微软雅黑"/>
                <a:sym typeface="微软雅黑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AutoShape 4"/>
          <p:cNvGrpSpPr/>
          <p:nvPr/>
        </p:nvGrpSpPr>
        <p:grpSpPr>
          <a:xfrm>
            <a:off x="866986" y="1546578"/>
            <a:ext cx="11318242" cy="155787"/>
            <a:chOff x="0" y="0"/>
            <a:chExt cx="11318241" cy="155785"/>
          </a:xfrm>
        </p:grpSpPr>
        <p:sp>
          <p:nvSpPr>
            <p:cNvPr id="166" name="矩形"/>
            <p:cNvSpPr/>
            <p:nvPr/>
          </p:nvSpPr>
          <p:spPr>
            <a:xfrm>
              <a:off x="-1" y="-1"/>
              <a:ext cx="6621173" cy="155787"/>
            </a:xfrm>
            <a:prstGeom prst="rect">
              <a:avLst/>
            </a:prstGeom>
            <a:solidFill>
              <a:srgbClr val="CC0000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167" name="线条"/>
            <p:cNvSpPr/>
            <p:nvPr/>
          </p:nvSpPr>
          <p:spPr>
            <a:xfrm>
              <a:off x="-1" y="-1"/>
              <a:ext cx="11318243" cy="1"/>
            </a:xfrm>
            <a:prstGeom prst="line">
              <a:avLst/>
            </a:prstGeom>
            <a:noFill/>
            <a:ln w="12700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</p:grpSp>
      <p:sp>
        <p:nvSpPr>
          <p:cNvPr id="169" name="Line 5"/>
          <p:cNvSpPr/>
          <p:nvPr/>
        </p:nvSpPr>
        <p:spPr>
          <a:xfrm>
            <a:off x="866986" y="8872615"/>
            <a:ext cx="11270828" cy="1"/>
          </a:xfrm>
          <a:prstGeom prst="line">
            <a:avLst/>
          </a:prstGeom>
          <a:ln w="3175">
            <a:solidFill>
              <a:srgbClr val="CC0000"/>
            </a:solidFill>
          </a:ln>
        </p:spPr>
        <p:txBody>
          <a:bodyPr lIns="65023" tIns="65023" rIns="65023" bIns="65023"/>
          <a:lstStyle/>
          <a:p>
            <a:pPr algn="l" defTabSz="1300480">
              <a:defRPr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70" name="幻灯片编号"/>
          <p:cNvSpPr txBox="1"/>
          <p:nvPr>
            <p:ph type="sldNum" sz="quarter" idx="2"/>
          </p:nvPr>
        </p:nvSpPr>
        <p:spPr>
          <a:xfrm>
            <a:off x="9460089" y="8956605"/>
            <a:ext cx="530297" cy="498349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1300480">
              <a:def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71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150" y="8943058"/>
            <a:ext cx="638953" cy="64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21440" y="268676"/>
            <a:ext cx="1140179" cy="11122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 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幻灯片编号"/>
          <p:cNvSpPr txBox="1"/>
          <p:nvPr>
            <p:ph type="sldNum" sz="quarter" idx="2"/>
          </p:nvPr>
        </p:nvSpPr>
        <p:spPr>
          <a:xfrm>
            <a:off x="6285653" y="8779792"/>
            <a:ext cx="3034455" cy="5207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1300480">
              <a:defRPr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内容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AutoShape 4"/>
          <p:cNvGrpSpPr/>
          <p:nvPr/>
        </p:nvGrpSpPr>
        <p:grpSpPr>
          <a:xfrm>
            <a:off x="866986" y="1546578"/>
            <a:ext cx="11318242" cy="155787"/>
            <a:chOff x="0" y="0"/>
            <a:chExt cx="11318241" cy="155785"/>
          </a:xfrm>
        </p:grpSpPr>
        <p:sp>
          <p:nvSpPr>
            <p:cNvPr id="186" name="矩形"/>
            <p:cNvSpPr/>
            <p:nvPr/>
          </p:nvSpPr>
          <p:spPr>
            <a:xfrm>
              <a:off x="-1" y="-1"/>
              <a:ext cx="6621173" cy="155787"/>
            </a:xfrm>
            <a:prstGeom prst="rect">
              <a:avLst/>
            </a:prstGeom>
            <a:solidFill>
              <a:srgbClr val="CC0000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187" name="线条"/>
            <p:cNvSpPr/>
            <p:nvPr/>
          </p:nvSpPr>
          <p:spPr>
            <a:xfrm>
              <a:off x="-1" y="-1"/>
              <a:ext cx="11318243" cy="1"/>
            </a:xfrm>
            <a:prstGeom prst="line">
              <a:avLst/>
            </a:prstGeom>
            <a:noFill/>
            <a:ln w="12700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</p:grpSp>
      <p:sp>
        <p:nvSpPr>
          <p:cNvPr id="189" name="Line 5"/>
          <p:cNvSpPr/>
          <p:nvPr/>
        </p:nvSpPr>
        <p:spPr>
          <a:xfrm>
            <a:off x="866986" y="8872615"/>
            <a:ext cx="11270828" cy="1"/>
          </a:xfrm>
          <a:prstGeom prst="line">
            <a:avLst/>
          </a:prstGeom>
          <a:ln w="3175">
            <a:solidFill>
              <a:srgbClr val="CC0000"/>
            </a:solidFill>
          </a:ln>
        </p:spPr>
        <p:txBody>
          <a:bodyPr lIns="65023" tIns="65023" rIns="65023" bIns="65023"/>
          <a:lstStyle/>
          <a:p>
            <a:pPr algn="l" defTabSz="1300480">
              <a:defRPr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90" name="幻灯片编号"/>
          <p:cNvSpPr txBox="1"/>
          <p:nvPr>
            <p:ph type="sldNum" sz="quarter" idx="2"/>
          </p:nvPr>
        </p:nvSpPr>
        <p:spPr>
          <a:xfrm>
            <a:off x="9460089" y="8956605"/>
            <a:ext cx="530297" cy="498349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1300480">
              <a:def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91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150" y="8943058"/>
            <a:ext cx="638953" cy="64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21440" y="268676"/>
            <a:ext cx="1140179" cy="1112272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正文级别 1…"/>
          <p:cNvSpPr txBox="1"/>
          <p:nvPr>
            <p:ph type="body" idx="1"/>
          </p:nvPr>
        </p:nvSpPr>
        <p:spPr>
          <a:xfrm>
            <a:off x="767644" y="268676"/>
            <a:ext cx="11379201" cy="8089618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657859" indent="-657859" defTabSz="1300480">
              <a:spcBef>
                <a:spcPts val="1000"/>
              </a:spcBef>
              <a:buClr>
                <a:srgbClr val="CC0000"/>
              </a:buClr>
              <a:buSzPct val="100000"/>
              <a:buChar char="□"/>
              <a:defRPr b="1" sz="4200">
                <a:latin typeface="Verdana"/>
                <a:ea typeface="Verdana"/>
                <a:cs typeface="Verdana"/>
                <a:sym typeface="Verdana"/>
              </a:defRPr>
            </a:lvl1pPr>
            <a:lvl2pPr marL="1176704" indent="-705217" defTabSz="1300480">
              <a:spcBef>
                <a:spcPts val="1000"/>
              </a:spcBef>
              <a:buClr>
                <a:srgbClr val="CC0000"/>
              </a:buClr>
              <a:buSzPct val="100000"/>
              <a:buChar char="■"/>
              <a:defRPr b="1" sz="4200">
                <a:latin typeface="Verdana"/>
                <a:ea typeface="Verdana"/>
                <a:cs typeface="Verdana"/>
                <a:sym typeface="Verdana"/>
              </a:defRPr>
            </a:lvl2pPr>
            <a:lvl3pPr marL="1631467" indent="-721830" defTabSz="1300480">
              <a:spcBef>
                <a:spcPts val="1000"/>
              </a:spcBef>
              <a:buClr>
                <a:srgbClr val="CC0000"/>
              </a:buClr>
              <a:buSzPct val="100000"/>
              <a:buChar char="□"/>
              <a:defRPr b="1" sz="4200">
                <a:latin typeface="Verdana"/>
                <a:ea typeface="Verdana"/>
                <a:cs typeface="Verdana"/>
                <a:sym typeface="Verdana"/>
              </a:defRPr>
            </a:lvl3pPr>
            <a:lvl4pPr marL="2119948" indent="-813435" defTabSz="1300480">
              <a:spcBef>
                <a:spcPts val="1000"/>
              </a:spcBef>
              <a:buClr>
                <a:srgbClr val="CC0000"/>
              </a:buClr>
              <a:buSzPct val="100000"/>
              <a:buChar char="■"/>
              <a:defRPr b="1" sz="4200">
                <a:latin typeface="Verdana"/>
                <a:ea typeface="Verdana"/>
                <a:cs typeface="Verdana"/>
                <a:sym typeface="Verdana"/>
              </a:defRPr>
            </a:lvl4pPr>
            <a:lvl5pPr marL="2532222" indent="-836772" defTabSz="1300480">
              <a:spcBef>
                <a:spcPts val="1000"/>
              </a:spcBef>
              <a:buClr>
                <a:srgbClr val="CC0000"/>
              </a:buClr>
              <a:buSzPct val="100000"/>
              <a:buChar char="▪"/>
              <a:defRPr b="1" sz="4200"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幻灯片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AutoShape 7"/>
          <p:cNvGrpSpPr/>
          <p:nvPr/>
        </p:nvGrpSpPr>
        <p:grpSpPr>
          <a:xfrm>
            <a:off x="760871" y="1250808"/>
            <a:ext cx="11054081" cy="155789"/>
            <a:chOff x="0" y="0"/>
            <a:chExt cx="11054080" cy="155787"/>
          </a:xfrm>
        </p:grpSpPr>
        <p:sp>
          <p:nvSpPr>
            <p:cNvPr id="200" name="矩形"/>
            <p:cNvSpPr/>
            <p:nvPr/>
          </p:nvSpPr>
          <p:spPr>
            <a:xfrm>
              <a:off x="-1" y="-1"/>
              <a:ext cx="6831423" cy="155789"/>
            </a:xfrm>
            <a:prstGeom prst="rect">
              <a:avLst/>
            </a:prstGeom>
            <a:solidFill>
              <a:srgbClr val="CC0000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28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201" name="线条"/>
            <p:cNvSpPr/>
            <p:nvPr/>
          </p:nvSpPr>
          <p:spPr>
            <a:xfrm>
              <a:off x="-1" y="-1"/>
              <a:ext cx="11054082" cy="1"/>
            </a:xfrm>
            <a:prstGeom prst="line">
              <a:avLst/>
            </a:prstGeom>
            <a:noFill/>
            <a:ln w="12700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2800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defRPr>
              </a:pPr>
            </a:p>
          </p:txBody>
        </p:sp>
      </p:grpSp>
      <p:sp>
        <p:nvSpPr>
          <p:cNvPr id="203" name="Line 5"/>
          <p:cNvSpPr/>
          <p:nvPr/>
        </p:nvSpPr>
        <p:spPr>
          <a:xfrm>
            <a:off x="866986" y="8872615"/>
            <a:ext cx="11270828" cy="1"/>
          </a:xfrm>
          <a:prstGeom prst="line">
            <a:avLst/>
          </a:prstGeom>
          <a:ln w="3175">
            <a:solidFill>
              <a:srgbClr val="CC0000"/>
            </a:solidFill>
          </a:ln>
        </p:spPr>
        <p:txBody>
          <a:bodyPr lIns="65023" tIns="65023" rIns="65023" bIns="65023"/>
          <a:lstStyle/>
          <a:p>
            <a:pPr algn="l" defTabSz="1300480">
              <a:defRPr sz="2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pPr>
          </a:p>
        </p:txBody>
      </p:sp>
      <p:pic>
        <p:nvPicPr>
          <p:cNvPr id="20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150" y="8943058"/>
            <a:ext cx="638953" cy="64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24640" y="268676"/>
            <a:ext cx="936979" cy="913891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标题文本"/>
          <p:cNvSpPr txBox="1"/>
          <p:nvPr>
            <p:ph type="title"/>
          </p:nvPr>
        </p:nvSpPr>
        <p:spPr>
          <a:xfrm>
            <a:off x="975359" y="1408853"/>
            <a:ext cx="11054082" cy="1950721"/>
          </a:xfrm>
          <a:prstGeom prst="rect">
            <a:avLst/>
          </a:prstGeom>
        </p:spPr>
        <p:txBody>
          <a:bodyPr lIns="65023" tIns="65023" rIns="65023" bIns="65023" anchor="b"/>
          <a:lstStyle>
            <a:lvl1pPr defTabSz="1300480">
              <a:lnSpc>
                <a:spcPct val="100000"/>
              </a:lnSpc>
              <a:spcBef>
                <a:spcPts val="0"/>
              </a:spcBef>
              <a:defRPr b="1" sz="6800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07" name="正文级别 1…"/>
          <p:cNvSpPr txBox="1"/>
          <p:nvPr>
            <p:ph type="body" sz="quarter" idx="1"/>
          </p:nvPr>
        </p:nvSpPr>
        <p:spPr>
          <a:xfrm>
            <a:off x="973102" y="4876800"/>
            <a:ext cx="11056338" cy="2275840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0" indent="0" algn="ctr" defTabSz="1300480">
              <a:spcBef>
                <a:spcPts val="3400"/>
              </a:spcBef>
              <a:buSzTx/>
              <a:buNone/>
              <a:defRPr b="1"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1280319" indent="-558006" algn="ctr" defTabSz="1300480">
              <a:spcBef>
                <a:spcPts val="3400"/>
              </a:spcBef>
              <a:buSzPct val="100000"/>
              <a:buChar char="■"/>
              <a:defRPr b="1" sz="3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832239" indent="-578114" algn="ctr" defTabSz="1300480">
              <a:spcBef>
                <a:spcPts val="3400"/>
              </a:spcBef>
              <a:buSzPct val="100000"/>
              <a:buChar char="□"/>
              <a:defRPr b="1" sz="38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465229" indent="-666592" algn="ctr" defTabSz="1300480">
              <a:spcBef>
                <a:spcPts val="3400"/>
              </a:spcBef>
              <a:buSzPct val="100000"/>
              <a:buChar char="■"/>
              <a:defRPr b="1" sz="38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835593" indent="-506729" algn="ctr" defTabSz="1300480">
              <a:spcBef>
                <a:spcPts val="3400"/>
              </a:spcBef>
              <a:buSzPct val="100000"/>
              <a:buChar char="▪"/>
              <a:defRPr b="1" sz="38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8" name="幻灯片编号"/>
          <p:cNvSpPr txBox="1"/>
          <p:nvPr>
            <p:ph type="sldNum" sz="quarter" idx="2"/>
          </p:nvPr>
        </p:nvSpPr>
        <p:spPr>
          <a:xfrm>
            <a:off x="6285653" y="9040141"/>
            <a:ext cx="3034455" cy="520701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1300480">
              <a:defRPr b="1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成组"/>
          <p:cNvGrpSpPr/>
          <p:nvPr/>
        </p:nvGrpSpPr>
        <p:grpSpPr>
          <a:xfrm>
            <a:off x="866986" y="1546577"/>
            <a:ext cx="11318241" cy="155788"/>
            <a:chOff x="0" y="0"/>
            <a:chExt cx="11318240" cy="155786"/>
          </a:xfrm>
        </p:grpSpPr>
        <p:sp>
          <p:nvSpPr>
            <p:cNvPr id="215" name="矩形"/>
            <p:cNvSpPr/>
            <p:nvPr/>
          </p:nvSpPr>
          <p:spPr>
            <a:xfrm>
              <a:off x="0" y="0"/>
              <a:ext cx="6621171" cy="155787"/>
            </a:xfrm>
            <a:prstGeom prst="rect">
              <a:avLst/>
            </a:prstGeom>
            <a:solidFill>
              <a:srgbClr val="CC0000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216" name="线条"/>
            <p:cNvSpPr/>
            <p:nvPr/>
          </p:nvSpPr>
          <p:spPr>
            <a:xfrm>
              <a:off x="0" y="0"/>
              <a:ext cx="11318241" cy="1"/>
            </a:xfrm>
            <a:prstGeom prst="line">
              <a:avLst/>
            </a:prstGeom>
            <a:noFill/>
            <a:ln w="12700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  <a:sym typeface="楷体_GB2312"/>
                </a:defRPr>
              </a:pPr>
            </a:p>
          </p:txBody>
        </p:sp>
      </p:grpSp>
      <p:sp>
        <p:nvSpPr>
          <p:cNvPr id="218" name="线条"/>
          <p:cNvSpPr/>
          <p:nvPr/>
        </p:nvSpPr>
        <p:spPr>
          <a:xfrm>
            <a:off x="866986" y="8872615"/>
            <a:ext cx="11270828" cy="1"/>
          </a:xfrm>
          <a:prstGeom prst="line">
            <a:avLst/>
          </a:prstGeom>
          <a:ln w="3175">
            <a:solidFill>
              <a:srgbClr val="CC0000"/>
            </a:solidFill>
          </a:ln>
        </p:spPr>
        <p:txBody>
          <a:bodyPr lIns="65023" tIns="65023" rIns="65023" bIns="65023"/>
          <a:lstStyle/>
          <a:p>
            <a:pPr algn="l" defTabSz="1300480">
              <a:defRPr>
                <a:solidFill>
                  <a:srgbClr val="000000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</a:p>
        </p:txBody>
      </p:sp>
      <p:sp>
        <p:nvSpPr>
          <p:cNvPr id="219" name="幻灯片编号"/>
          <p:cNvSpPr txBox="1"/>
          <p:nvPr>
            <p:ph type="sldNum" sz="quarter" idx="2"/>
          </p:nvPr>
        </p:nvSpPr>
        <p:spPr>
          <a:xfrm>
            <a:off x="9460089" y="8956604"/>
            <a:ext cx="530297" cy="498349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1300480">
              <a:def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20" name="银河" descr="银河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150" y="8943058"/>
            <a:ext cx="638953" cy="645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TITLE" descr="TIT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21440" y="268675"/>
            <a:ext cx="1140178" cy="11122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线条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线条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线条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线条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Lorem Ipsum Dolor"/>
          <p:cNvSpPr txBox="1"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i="1"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图像"/>
          <p:cNvSpPr/>
          <p:nvPr>
            <p:ph type="pic" idx="14"/>
          </p:nvPr>
        </p:nvSpPr>
        <p:spPr>
          <a:xfrm>
            <a:off x="584200" y="558800"/>
            <a:ext cx="11823700" cy="7086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标题文本"/>
          <p:cNvSpPr txBox="1"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标题文本</a:t>
            </a:r>
          </a:p>
        </p:txBody>
      </p:sp>
      <p:sp>
        <p:nvSpPr>
          <p:cNvPr id="33" name="正文级别 1…"/>
          <p:cNvSpPr txBox="1"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indent="228600">
              <a:spcBef>
                <a:spcPts val="0"/>
              </a:spcBef>
              <a:buSz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indent="457200">
              <a:spcBef>
                <a:spcPts val="0"/>
              </a:spcBef>
              <a:buSz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indent="685800">
              <a:spcBef>
                <a:spcPts val="0"/>
              </a:spcBef>
              <a:buSz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indent="914400">
              <a:spcBef>
                <a:spcPts val="0"/>
              </a:spcBef>
              <a:buSz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成组"/>
          <p:cNvGrpSpPr/>
          <p:nvPr/>
        </p:nvGrpSpPr>
        <p:grpSpPr>
          <a:xfrm>
            <a:off x="866986" y="1546577"/>
            <a:ext cx="11318241" cy="155788"/>
            <a:chOff x="0" y="0"/>
            <a:chExt cx="11318240" cy="155786"/>
          </a:xfrm>
        </p:grpSpPr>
        <p:sp>
          <p:nvSpPr>
            <p:cNvPr id="228" name="矩形"/>
            <p:cNvSpPr/>
            <p:nvPr/>
          </p:nvSpPr>
          <p:spPr>
            <a:xfrm>
              <a:off x="0" y="0"/>
              <a:ext cx="6621171" cy="155787"/>
            </a:xfrm>
            <a:prstGeom prst="rect">
              <a:avLst/>
            </a:prstGeom>
            <a:solidFill>
              <a:srgbClr val="CC0000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229" name="线条"/>
            <p:cNvSpPr/>
            <p:nvPr/>
          </p:nvSpPr>
          <p:spPr>
            <a:xfrm>
              <a:off x="0" y="0"/>
              <a:ext cx="11318241" cy="1"/>
            </a:xfrm>
            <a:prstGeom prst="line">
              <a:avLst/>
            </a:prstGeom>
            <a:noFill/>
            <a:ln w="12700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  <a:sym typeface="楷体_GB2312"/>
                </a:defRPr>
              </a:pPr>
            </a:p>
          </p:txBody>
        </p:sp>
      </p:grpSp>
      <p:sp>
        <p:nvSpPr>
          <p:cNvPr id="231" name="线条"/>
          <p:cNvSpPr/>
          <p:nvPr/>
        </p:nvSpPr>
        <p:spPr>
          <a:xfrm>
            <a:off x="866986" y="8872615"/>
            <a:ext cx="11270828" cy="1"/>
          </a:xfrm>
          <a:prstGeom prst="line">
            <a:avLst/>
          </a:prstGeom>
          <a:ln w="3175">
            <a:solidFill>
              <a:srgbClr val="CC0000"/>
            </a:solidFill>
          </a:ln>
        </p:spPr>
        <p:txBody>
          <a:bodyPr lIns="65023" tIns="65023" rIns="65023" bIns="65023"/>
          <a:lstStyle/>
          <a:p>
            <a:pPr algn="l" defTabSz="1300480">
              <a:defRPr>
                <a:solidFill>
                  <a:srgbClr val="000000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</a:p>
        </p:txBody>
      </p:sp>
      <p:sp>
        <p:nvSpPr>
          <p:cNvPr id="232" name="幻灯片编号"/>
          <p:cNvSpPr txBox="1"/>
          <p:nvPr>
            <p:ph type="sldNum" sz="quarter" idx="2"/>
          </p:nvPr>
        </p:nvSpPr>
        <p:spPr>
          <a:xfrm>
            <a:off x="9460089" y="8956604"/>
            <a:ext cx="530297" cy="498349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1300480">
              <a:def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33" name="银河" descr="银河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150" y="8943058"/>
            <a:ext cx="638953" cy="645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TITLE" descr="TIT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21440" y="268675"/>
            <a:ext cx="1140178" cy="11122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成组"/>
          <p:cNvGrpSpPr/>
          <p:nvPr/>
        </p:nvGrpSpPr>
        <p:grpSpPr>
          <a:xfrm>
            <a:off x="866986" y="1546577"/>
            <a:ext cx="11318241" cy="155788"/>
            <a:chOff x="0" y="0"/>
            <a:chExt cx="11318240" cy="155786"/>
          </a:xfrm>
        </p:grpSpPr>
        <p:sp>
          <p:nvSpPr>
            <p:cNvPr id="241" name="矩形"/>
            <p:cNvSpPr/>
            <p:nvPr/>
          </p:nvSpPr>
          <p:spPr>
            <a:xfrm>
              <a:off x="0" y="0"/>
              <a:ext cx="6621171" cy="155787"/>
            </a:xfrm>
            <a:prstGeom prst="rect">
              <a:avLst/>
            </a:prstGeom>
            <a:solidFill>
              <a:srgbClr val="CC0000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242" name="线条"/>
            <p:cNvSpPr/>
            <p:nvPr/>
          </p:nvSpPr>
          <p:spPr>
            <a:xfrm>
              <a:off x="0" y="0"/>
              <a:ext cx="11318241" cy="1"/>
            </a:xfrm>
            <a:prstGeom prst="line">
              <a:avLst/>
            </a:prstGeom>
            <a:noFill/>
            <a:ln w="12700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  <a:sym typeface="楷体_GB2312"/>
                </a:defRPr>
              </a:pPr>
            </a:p>
          </p:txBody>
        </p:sp>
      </p:grpSp>
      <p:sp>
        <p:nvSpPr>
          <p:cNvPr id="244" name="线条"/>
          <p:cNvSpPr/>
          <p:nvPr/>
        </p:nvSpPr>
        <p:spPr>
          <a:xfrm>
            <a:off x="866986" y="8872615"/>
            <a:ext cx="11270828" cy="1"/>
          </a:xfrm>
          <a:prstGeom prst="line">
            <a:avLst/>
          </a:prstGeom>
          <a:ln w="3175">
            <a:solidFill>
              <a:srgbClr val="CC0000"/>
            </a:solidFill>
          </a:ln>
        </p:spPr>
        <p:txBody>
          <a:bodyPr lIns="65023" tIns="65023" rIns="65023" bIns="65023"/>
          <a:lstStyle/>
          <a:p>
            <a:pPr algn="l" defTabSz="1300480">
              <a:defRPr>
                <a:solidFill>
                  <a:srgbClr val="000000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</a:p>
        </p:txBody>
      </p:sp>
      <p:sp>
        <p:nvSpPr>
          <p:cNvPr id="245" name="幻灯片编号"/>
          <p:cNvSpPr txBox="1"/>
          <p:nvPr>
            <p:ph type="sldNum" sz="quarter" idx="2"/>
          </p:nvPr>
        </p:nvSpPr>
        <p:spPr>
          <a:xfrm>
            <a:off x="9460089" y="8956604"/>
            <a:ext cx="530297" cy="498349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1300480">
              <a:def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46" name="银河" descr="银河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150" y="8943058"/>
            <a:ext cx="638953" cy="645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TITLE" descr="TIT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21440" y="268675"/>
            <a:ext cx="1140178" cy="11122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成组"/>
          <p:cNvGrpSpPr/>
          <p:nvPr/>
        </p:nvGrpSpPr>
        <p:grpSpPr>
          <a:xfrm>
            <a:off x="866986" y="1546577"/>
            <a:ext cx="11318241" cy="155788"/>
            <a:chOff x="0" y="0"/>
            <a:chExt cx="11318240" cy="155786"/>
          </a:xfrm>
        </p:grpSpPr>
        <p:sp>
          <p:nvSpPr>
            <p:cNvPr id="254" name="矩形"/>
            <p:cNvSpPr/>
            <p:nvPr/>
          </p:nvSpPr>
          <p:spPr>
            <a:xfrm>
              <a:off x="0" y="0"/>
              <a:ext cx="6621171" cy="155787"/>
            </a:xfrm>
            <a:prstGeom prst="rect">
              <a:avLst/>
            </a:prstGeom>
            <a:solidFill>
              <a:srgbClr val="CC0000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255" name="线条"/>
            <p:cNvSpPr/>
            <p:nvPr/>
          </p:nvSpPr>
          <p:spPr>
            <a:xfrm>
              <a:off x="0" y="0"/>
              <a:ext cx="11318241" cy="1"/>
            </a:xfrm>
            <a:prstGeom prst="line">
              <a:avLst/>
            </a:prstGeom>
            <a:noFill/>
            <a:ln w="12700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  <a:sym typeface="楷体_GB2312"/>
                </a:defRPr>
              </a:pPr>
            </a:p>
          </p:txBody>
        </p:sp>
      </p:grpSp>
      <p:sp>
        <p:nvSpPr>
          <p:cNvPr id="257" name="线条"/>
          <p:cNvSpPr/>
          <p:nvPr/>
        </p:nvSpPr>
        <p:spPr>
          <a:xfrm>
            <a:off x="866986" y="8872615"/>
            <a:ext cx="11270828" cy="1"/>
          </a:xfrm>
          <a:prstGeom prst="line">
            <a:avLst/>
          </a:prstGeom>
          <a:ln w="3175">
            <a:solidFill>
              <a:srgbClr val="CC0000"/>
            </a:solidFill>
          </a:ln>
        </p:spPr>
        <p:txBody>
          <a:bodyPr lIns="65023" tIns="65023" rIns="65023" bIns="65023"/>
          <a:lstStyle/>
          <a:p>
            <a:pPr algn="l" defTabSz="1300480">
              <a:defRPr>
                <a:solidFill>
                  <a:srgbClr val="000000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</a:p>
        </p:txBody>
      </p:sp>
      <p:sp>
        <p:nvSpPr>
          <p:cNvPr id="258" name="幻灯片编号"/>
          <p:cNvSpPr txBox="1"/>
          <p:nvPr>
            <p:ph type="sldNum" sz="quarter" idx="2"/>
          </p:nvPr>
        </p:nvSpPr>
        <p:spPr>
          <a:xfrm>
            <a:off x="9460089" y="8956604"/>
            <a:ext cx="530297" cy="498349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1300480">
              <a:def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59" name="银河" descr="银河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150" y="8943058"/>
            <a:ext cx="638953" cy="645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TITLE" descr="TIT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21440" y="268675"/>
            <a:ext cx="1140178" cy="11122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文本"/>
          <p:cNvSpPr txBox="1"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线条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线条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Lorem Ipsum Dolor"/>
          <p:cNvSpPr txBox="1"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i="1"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图像"/>
          <p:cNvSpPr/>
          <p:nvPr>
            <p:ph type="pic" sz="half" idx="14"/>
          </p:nvPr>
        </p:nvSpPr>
        <p:spPr>
          <a:xfrm>
            <a:off x="6704698" y="590550"/>
            <a:ext cx="5806884" cy="8509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标题文本"/>
          <p:cNvSpPr txBox="1"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标题文本</a:t>
            </a:r>
          </a:p>
        </p:txBody>
      </p:sp>
      <p:sp>
        <p:nvSpPr>
          <p:cNvPr id="54" name="正文级别 1…"/>
          <p:cNvSpPr txBox="1"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indent="228600">
              <a:spcBef>
                <a:spcPts val="0"/>
              </a:spcBef>
              <a:buSz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indent="457200">
              <a:spcBef>
                <a:spcPts val="0"/>
              </a:spcBef>
              <a:buSz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indent="685800">
              <a:spcBef>
                <a:spcPts val="0"/>
              </a:spcBef>
              <a:buSz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indent="914400">
              <a:spcBef>
                <a:spcPts val="0"/>
              </a:spcBef>
              <a:buSz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线条"/>
          <p:cNvSpPr/>
          <p:nvPr/>
        </p:nvSpPr>
        <p:spPr>
          <a:xfrm>
            <a:off x="508000" y="1397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1" name="线条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2" name="标题文本"/>
          <p:cNvSpPr txBox="1"/>
          <p:nvPr>
            <p:ph type="title"/>
          </p:nvPr>
        </p:nvSpPr>
        <p:spPr>
          <a:xfrm>
            <a:off x="508000" y="635000"/>
            <a:ext cx="11988800" cy="774552"/>
          </a:xfrm>
          <a:prstGeom prst="rect">
            <a:avLst/>
          </a:prstGeom>
        </p:spPr>
        <p:txBody>
          <a:bodyPr/>
          <a:lstStyle>
            <a:lvl1pPr>
              <a:defRPr>
                <a:latin typeface="ヒラギノ角ゴ Std"/>
                <a:ea typeface="ヒラギノ角ゴ Std"/>
                <a:cs typeface="ヒラギノ角ゴ Std"/>
                <a:sym typeface="ヒラギノ角ゴ Std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idx="1"/>
          </p:nvPr>
        </p:nvSpPr>
        <p:spPr>
          <a:xfrm>
            <a:off x="508000" y="1400026"/>
            <a:ext cx="11988800" cy="6969274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图像"/>
          <p:cNvSpPr/>
          <p:nvPr>
            <p:ph type="pic" sz="half" idx="13"/>
          </p:nvPr>
        </p:nvSpPr>
        <p:spPr>
          <a:xfrm>
            <a:off x="6819900" y="1739900"/>
            <a:ext cx="5575300" cy="8169655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3" name="正文级别 1…"/>
          <p:cNvSpPr txBox="1"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buBlip>
                <a:blip r:embed="rId2"/>
              </a:buBlip>
              <a:defRPr sz="3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787400" indent="-393700">
              <a:spcBef>
                <a:spcPts val="1800"/>
              </a:spcBef>
              <a:buSzPct val="65000"/>
              <a:defRPr sz="3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1181100" indent="-393700">
              <a:spcBef>
                <a:spcPts val="1800"/>
              </a:spcBef>
              <a:buSzPct val="65000"/>
              <a:defRPr sz="3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1574800" indent="-393700">
              <a:spcBef>
                <a:spcPts val="1800"/>
              </a:spcBef>
              <a:buSzPct val="65000"/>
              <a:defRPr sz="3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1968500" indent="-393700">
              <a:spcBef>
                <a:spcPts val="1800"/>
              </a:spcBef>
              <a:buSzPct val="65000"/>
              <a:defRPr sz="3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正文级别 1…"/>
          <p:cNvSpPr txBox="1"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图像"/>
          <p:cNvSpPr/>
          <p:nvPr>
            <p:ph type="pic" sz="half" idx="13"/>
          </p:nvPr>
        </p:nvSpPr>
        <p:spPr>
          <a:xfrm>
            <a:off x="6260986" y="4406900"/>
            <a:ext cx="6697779" cy="4711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图像"/>
          <p:cNvSpPr/>
          <p:nvPr>
            <p:ph type="pic" sz="quarter" idx="14"/>
          </p:nvPr>
        </p:nvSpPr>
        <p:spPr>
          <a:xfrm>
            <a:off x="6680200" y="635000"/>
            <a:ext cx="5829301" cy="3517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1" name="图像"/>
          <p:cNvSpPr/>
          <p:nvPr>
            <p:ph type="pic" sz="half" idx="15"/>
          </p:nvPr>
        </p:nvSpPr>
        <p:spPr>
          <a:xfrm>
            <a:off x="482600" y="609600"/>
            <a:ext cx="5728881" cy="8394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线条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标题文本"/>
          <p:cNvSpPr txBox="1"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5" name="正文级别 1…"/>
          <p:cNvSpPr txBox="1"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06400" marR="0" indent="-4064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3600" u="none">
          <a:solidFill>
            <a:srgbClr val="000000"/>
          </a:solidFill>
          <a:uFillTx/>
          <a:latin typeface="Impact"/>
          <a:ea typeface="Impact"/>
          <a:cs typeface="Impact"/>
          <a:sym typeface="Impact"/>
        </a:defRPr>
      </a:lvl1pPr>
      <a:lvl2pPr marL="998537" marR="0" indent="-528637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Impact"/>
          <a:ea typeface="Impact"/>
          <a:cs typeface="Impact"/>
          <a:sym typeface="Impact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Impact"/>
          <a:ea typeface="Impact"/>
          <a:cs typeface="Impact"/>
          <a:sym typeface="Impact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Impact"/>
          <a:ea typeface="Impact"/>
          <a:cs typeface="Impact"/>
          <a:sym typeface="Impact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Impact"/>
          <a:ea typeface="Impact"/>
          <a:cs typeface="Impact"/>
          <a:sym typeface="Impact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Impact"/>
          <a:ea typeface="Impact"/>
          <a:cs typeface="Impact"/>
          <a:sym typeface="Impact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Impact"/>
          <a:ea typeface="Impact"/>
          <a:cs typeface="Impact"/>
          <a:sym typeface="Impact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Impact"/>
          <a:ea typeface="Impact"/>
          <a:cs typeface="Impact"/>
          <a:sym typeface="Impact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Impact"/>
          <a:ea typeface="Impact"/>
          <a:cs typeface="Impact"/>
          <a:sym typeface="Impac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chool of Computer, National University of Defense Technology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/>
            <a:r>
              <a:t>School of Computer, National University of Defense Technology</a:t>
            </a:r>
          </a:p>
        </p:txBody>
      </p:sp>
      <p:sp>
        <p:nvSpPr>
          <p:cNvPr id="270" name="Advanced Computer Architectur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6000"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pPr/>
            <a:r>
              <a:t>Advanced Computer Architecture</a:t>
            </a:r>
          </a:p>
        </p:txBody>
      </p:sp>
      <p:sp>
        <p:nvSpPr>
          <p:cNvPr id="271" name="Lecture 08.…"/>
          <p:cNvSpPr txBox="1"/>
          <p:nvPr>
            <p:ph type="subTitle" sz="quarter" idx="1"/>
          </p:nvPr>
        </p:nvSpPr>
        <p:spPr>
          <a:xfrm>
            <a:off x="8280400" y="4141134"/>
            <a:ext cx="4241800" cy="2413001"/>
          </a:xfrm>
          <a:prstGeom prst="rect">
            <a:avLst/>
          </a:prstGeom>
        </p:spPr>
        <p:txBody>
          <a:bodyPr/>
          <a:lstStyle/>
          <a:p>
            <a:pPr algn="ctr">
              <a:defRPr b="1">
                <a:solidFill>
                  <a:srgbClr val="000000"/>
                </a:solidFill>
              </a:defRPr>
            </a:pPr>
            <a:r>
              <a:t>Lecture 08. </a:t>
            </a:r>
          </a:p>
          <a:p>
            <a:pPr algn="ctr">
              <a:defRPr b="1">
                <a:solidFill>
                  <a:srgbClr val="000000"/>
                </a:solidFill>
              </a:defRPr>
            </a:pPr>
            <a:r>
              <a:t>Mulit-Issue: Scheduling &amp; Prediction</a:t>
            </a:r>
          </a:p>
          <a:p>
            <a:pPr>
              <a:defRPr>
                <a:solidFill>
                  <a:srgbClr val="000000"/>
                </a:solidFill>
              </a:defRPr>
            </a:pPr>
          </a:p>
          <a:p>
            <a:pPr algn="ctr">
              <a:defRPr b="1" sz="1800">
                <a:solidFill>
                  <a:srgbClr val="000000"/>
                </a:solidFill>
              </a:defRPr>
            </a:pPr>
            <a:r>
              <a:t>Dr. SHEN Li</a:t>
            </a:r>
          </a:p>
          <a:p>
            <a:pPr algn="ctr">
              <a:defRPr b="1" sz="1800">
                <a:solidFill>
                  <a:srgbClr val="000000"/>
                </a:solidFill>
              </a:defRPr>
            </a:pPr>
            <a:r>
              <a:t>2019.11.27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Branch Target Buff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spcBef>
                <a:spcPts val="1200"/>
              </a:spcBef>
              <a:defRPr sz="4374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Branch Target Buffer</a:t>
            </a:r>
          </a:p>
        </p:txBody>
      </p:sp>
      <p:pic>
        <p:nvPicPr>
          <p:cNvPr id="32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7100" y="2296993"/>
            <a:ext cx="8610600" cy="6324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Issues caused by Multi-Issu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spcBef>
                <a:spcPts val="1200"/>
              </a:spcBef>
              <a:defRPr sz="4374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Issues caused by Multi-Issue</a:t>
            </a:r>
          </a:p>
        </p:txBody>
      </p:sp>
      <p:pic>
        <p:nvPicPr>
          <p:cNvPr id="32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800" y="1782711"/>
            <a:ext cx="10871200" cy="2971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imultaneous Multi-Threa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spcBef>
                <a:spcPts val="1200"/>
              </a:spcBef>
              <a:defRPr sz="4374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Simultaneous Multi-Threading</a:t>
            </a:r>
          </a:p>
        </p:txBody>
      </p:sp>
      <p:pic>
        <p:nvPicPr>
          <p:cNvPr id="32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4200" y="2152650"/>
            <a:ext cx="9296400" cy="4584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Homework 11.2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spcBef>
                <a:spcPts val="1200"/>
              </a:spcBef>
              <a:defRPr sz="4374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Homework 11.27</a:t>
            </a:r>
          </a:p>
        </p:txBody>
      </p:sp>
      <p:sp>
        <p:nvSpPr>
          <p:cNvPr id="329" name="Textbook…"/>
          <p:cNvSpPr txBox="1"/>
          <p:nvPr/>
        </p:nvSpPr>
        <p:spPr>
          <a:xfrm>
            <a:off x="667576" y="1790699"/>
            <a:ext cx="11669647" cy="521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b="1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Textbook</a:t>
            </a:r>
          </a:p>
          <a:p>
            <a:pPr algn="l">
              <a:lnSpc>
                <a:spcPct val="150000"/>
              </a:lnSpc>
              <a:defRPr b="1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3.9 Advanced Techniques for Instruction Delivery and Speculation</a:t>
            </a:r>
          </a:p>
          <a:p>
            <a:pPr algn="l">
              <a:lnSpc>
                <a:spcPct val="150000"/>
              </a:lnSpc>
              <a:defRPr b="1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lnSpc>
                <a:spcPct val="150000"/>
              </a:lnSpc>
              <a:defRPr b="1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3.11 Multi-threading: Exploiting Thread-Level Parallelism to Improve Uniprocessor</a:t>
            </a:r>
          </a:p>
          <a:p>
            <a:pPr algn="l">
              <a:lnSpc>
                <a:spcPct val="150000"/>
              </a:lnSpc>
              <a:defRPr b="1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lnSpc>
                <a:spcPct val="150000"/>
              </a:lnSpc>
              <a:defRPr b="1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Home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spcBef>
                <a:spcPts val="1200"/>
              </a:spcBef>
              <a:defRPr sz="4374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Homework</a:t>
            </a:r>
          </a:p>
        </p:txBody>
      </p:sp>
      <p:sp>
        <p:nvSpPr>
          <p:cNvPr id="274" name="正文"/>
          <p:cNvSpPr txBox="1"/>
          <p:nvPr>
            <p:ph type="body" idx="1"/>
          </p:nvPr>
        </p:nvSpPr>
        <p:spPr>
          <a:xfrm>
            <a:off x="508000" y="1400026"/>
            <a:ext cx="11988800" cy="8038753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/>
            <a:r>
              <a:t> </a:t>
            </a:r>
          </a:p>
        </p:txBody>
      </p:sp>
      <p:sp>
        <p:nvSpPr>
          <p:cNvPr id="275" name="Textbook…"/>
          <p:cNvSpPr txBox="1"/>
          <p:nvPr/>
        </p:nvSpPr>
        <p:spPr>
          <a:xfrm>
            <a:off x="667576" y="2085975"/>
            <a:ext cx="11669647" cy="4629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b="1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Textbook</a:t>
            </a:r>
          </a:p>
          <a:p>
            <a:pPr algn="l">
              <a:lnSpc>
                <a:spcPct val="150000"/>
              </a:lnSpc>
              <a:defRPr b="1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H.6 The Intel Itanium Architecture and Itanium Processor</a:t>
            </a:r>
          </a:p>
          <a:p>
            <a:pPr algn="l">
              <a:lnSpc>
                <a:spcPct val="150000"/>
              </a:lnSpc>
              <a:defRPr b="1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lnSpc>
                <a:spcPct val="150000"/>
              </a:lnSpc>
              <a:defRPr b="1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Paper</a:t>
            </a:r>
          </a:p>
          <a:p>
            <a:pPr algn="l">
              <a:lnSpc>
                <a:spcPct val="150000"/>
              </a:lnSpc>
              <a:defRPr b="1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The Transmeta Code MorphingTM Software: Using Speculation, Recovery, and Adaptive Retranslation to Address Real-life Challenges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lobal Instruction Schued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spcBef>
                <a:spcPts val="1200"/>
              </a:spcBef>
              <a:defRPr sz="4374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Global Instruction Schuedling</a:t>
            </a:r>
          </a:p>
        </p:txBody>
      </p:sp>
      <p:sp>
        <p:nvSpPr>
          <p:cNvPr id="278" name="正文"/>
          <p:cNvSpPr txBox="1"/>
          <p:nvPr>
            <p:ph type="body" idx="1"/>
          </p:nvPr>
        </p:nvSpPr>
        <p:spPr>
          <a:xfrm>
            <a:off x="508000" y="1400026"/>
            <a:ext cx="11988800" cy="8038753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/>
            <a:r>
              <a:t> </a:t>
            </a:r>
          </a:p>
        </p:txBody>
      </p:sp>
      <p:pic>
        <p:nvPicPr>
          <p:cNvPr id="27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8107" y="1761802"/>
            <a:ext cx="6781801" cy="7315201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Instructions are scheduled accossing the boundary of basic blocks."/>
          <p:cNvSpPr txBox="1"/>
          <p:nvPr/>
        </p:nvSpPr>
        <p:spPr>
          <a:xfrm>
            <a:off x="7496569" y="3089780"/>
            <a:ext cx="5192953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Instructions are scheduled accossing the boundary of basic blocks.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race Schedu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spcBef>
                <a:spcPts val="1200"/>
              </a:spcBef>
              <a:defRPr sz="4374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Trace Scheduling</a:t>
            </a:r>
          </a:p>
        </p:txBody>
      </p:sp>
      <p:sp>
        <p:nvSpPr>
          <p:cNvPr id="283" name="正文"/>
          <p:cNvSpPr txBox="1"/>
          <p:nvPr>
            <p:ph type="body" idx="1"/>
          </p:nvPr>
        </p:nvSpPr>
        <p:spPr>
          <a:xfrm>
            <a:off x="508000" y="1400026"/>
            <a:ext cx="11988800" cy="8038753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/>
            <a:r>
              <a:t> </a:t>
            </a:r>
          </a:p>
        </p:txBody>
      </p:sp>
      <p:pic>
        <p:nvPicPr>
          <p:cNvPr id="28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37933" y="1435762"/>
            <a:ext cx="7128934" cy="8223640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椭圆形"/>
          <p:cNvSpPr/>
          <p:nvPr/>
        </p:nvSpPr>
        <p:spPr>
          <a:xfrm>
            <a:off x="7956778" y="3090959"/>
            <a:ext cx="1270001" cy="519811"/>
          </a:xfrm>
          <a:prstGeom prst="ellipse">
            <a:avLst/>
          </a:prstGeom>
          <a:ln w="635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286" name="椭圆形"/>
          <p:cNvSpPr/>
          <p:nvPr/>
        </p:nvSpPr>
        <p:spPr>
          <a:xfrm>
            <a:off x="7956778" y="5066743"/>
            <a:ext cx="1270001" cy="519810"/>
          </a:xfrm>
          <a:prstGeom prst="ellipse">
            <a:avLst/>
          </a:prstGeom>
          <a:ln w="635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287" name="椭圆形"/>
          <p:cNvSpPr/>
          <p:nvPr/>
        </p:nvSpPr>
        <p:spPr>
          <a:xfrm>
            <a:off x="7956778" y="7093067"/>
            <a:ext cx="1270001" cy="519810"/>
          </a:xfrm>
          <a:prstGeom prst="ellipse">
            <a:avLst/>
          </a:prstGeom>
          <a:ln w="635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288" name="椭圆形"/>
          <p:cNvSpPr/>
          <p:nvPr/>
        </p:nvSpPr>
        <p:spPr>
          <a:xfrm>
            <a:off x="7197375" y="4282014"/>
            <a:ext cx="1270001" cy="519810"/>
          </a:xfrm>
          <a:prstGeom prst="ellipse">
            <a:avLst/>
          </a:prstGeom>
          <a:ln w="63500">
            <a:solidFill>
              <a:srgbClr val="0000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289" name="椭圆形"/>
          <p:cNvSpPr/>
          <p:nvPr/>
        </p:nvSpPr>
        <p:spPr>
          <a:xfrm>
            <a:off x="7425678" y="6283124"/>
            <a:ext cx="1270001" cy="519810"/>
          </a:xfrm>
          <a:prstGeom prst="ellipse">
            <a:avLst/>
          </a:prstGeom>
          <a:ln w="63500">
            <a:solidFill>
              <a:srgbClr val="0000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290" name="椭圆形"/>
          <p:cNvSpPr/>
          <p:nvPr/>
        </p:nvSpPr>
        <p:spPr>
          <a:xfrm>
            <a:off x="7197375" y="2275247"/>
            <a:ext cx="1270001" cy="519811"/>
          </a:xfrm>
          <a:prstGeom prst="ellipse">
            <a:avLst/>
          </a:prstGeom>
          <a:ln w="63500">
            <a:solidFill>
              <a:srgbClr val="0000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291" name="椭圆形"/>
          <p:cNvSpPr/>
          <p:nvPr/>
        </p:nvSpPr>
        <p:spPr>
          <a:xfrm>
            <a:off x="7197375" y="8289890"/>
            <a:ext cx="1270001" cy="519811"/>
          </a:xfrm>
          <a:prstGeom prst="ellipse">
            <a:avLst/>
          </a:prstGeom>
          <a:ln w="63500">
            <a:solidFill>
              <a:srgbClr val="0000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uperblock Schedu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spcBef>
                <a:spcPts val="1200"/>
              </a:spcBef>
              <a:defRPr sz="4374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Superblock Scheduling</a:t>
            </a:r>
          </a:p>
        </p:txBody>
      </p:sp>
      <p:sp>
        <p:nvSpPr>
          <p:cNvPr id="294" name="正文"/>
          <p:cNvSpPr txBox="1"/>
          <p:nvPr>
            <p:ph type="body" idx="1"/>
          </p:nvPr>
        </p:nvSpPr>
        <p:spPr>
          <a:xfrm>
            <a:off x="508000" y="1400026"/>
            <a:ext cx="11988800" cy="8038753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/>
            <a:r>
              <a:t> </a:t>
            </a:r>
          </a:p>
        </p:txBody>
      </p:sp>
      <p:pic>
        <p:nvPicPr>
          <p:cNvPr id="29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9696" y="1507802"/>
            <a:ext cx="7425408" cy="80387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redicated Instru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spcBef>
                <a:spcPts val="1200"/>
              </a:spcBef>
              <a:defRPr sz="4374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Predicated Instructions</a:t>
            </a:r>
          </a:p>
        </p:txBody>
      </p:sp>
      <p:sp>
        <p:nvSpPr>
          <p:cNvPr id="298" name="if (A==0) {S==T;}…"/>
          <p:cNvSpPr txBox="1"/>
          <p:nvPr>
            <p:ph type="body" idx="1"/>
          </p:nvPr>
        </p:nvSpPr>
        <p:spPr>
          <a:xfrm>
            <a:off x="508000" y="1400026"/>
            <a:ext cx="11988800" cy="8038753"/>
          </a:xfrm>
          <a:prstGeom prst="rect">
            <a:avLst/>
          </a:prstGeom>
        </p:spPr>
        <p:txBody>
          <a:bodyPr anchor="t"/>
          <a:lstStyle/>
          <a:p>
            <a:pPr marL="0" indent="0" algn="ctr">
              <a:buSzTx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 algn="ctr">
              <a:buSzTx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(A==0) {S==T;}</a:t>
            </a:r>
          </a:p>
          <a:p>
            <a:pPr marL="0" indent="0" algn="ctr">
              <a:buSzTx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BNEZ R1, L</a:t>
            </a:r>
          </a:p>
          <a:p>
            <a:pPr marL="0" indent="0">
              <a:buSzTx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ADDU R2, R3, R0</a:t>
            </a:r>
          </a:p>
          <a:p>
            <a:pPr marL="0" indent="0">
              <a:buSzTx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L:</a:t>
            </a:r>
          </a:p>
          <a:p>
            <a:pPr marL="0" indent="0">
              <a:buSzTx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CMOVZ R2, R3, R1</a:t>
            </a:r>
          </a:p>
        </p:txBody>
      </p:sp>
      <p:sp>
        <p:nvSpPr>
          <p:cNvPr id="299" name="箭头"/>
          <p:cNvSpPr/>
          <p:nvPr/>
        </p:nvSpPr>
        <p:spPr>
          <a:xfrm rot="5400000">
            <a:off x="6115124" y="3082494"/>
            <a:ext cx="774552" cy="535256"/>
          </a:xfrm>
          <a:prstGeom prst="rightArrow">
            <a:avLst>
              <a:gd name="adj1" fmla="val 42688"/>
              <a:gd name="adj2" fmla="val 7024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300" name="箭头"/>
          <p:cNvSpPr/>
          <p:nvPr/>
        </p:nvSpPr>
        <p:spPr>
          <a:xfrm rot="5400000">
            <a:off x="6115124" y="6387883"/>
            <a:ext cx="774552" cy="535256"/>
          </a:xfrm>
          <a:prstGeom prst="rightArrow">
            <a:avLst>
              <a:gd name="adj1" fmla="val 42688"/>
              <a:gd name="adj2" fmla="val 70243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redicated Instru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spcBef>
                <a:spcPts val="1200"/>
              </a:spcBef>
              <a:defRPr sz="4374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Predicated Instructions</a:t>
            </a:r>
          </a:p>
        </p:txBody>
      </p:sp>
      <p:sp>
        <p:nvSpPr>
          <p:cNvPr id="303" name="箭头"/>
          <p:cNvSpPr/>
          <p:nvPr/>
        </p:nvSpPr>
        <p:spPr>
          <a:xfrm rot="5400000">
            <a:off x="6115124" y="4969638"/>
            <a:ext cx="774552" cy="535256"/>
          </a:xfrm>
          <a:prstGeom prst="rightArrow">
            <a:avLst>
              <a:gd name="adj1" fmla="val 42688"/>
              <a:gd name="adj2" fmla="val 7024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pic>
        <p:nvPicPr>
          <p:cNvPr id="304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38500" y="1858948"/>
            <a:ext cx="6527800" cy="279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76550" y="5821583"/>
            <a:ext cx="7251700" cy="1943101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椭圆形"/>
          <p:cNvSpPr/>
          <p:nvPr/>
        </p:nvSpPr>
        <p:spPr>
          <a:xfrm>
            <a:off x="2473742" y="6611506"/>
            <a:ext cx="1270001" cy="428499"/>
          </a:xfrm>
          <a:prstGeom prst="ellipse">
            <a:avLst/>
          </a:prstGeom>
          <a:ln w="635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ompiler Specu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spcBef>
                <a:spcPts val="1200"/>
              </a:spcBef>
              <a:defRPr sz="4374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Compiler Speculation</a:t>
            </a:r>
          </a:p>
        </p:txBody>
      </p:sp>
      <p:sp>
        <p:nvSpPr>
          <p:cNvPr id="309" name="正文"/>
          <p:cNvSpPr txBox="1"/>
          <p:nvPr>
            <p:ph type="body" idx="1"/>
          </p:nvPr>
        </p:nvSpPr>
        <p:spPr>
          <a:xfrm>
            <a:off x="508000" y="1400026"/>
            <a:ext cx="11988800" cy="8038753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/>
            <a:r>
              <a:t> </a:t>
            </a:r>
          </a:p>
        </p:txBody>
      </p:sp>
      <p:pic>
        <p:nvPicPr>
          <p:cNvPr id="31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9750" y="1596817"/>
            <a:ext cx="9385300" cy="4533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00400" y="7326780"/>
            <a:ext cx="6604000" cy="1371601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箭头"/>
          <p:cNvSpPr/>
          <p:nvPr/>
        </p:nvSpPr>
        <p:spPr>
          <a:xfrm rot="5400000">
            <a:off x="6115124" y="6539838"/>
            <a:ext cx="774552" cy="535255"/>
          </a:xfrm>
          <a:prstGeom prst="rightArrow">
            <a:avLst>
              <a:gd name="adj1" fmla="val 42688"/>
              <a:gd name="adj2" fmla="val 70243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313" name="圆角矩形"/>
          <p:cNvSpPr/>
          <p:nvPr/>
        </p:nvSpPr>
        <p:spPr>
          <a:xfrm>
            <a:off x="3702043" y="7597468"/>
            <a:ext cx="6268929" cy="315782"/>
          </a:xfrm>
          <a:prstGeom prst="roundRect">
            <a:avLst>
              <a:gd name="adj" fmla="val 50000"/>
            </a:avLst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08940">
              <a:spcBef>
                <a:spcPts val="1100"/>
              </a:spcBef>
              <a:defRPr sz="3780">
                <a:latin typeface="Impact"/>
                <a:ea typeface="Impact"/>
                <a:cs typeface="Impact"/>
                <a:sym typeface="Impact"/>
              </a:defRPr>
            </a:pPr>
          </a:p>
        </p:txBody>
      </p:sp>
      <p:pic>
        <p:nvPicPr>
          <p:cNvPr id="31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1726235"/>
            <a:ext cx="11150600" cy="6959601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Self-learning"/>
          <p:cNvSpPr txBox="1"/>
          <p:nvPr/>
        </p:nvSpPr>
        <p:spPr>
          <a:xfrm rot="18900000">
            <a:off x="7790853" y="2279866"/>
            <a:ext cx="28428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1600"/>
              </a:spcBef>
              <a:defRPr sz="4000">
                <a:solidFill>
                  <a:srgbClr val="D93E2B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Self-learning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4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