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Lst>
  <p:notesMasterIdLst>
    <p:notesMasterId r:id="rId82"/>
  </p:notesMasterIdLst>
  <p:handoutMasterIdLst>
    <p:handoutMasterId r:id="rId83"/>
  </p:handoutMasterIdLst>
  <p:sldIdLst>
    <p:sldId id="257" r:id="rId2"/>
    <p:sldId id="259" r:id="rId3"/>
    <p:sldId id="725" r:id="rId4"/>
    <p:sldId id="726" r:id="rId5"/>
    <p:sldId id="902" r:id="rId6"/>
    <p:sldId id="903" r:id="rId7"/>
    <p:sldId id="904" r:id="rId8"/>
    <p:sldId id="905" r:id="rId9"/>
    <p:sldId id="906" r:id="rId10"/>
    <p:sldId id="907" r:id="rId11"/>
    <p:sldId id="908" r:id="rId12"/>
    <p:sldId id="909" r:id="rId13"/>
    <p:sldId id="910" r:id="rId14"/>
    <p:sldId id="911" r:id="rId15"/>
    <p:sldId id="912" r:id="rId16"/>
    <p:sldId id="913" r:id="rId17"/>
    <p:sldId id="914" r:id="rId18"/>
    <p:sldId id="915" r:id="rId19"/>
    <p:sldId id="916" r:id="rId20"/>
    <p:sldId id="917" r:id="rId21"/>
    <p:sldId id="918" r:id="rId22"/>
    <p:sldId id="919" r:id="rId23"/>
    <p:sldId id="920" r:id="rId24"/>
    <p:sldId id="921" r:id="rId25"/>
    <p:sldId id="922" r:id="rId26"/>
    <p:sldId id="924" r:id="rId27"/>
    <p:sldId id="925" r:id="rId28"/>
    <p:sldId id="926" r:id="rId29"/>
    <p:sldId id="927" r:id="rId30"/>
    <p:sldId id="928" r:id="rId31"/>
    <p:sldId id="929" r:id="rId32"/>
    <p:sldId id="931" r:id="rId33"/>
    <p:sldId id="932" r:id="rId34"/>
    <p:sldId id="853" r:id="rId35"/>
    <p:sldId id="933" r:id="rId36"/>
    <p:sldId id="934" r:id="rId37"/>
    <p:sldId id="935" r:id="rId38"/>
    <p:sldId id="936" r:id="rId39"/>
    <p:sldId id="937" r:id="rId40"/>
    <p:sldId id="938" r:id="rId41"/>
    <p:sldId id="939" r:id="rId42"/>
    <p:sldId id="861" r:id="rId43"/>
    <p:sldId id="940" r:id="rId44"/>
    <p:sldId id="941" r:id="rId45"/>
    <p:sldId id="942" r:id="rId46"/>
    <p:sldId id="943" r:id="rId47"/>
    <p:sldId id="944" r:id="rId48"/>
    <p:sldId id="945" r:id="rId49"/>
    <p:sldId id="946" r:id="rId50"/>
    <p:sldId id="947" r:id="rId51"/>
    <p:sldId id="948" r:id="rId52"/>
    <p:sldId id="949" r:id="rId53"/>
    <p:sldId id="950" r:id="rId54"/>
    <p:sldId id="951" r:id="rId55"/>
    <p:sldId id="952" r:id="rId56"/>
    <p:sldId id="953" r:id="rId57"/>
    <p:sldId id="954" r:id="rId58"/>
    <p:sldId id="955" r:id="rId59"/>
    <p:sldId id="956" r:id="rId60"/>
    <p:sldId id="879" r:id="rId61"/>
    <p:sldId id="957" r:id="rId62"/>
    <p:sldId id="958" r:id="rId63"/>
    <p:sldId id="959" r:id="rId64"/>
    <p:sldId id="960" r:id="rId65"/>
    <p:sldId id="961" r:id="rId66"/>
    <p:sldId id="962" r:id="rId67"/>
    <p:sldId id="886" r:id="rId68"/>
    <p:sldId id="963" r:id="rId69"/>
    <p:sldId id="964" r:id="rId70"/>
    <p:sldId id="965" r:id="rId71"/>
    <p:sldId id="966" r:id="rId72"/>
    <p:sldId id="968" r:id="rId73"/>
    <p:sldId id="969" r:id="rId74"/>
    <p:sldId id="970" r:id="rId75"/>
    <p:sldId id="894" r:id="rId76"/>
    <p:sldId id="971" r:id="rId77"/>
    <p:sldId id="897" r:id="rId78"/>
    <p:sldId id="895" r:id="rId79"/>
    <p:sldId id="900" r:id="rId80"/>
    <p:sldId id="923" r:id="rId81"/>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5">
          <p15:clr>
            <a:srgbClr val="A4A3A4"/>
          </p15:clr>
        </p15:guide>
        <p15:guide id="2" pos="28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Objects="1">
      <p:cViewPr varScale="1">
        <p:scale>
          <a:sx n="106" d="100"/>
          <a:sy n="106" d="100"/>
        </p:scale>
        <p:origin x="1800" y="184"/>
      </p:cViewPr>
      <p:guideLst>
        <p:guide orient="horz" pos="2105"/>
        <p:guide pos="2832"/>
      </p:guideLst>
    </p:cSldViewPr>
  </p:slideViewPr>
  <p:notesTextViewPr>
    <p:cViewPr>
      <p:scale>
        <a:sx n="100" d="100"/>
        <a:sy n="100" d="100"/>
      </p:scale>
      <p:origin x="0" y="0"/>
    </p:cViewPr>
  </p:notesTextViewPr>
  <p:notesViewPr>
    <p:cSldViewPr snapToObjects="1">
      <p:cViewPr varScale="1">
        <p:scale>
          <a:sx n="76" d="100"/>
          <a:sy n="76" d="100"/>
        </p:scale>
        <p:origin x="4088" y="2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AEDEFD8-885D-7849-8EB7-89AA8E3DE953}"/>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DE8B0B04-3D98-2F40-8959-8F8BF0554F20}"/>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2127E838-E413-F34C-B677-D674A2C5AB04}" type="datetimeFigureOut">
              <a:rPr kumimoji="1" lang="zh-CN" altLang="en-US" smtClean="0"/>
              <a:t>2018/10/24</a:t>
            </a:fld>
            <a:endParaRPr kumimoji="1" lang="zh-CN" altLang="en-US"/>
          </a:p>
        </p:txBody>
      </p:sp>
      <p:sp>
        <p:nvSpPr>
          <p:cNvPr id="4" name="页脚占位符 3">
            <a:extLst>
              <a:ext uri="{FF2B5EF4-FFF2-40B4-BE49-F238E27FC236}">
                <a16:creationId xmlns:a16="http://schemas.microsoft.com/office/drawing/2014/main" id="{8809441B-3691-E144-B61B-ED152D1EE53A}"/>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a:extLst>
              <a:ext uri="{FF2B5EF4-FFF2-40B4-BE49-F238E27FC236}">
                <a16:creationId xmlns:a16="http://schemas.microsoft.com/office/drawing/2014/main" id="{5EC65EE9-A645-D649-A122-95F456571120}"/>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F047989E-496D-224E-891D-6D617E8E3995}" type="slidenum">
              <a:rPr kumimoji="1" lang="zh-CN" altLang="en-US" smtClean="0"/>
              <a:t>‹#›</a:t>
            </a:fld>
            <a:endParaRPr kumimoji="1" lang="zh-CN" altLang="en-US"/>
          </a:p>
        </p:txBody>
      </p:sp>
    </p:spTree>
    <p:extLst>
      <p:ext uri="{BB962C8B-B14F-4D97-AF65-F5344CB8AC3E}">
        <p14:creationId xmlns:p14="http://schemas.microsoft.com/office/powerpoint/2010/main" val="925442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D6B484B-DFF7-47A5-9F46-7382F8B55658}"/>
              </a:ext>
            </a:extLst>
          </p:cNvPr>
          <p:cNvSpPr>
            <a:spLocks noGrp="1" noChangeArrowheads="1"/>
          </p:cNvSpPr>
          <p:nvPr>
            <p:ph type="hdr" sz="quarter"/>
          </p:nvPr>
        </p:nvSpPr>
        <p:spPr bwMode="auto">
          <a:xfrm>
            <a:off x="0" y="0"/>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3075" name="Rectangle 3">
            <a:extLst>
              <a:ext uri="{FF2B5EF4-FFF2-40B4-BE49-F238E27FC236}">
                <a16:creationId xmlns:a16="http://schemas.microsoft.com/office/drawing/2014/main" id="{8FE4C369-246C-4A98-9239-F1C10831EB8A}"/>
              </a:ext>
            </a:extLst>
          </p:cNvPr>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96C54897-F7F3-485D-8D86-121D95DBAE5A}" type="datetime1">
              <a:rPr lang="zh-CN" altLang="en-US"/>
              <a:pPr/>
              <a:t>2018/10/24</a:t>
            </a:fld>
            <a:endParaRPr lang="en-US" altLang="zh-CN"/>
          </a:p>
        </p:txBody>
      </p:sp>
      <p:sp>
        <p:nvSpPr>
          <p:cNvPr id="3076" name="Rectangle 4">
            <a:extLst>
              <a:ext uri="{FF2B5EF4-FFF2-40B4-BE49-F238E27FC236}">
                <a16:creationId xmlns:a16="http://schemas.microsoft.com/office/drawing/2014/main" id="{4CF146F0-4831-442F-B385-B1F57F4F7FC8}"/>
              </a:ext>
            </a:extLst>
          </p:cNvPr>
          <p:cNvSpPr>
            <a:spLocks noGrp="1" noRot="1" noChangeAspect="1" noChangeArrowheads="1"/>
          </p:cNvSpPr>
          <p:nvPr>
            <p:ph type="sldImg" idx="2"/>
          </p:nvPr>
        </p:nvSpPr>
        <p:spPr bwMode="auto">
          <a:xfrm>
            <a:off x="1182688" y="766763"/>
            <a:ext cx="4732337"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a:extLst>
              <a:ext uri="{FF2B5EF4-FFF2-40B4-BE49-F238E27FC236}">
                <a16:creationId xmlns:a16="http://schemas.microsoft.com/office/drawing/2014/main" id="{78630204-4E10-420C-B59C-2D47C19D39CA}"/>
              </a:ext>
            </a:extLst>
          </p:cNvPr>
          <p:cNvSpPr>
            <a:spLocks noGrp="1" noChangeArrowheads="1"/>
          </p:cNvSpPr>
          <p:nvPr>
            <p:ph type="body" sz="quarter" idx="3"/>
          </p:nvPr>
        </p:nvSpPr>
        <p:spPr bwMode="auto">
          <a:xfrm>
            <a:off x="709613" y="4860925"/>
            <a:ext cx="5678487"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a:extLst>
              <a:ext uri="{FF2B5EF4-FFF2-40B4-BE49-F238E27FC236}">
                <a16:creationId xmlns:a16="http://schemas.microsoft.com/office/drawing/2014/main" id="{AA40649D-27BC-45A9-92E5-CA9A7320B680}"/>
              </a:ext>
            </a:extLst>
          </p:cNvPr>
          <p:cNvSpPr>
            <a:spLocks noGrp="1" noChangeArrowheads="1"/>
          </p:cNvSpPr>
          <p:nvPr>
            <p:ph type="ftr" sz="quarter" idx="4"/>
          </p:nvPr>
        </p:nvSpPr>
        <p:spPr bwMode="auto">
          <a:xfrm>
            <a:off x="0" y="9721850"/>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a:p>
        </p:txBody>
      </p:sp>
      <p:sp>
        <p:nvSpPr>
          <p:cNvPr id="3079" name="Rectangle 7">
            <a:extLst>
              <a:ext uri="{FF2B5EF4-FFF2-40B4-BE49-F238E27FC236}">
                <a16:creationId xmlns:a16="http://schemas.microsoft.com/office/drawing/2014/main" id="{8FCE5C11-1706-42A2-B2D6-280BC66C6047}"/>
              </a:ext>
            </a:extLst>
          </p:cNvPr>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08A01122-A8E9-402B-8CF4-6A469011021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2E870B7-7691-4F86-93E3-EF5AB10E0C66}"/>
              </a:ext>
            </a:extLst>
          </p:cNvPr>
          <p:cNvSpPr>
            <a:spLocks noChangeArrowheads="1"/>
          </p:cNvSpPr>
          <p:nvPr userDrawn="1"/>
        </p:nvSpPr>
        <p:spPr bwMode="auto">
          <a:xfrm rot="10800000">
            <a:off x="0" y="3529280"/>
            <a:ext cx="2339752" cy="633940"/>
          </a:xfrm>
          <a:prstGeom prst="rect">
            <a:avLst/>
          </a:prstGeom>
          <a:gradFill rotWithShape="1">
            <a:gsLst>
              <a:gs pos="0">
                <a:schemeClr val="accent2">
                  <a:gamma/>
                  <a:tint val="0"/>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itle 1"/>
          <p:cNvSpPr>
            <a:spLocks noGrp="1"/>
          </p:cNvSpPr>
          <p:nvPr>
            <p:ph type="ctrTitle"/>
          </p:nvPr>
        </p:nvSpPr>
        <p:spPr>
          <a:xfrm>
            <a:off x="685800" y="1122363"/>
            <a:ext cx="7772400" cy="2387600"/>
          </a:xfrm>
        </p:spPr>
        <p:txBody>
          <a:bodyPr anchor="ctr">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140083" y="4176450"/>
            <a:ext cx="6858000" cy="1655762"/>
          </a:xfrm>
        </p:spPr>
        <p:txBody>
          <a:bodyPr anchor="ct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r>
              <a:rPr lang="en-US" altLang="zh-CN"/>
              <a:t>College of Computer, NUDT</a:t>
            </a:r>
          </a:p>
        </p:txBody>
      </p:sp>
      <p:sp>
        <p:nvSpPr>
          <p:cNvPr id="5" name="Footer Placeholder 4"/>
          <p:cNvSpPr>
            <a:spLocks noGrp="1"/>
          </p:cNvSpPr>
          <p:nvPr>
            <p:ph type="ftr" sz="quarter" idx="11"/>
          </p:nvPr>
        </p:nvSpPr>
        <p:spPr/>
        <p:txBody>
          <a:bodyPr/>
          <a:lstStyle/>
          <a:p>
            <a:r>
              <a:rPr lang="en-US" altLang="zh-CN" dirty="0"/>
              <a:t>ACA by </a:t>
            </a:r>
            <a:r>
              <a:rPr lang="en-US" altLang="zh-Hans" dirty="0"/>
              <a:t>SHEN</a:t>
            </a:r>
            <a:r>
              <a:rPr lang="zh-Hans" altLang="en-US" dirty="0"/>
              <a:t> </a:t>
            </a:r>
            <a:r>
              <a:rPr lang="en-US" altLang="zh-Hans" dirty="0"/>
              <a:t>Li</a:t>
            </a:r>
            <a:r>
              <a:rPr lang="en-US" altLang="zh-CN" dirty="0"/>
              <a:t>, Fall 2018</a:t>
            </a:r>
          </a:p>
        </p:txBody>
      </p:sp>
      <p:sp>
        <p:nvSpPr>
          <p:cNvPr id="6" name="Slide Number Placeholder 5"/>
          <p:cNvSpPr>
            <a:spLocks noGrp="1"/>
          </p:cNvSpPr>
          <p:nvPr>
            <p:ph type="sldNum" sz="quarter" idx="12"/>
          </p:nvPr>
        </p:nvSpPr>
        <p:spPr/>
        <p:txBody>
          <a:bodyPr/>
          <a:lstStyle/>
          <a:p>
            <a:fld id="{05F70A1F-5852-4A09-BDBB-C9AAA4839EC0}" type="slidenum">
              <a:rPr lang="zh-CN" altLang="en-US" smtClean="0"/>
              <a:pPr/>
              <a:t>‹#›</a:t>
            </a:fld>
            <a:endParaRPr lang="en-US" altLang="zh-CN"/>
          </a:p>
        </p:txBody>
      </p:sp>
    </p:spTree>
    <p:extLst>
      <p:ext uri="{BB962C8B-B14F-4D97-AF65-F5344CB8AC3E}">
        <p14:creationId xmlns:p14="http://schemas.microsoft.com/office/powerpoint/2010/main" val="105307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r>
              <a:rPr lang="en-US" altLang="zh-CN"/>
              <a:t>College of Computer, NUDT</a:t>
            </a:r>
          </a:p>
        </p:txBody>
      </p:sp>
      <p:sp>
        <p:nvSpPr>
          <p:cNvPr id="5" name="Footer Placeholder 4"/>
          <p:cNvSpPr>
            <a:spLocks noGrp="1"/>
          </p:cNvSpPr>
          <p:nvPr>
            <p:ph type="ftr" sz="quarter" idx="11"/>
          </p:nvPr>
        </p:nvSpPr>
        <p:spPr/>
        <p:txBody>
          <a:bodyPr/>
          <a:lstStyle/>
          <a:p>
            <a:r>
              <a:rPr lang="en-US" altLang="zh-CN"/>
              <a:t>ACA by ZHANG Chun-yuan, Fall 2018</a:t>
            </a:r>
          </a:p>
        </p:txBody>
      </p:sp>
      <p:sp>
        <p:nvSpPr>
          <p:cNvPr id="6" name="Slide Number Placeholder 5"/>
          <p:cNvSpPr>
            <a:spLocks noGrp="1"/>
          </p:cNvSpPr>
          <p:nvPr>
            <p:ph type="sldNum" sz="quarter" idx="12"/>
          </p:nvPr>
        </p:nvSpPr>
        <p:spPr/>
        <p:txBody>
          <a:bodyPr/>
          <a:lstStyle/>
          <a:p>
            <a:fld id="{947D15FC-0FBD-4CFD-AB41-03A94898F00D}" type="slidenum">
              <a:rPr lang="zh-CN" altLang="en-US" smtClean="0"/>
              <a:pPr/>
              <a:t>‹#›</a:t>
            </a:fld>
            <a:endParaRPr lang="en-US" altLang="zh-CN"/>
          </a:p>
        </p:txBody>
      </p:sp>
    </p:spTree>
    <p:extLst>
      <p:ext uri="{BB962C8B-B14F-4D97-AF65-F5344CB8AC3E}">
        <p14:creationId xmlns:p14="http://schemas.microsoft.com/office/powerpoint/2010/main" val="3982666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r>
              <a:rPr lang="en-US" altLang="zh-CN"/>
              <a:t>College of Computer, NUDT</a:t>
            </a:r>
          </a:p>
        </p:txBody>
      </p:sp>
      <p:sp>
        <p:nvSpPr>
          <p:cNvPr id="5" name="Footer Placeholder 4"/>
          <p:cNvSpPr>
            <a:spLocks noGrp="1"/>
          </p:cNvSpPr>
          <p:nvPr>
            <p:ph type="ftr" sz="quarter" idx="11"/>
          </p:nvPr>
        </p:nvSpPr>
        <p:spPr/>
        <p:txBody>
          <a:bodyPr/>
          <a:lstStyle/>
          <a:p>
            <a:r>
              <a:rPr lang="en-US" altLang="zh-CN"/>
              <a:t>ACA by ZHANG Chun-yuan, Fall 2018</a:t>
            </a:r>
          </a:p>
        </p:txBody>
      </p:sp>
      <p:sp>
        <p:nvSpPr>
          <p:cNvPr id="6" name="Slide Number Placeholder 5"/>
          <p:cNvSpPr>
            <a:spLocks noGrp="1"/>
          </p:cNvSpPr>
          <p:nvPr>
            <p:ph type="sldNum" sz="quarter" idx="12"/>
          </p:nvPr>
        </p:nvSpPr>
        <p:spPr/>
        <p:txBody>
          <a:bodyPr/>
          <a:lstStyle/>
          <a:p>
            <a:fld id="{619CD8D5-EEC5-4DEF-96B6-A944A5C8ED91}" type="slidenum">
              <a:rPr lang="zh-CN" altLang="en-US" smtClean="0"/>
              <a:pPr/>
              <a:t>‹#›</a:t>
            </a:fld>
            <a:endParaRPr lang="en-US" altLang="zh-CN"/>
          </a:p>
        </p:txBody>
      </p:sp>
    </p:spTree>
    <p:extLst>
      <p:ext uri="{BB962C8B-B14F-4D97-AF65-F5344CB8AC3E}">
        <p14:creationId xmlns:p14="http://schemas.microsoft.com/office/powerpoint/2010/main" val="1330698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162800" cy="685800"/>
          </a:xfrm>
        </p:spPr>
        <p:txBody>
          <a:bodyPr/>
          <a:lstStyle/>
          <a:p>
            <a:r>
              <a:rPr lang="en-US"/>
              <a:t>Click to edit Master title style</a:t>
            </a:r>
          </a:p>
        </p:txBody>
      </p:sp>
      <p:sp>
        <p:nvSpPr>
          <p:cNvPr id="4" name="Rectangle 5"/>
          <p:cNvSpPr>
            <a:spLocks noGrp="1" noChangeArrowheads="1"/>
          </p:cNvSpPr>
          <p:nvPr>
            <p:ph type="sldNum" sz="quarter" idx="10"/>
          </p:nvPr>
        </p:nvSpPr>
        <p:spPr>
          <a:ln/>
        </p:spPr>
        <p:txBody>
          <a:bodyPr/>
          <a:lstStyle>
            <a:lvl1pPr>
              <a:defRPr/>
            </a:lvl1pPr>
          </a:lstStyle>
          <a:p>
            <a:pPr>
              <a:defRPr/>
            </a:pPr>
            <a:fld id="{890A75C8-C148-D646-81FC-1D13FFF086F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6053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987DD-CDB7-9840-82AF-85E6EB9B9A55}"/>
              </a:ext>
            </a:extLst>
          </p:cNvPr>
          <p:cNvSpPr>
            <a:spLocks noGrp="1"/>
          </p:cNvSpPr>
          <p:nvPr>
            <p:ph type="title"/>
          </p:nvPr>
        </p:nvSpPr>
        <p:spPr>
          <a:xfrm>
            <a:off x="254560" y="137765"/>
            <a:ext cx="8723094" cy="772827"/>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06BF89-B687-B547-9470-3E7428F01140}"/>
              </a:ext>
            </a:extLst>
          </p:cNvPr>
          <p:cNvSpPr>
            <a:spLocks noGrp="1"/>
          </p:cNvSpPr>
          <p:nvPr>
            <p:ph type="body" sz="half" idx="1"/>
          </p:nvPr>
        </p:nvSpPr>
        <p:spPr>
          <a:xfrm>
            <a:off x="254560" y="1051717"/>
            <a:ext cx="4299797" cy="539634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FFA5397-E12D-3344-8807-A53A6D2DC374}"/>
              </a:ext>
            </a:extLst>
          </p:cNvPr>
          <p:cNvSpPr>
            <a:spLocks noGrp="1"/>
          </p:cNvSpPr>
          <p:nvPr>
            <p:ph sz="half" idx="2"/>
          </p:nvPr>
        </p:nvSpPr>
        <p:spPr>
          <a:xfrm>
            <a:off x="4675336" y="1051717"/>
            <a:ext cx="4299797" cy="539634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0EEB74B-56AF-9E41-BBD3-AFFCB0C91A24}"/>
              </a:ext>
            </a:extLst>
          </p:cNvPr>
          <p:cNvSpPr>
            <a:spLocks noGrp="1"/>
          </p:cNvSpPr>
          <p:nvPr>
            <p:ph type="dt" sz="half" idx="10"/>
          </p:nvPr>
        </p:nvSpPr>
        <p:spPr>
          <a:xfrm>
            <a:off x="254560" y="6448066"/>
            <a:ext cx="3382373" cy="273850"/>
          </a:xfrm>
        </p:spPr>
        <p:txBody>
          <a:bodyPr/>
          <a:lstStyle>
            <a:lvl1pPr>
              <a:defRPr/>
            </a:lvl1pPr>
          </a:lstStyle>
          <a:p>
            <a:r>
              <a:rPr lang="zh-CN" altLang="zh-CN"/>
              <a:t>College of Computer, NUDT</a:t>
            </a:r>
          </a:p>
        </p:txBody>
      </p:sp>
      <p:sp>
        <p:nvSpPr>
          <p:cNvPr id="6" name="页脚占位符 5">
            <a:extLst>
              <a:ext uri="{FF2B5EF4-FFF2-40B4-BE49-F238E27FC236}">
                <a16:creationId xmlns:a16="http://schemas.microsoft.com/office/drawing/2014/main" id="{918BCD58-5200-444B-B678-B779CF2EE23D}"/>
              </a:ext>
            </a:extLst>
          </p:cNvPr>
          <p:cNvSpPr>
            <a:spLocks noGrp="1"/>
          </p:cNvSpPr>
          <p:nvPr>
            <p:ph type="ftr" sz="quarter" idx="11"/>
          </p:nvPr>
        </p:nvSpPr>
        <p:spPr>
          <a:xfrm>
            <a:off x="3781856" y="6448066"/>
            <a:ext cx="3890232" cy="273850"/>
          </a:xfrm>
        </p:spPr>
        <p:txBody>
          <a:bodyPr/>
          <a:lstStyle>
            <a:lvl1pPr>
              <a:defRPr/>
            </a:lvl1pPr>
          </a:lstStyle>
          <a:p>
            <a:r>
              <a:rPr lang="zh-CN" altLang="zh-CN"/>
              <a:t>ACA13, Fall</a:t>
            </a:r>
          </a:p>
        </p:txBody>
      </p:sp>
      <p:sp>
        <p:nvSpPr>
          <p:cNvPr id="7" name="幻灯片编号占位符 6">
            <a:extLst>
              <a:ext uri="{FF2B5EF4-FFF2-40B4-BE49-F238E27FC236}">
                <a16:creationId xmlns:a16="http://schemas.microsoft.com/office/drawing/2014/main" id="{57BCDB9C-CF55-B940-85C5-FC691A8E9C6E}"/>
              </a:ext>
            </a:extLst>
          </p:cNvPr>
          <p:cNvSpPr>
            <a:spLocks noGrp="1"/>
          </p:cNvSpPr>
          <p:nvPr>
            <p:ph type="sldNum" sz="quarter" idx="12"/>
          </p:nvPr>
        </p:nvSpPr>
        <p:spPr>
          <a:xfrm>
            <a:off x="8029985" y="6448066"/>
            <a:ext cx="947669" cy="273850"/>
          </a:xfrm>
        </p:spPr>
        <p:txBody>
          <a:bodyPr/>
          <a:lstStyle>
            <a:lvl1pPr>
              <a:defRPr/>
            </a:lvl1pPr>
          </a:lstStyle>
          <a:p>
            <a:fld id="{40FF0CD4-C182-8449-8E1C-DBFC5E2D2CEB}" type="slidenum">
              <a:rPr lang="zh-CN" altLang="zh-CN"/>
              <a:pPr/>
              <a:t>‹#›</a:t>
            </a:fld>
            <a:endParaRPr lang="zh-CN" altLang="zh-CN"/>
          </a:p>
        </p:txBody>
      </p:sp>
    </p:spTree>
    <p:extLst>
      <p:ext uri="{BB962C8B-B14F-4D97-AF65-F5344CB8AC3E}">
        <p14:creationId xmlns:p14="http://schemas.microsoft.com/office/powerpoint/2010/main" val="251750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a:extLst>
              <a:ext uri="{FF2B5EF4-FFF2-40B4-BE49-F238E27FC236}">
                <a16:creationId xmlns:a16="http://schemas.microsoft.com/office/drawing/2014/main" id="{D350E838-566F-4641-A00C-52A535B9E05C}"/>
              </a:ext>
            </a:extLst>
          </p:cNvPr>
          <p:cNvSpPr>
            <a:spLocks noGrp="1"/>
          </p:cNvSpPr>
          <p:nvPr>
            <p:ph type="dt" sz="half" idx="10"/>
          </p:nvPr>
        </p:nvSpPr>
        <p:spPr/>
        <p:txBody>
          <a:bodyPr/>
          <a:lstStyle/>
          <a:p>
            <a:r>
              <a:rPr lang="en-US" altLang="zh-CN"/>
              <a:t>College of Computer, NUDT</a:t>
            </a:r>
          </a:p>
        </p:txBody>
      </p:sp>
      <p:sp>
        <p:nvSpPr>
          <p:cNvPr id="8" name="页脚占位符 7">
            <a:extLst>
              <a:ext uri="{FF2B5EF4-FFF2-40B4-BE49-F238E27FC236}">
                <a16:creationId xmlns:a16="http://schemas.microsoft.com/office/drawing/2014/main" id="{0C7D61B6-4AEC-0049-9DA2-008161639A29}"/>
              </a:ext>
            </a:extLst>
          </p:cNvPr>
          <p:cNvSpPr>
            <a:spLocks noGrp="1"/>
          </p:cNvSpPr>
          <p:nvPr>
            <p:ph type="ftr" sz="quarter" idx="11"/>
          </p:nvPr>
        </p:nvSpPr>
        <p:spPr/>
        <p:txBody>
          <a:bodyPr/>
          <a:lstStyle/>
          <a:p>
            <a:r>
              <a:rPr lang="en-US" altLang="zh-CN"/>
              <a:t>ACA by </a:t>
            </a:r>
            <a:r>
              <a:rPr lang="en-US" altLang="zh-Hans"/>
              <a:t>SHEN</a:t>
            </a:r>
            <a:r>
              <a:rPr lang="zh-Hans" altLang="en-US"/>
              <a:t> </a:t>
            </a:r>
            <a:r>
              <a:rPr lang="en-US" altLang="zh-Hans"/>
              <a:t>Li</a:t>
            </a:r>
            <a:r>
              <a:rPr lang="en-US" altLang="zh-CN"/>
              <a:t>, Fall 2018</a:t>
            </a:r>
            <a:endParaRPr lang="en-US" altLang="zh-CN" dirty="0"/>
          </a:p>
        </p:txBody>
      </p:sp>
      <p:sp>
        <p:nvSpPr>
          <p:cNvPr id="9" name="幻灯片编号占位符 8">
            <a:extLst>
              <a:ext uri="{FF2B5EF4-FFF2-40B4-BE49-F238E27FC236}">
                <a16:creationId xmlns:a16="http://schemas.microsoft.com/office/drawing/2014/main" id="{2E70B255-F77E-0F42-B26A-B78AB66177DA}"/>
              </a:ext>
            </a:extLst>
          </p:cNvPr>
          <p:cNvSpPr>
            <a:spLocks noGrp="1"/>
          </p:cNvSpPr>
          <p:nvPr>
            <p:ph type="sldNum" sz="quarter" idx="12"/>
          </p:nvPr>
        </p:nvSpPr>
        <p:spPr/>
        <p:txBody>
          <a:bodyPr/>
          <a:lstStyle/>
          <a:p>
            <a:fld id="{42AA2D06-41C1-4303-B1D9-F581E5FE9076}" type="slidenum">
              <a:rPr lang="zh-CN" altLang="en-US" smtClean="0"/>
              <a:pPr/>
              <a:t>‹#›</a:t>
            </a:fld>
            <a:endParaRPr lang="en-US" altLang="zh-CN"/>
          </a:p>
        </p:txBody>
      </p:sp>
    </p:spTree>
    <p:extLst>
      <p:ext uri="{BB962C8B-B14F-4D97-AF65-F5344CB8AC3E}">
        <p14:creationId xmlns:p14="http://schemas.microsoft.com/office/powerpoint/2010/main" val="1809803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r>
              <a:rPr lang="en-US" altLang="zh-CN"/>
              <a:t>College of Computer, NUDT</a:t>
            </a:r>
          </a:p>
        </p:txBody>
      </p:sp>
      <p:sp>
        <p:nvSpPr>
          <p:cNvPr id="5" name="Footer Placeholder 4"/>
          <p:cNvSpPr>
            <a:spLocks noGrp="1"/>
          </p:cNvSpPr>
          <p:nvPr>
            <p:ph type="ftr" sz="quarter" idx="11"/>
          </p:nvPr>
        </p:nvSpPr>
        <p:spPr/>
        <p:txBody>
          <a:bodyPr/>
          <a:lstStyle/>
          <a:p>
            <a:r>
              <a:rPr lang="en-US" altLang="zh-CN"/>
              <a:t>ACA by ZHANG Chun-yuan, Fall 2018</a:t>
            </a:r>
          </a:p>
        </p:txBody>
      </p:sp>
      <p:sp>
        <p:nvSpPr>
          <p:cNvPr id="6" name="Slide Number Placeholder 5"/>
          <p:cNvSpPr>
            <a:spLocks noGrp="1"/>
          </p:cNvSpPr>
          <p:nvPr>
            <p:ph type="sldNum" sz="quarter" idx="12"/>
          </p:nvPr>
        </p:nvSpPr>
        <p:spPr/>
        <p:txBody>
          <a:bodyPr/>
          <a:lstStyle/>
          <a:p>
            <a:fld id="{82F14A66-ED64-4C44-9994-A9EA7E0B03C7}" type="slidenum">
              <a:rPr lang="zh-CN" altLang="en-US" smtClean="0"/>
              <a:pPr/>
              <a:t>‹#›</a:t>
            </a:fld>
            <a:endParaRPr lang="en-US" altLang="zh-CN"/>
          </a:p>
        </p:txBody>
      </p:sp>
    </p:spTree>
    <p:extLst>
      <p:ext uri="{BB962C8B-B14F-4D97-AF65-F5344CB8AC3E}">
        <p14:creationId xmlns:p14="http://schemas.microsoft.com/office/powerpoint/2010/main" val="2746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79512" y="1052736"/>
            <a:ext cx="4335338" cy="547260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052736"/>
            <a:ext cx="4335338" cy="547260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r>
              <a:rPr lang="en-US" altLang="zh-CN"/>
              <a:t>College of Computer, NUDT</a:t>
            </a:r>
          </a:p>
        </p:txBody>
      </p:sp>
      <p:sp>
        <p:nvSpPr>
          <p:cNvPr id="6" name="Footer Placeholder 5"/>
          <p:cNvSpPr>
            <a:spLocks noGrp="1"/>
          </p:cNvSpPr>
          <p:nvPr>
            <p:ph type="ftr" sz="quarter" idx="11"/>
          </p:nvPr>
        </p:nvSpPr>
        <p:spPr/>
        <p:txBody>
          <a:bodyPr/>
          <a:lstStyle/>
          <a:p>
            <a:r>
              <a:rPr lang="en-US" altLang="zh-CN"/>
              <a:t>ACA by ZHANG Chun-yuan, Fall 2018</a:t>
            </a:r>
          </a:p>
        </p:txBody>
      </p:sp>
      <p:sp>
        <p:nvSpPr>
          <p:cNvPr id="7" name="Slide Number Placeholder 6"/>
          <p:cNvSpPr>
            <a:spLocks noGrp="1"/>
          </p:cNvSpPr>
          <p:nvPr>
            <p:ph type="sldNum" sz="quarter" idx="12"/>
          </p:nvPr>
        </p:nvSpPr>
        <p:spPr/>
        <p:txBody>
          <a:bodyPr/>
          <a:lstStyle/>
          <a:p>
            <a:fld id="{4F5A2416-87D7-4686-8487-6E3BE2682E6B}" type="slidenum">
              <a:rPr lang="zh-CN" altLang="en-US" smtClean="0"/>
              <a:pPr/>
              <a:t>‹#›</a:t>
            </a:fld>
            <a:endParaRPr lang="en-US" altLang="zh-CN"/>
          </a:p>
        </p:txBody>
      </p:sp>
    </p:spTree>
    <p:extLst>
      <p:ext uri="{BB962C8B-B14F-4D97-AF65-F5344CB8AC3E}">
        <p14:creationId xmlns:p14="http://schemas.microsoft.com/office/powerpoint/2010/main" val="130759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75894" y="104775"/>
            <a:ext cx="8793440" cy="82391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79512" y="1052340"/>
            <a:ext cx="4318670" cy="5047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4" name="Content Placeholder 3"/>
          <p:cNvSpPr>
            <a:spLocks noGrp="1"/>
          </p:cNvSpPr>
          <p:nvPr>
            <p:ph sz="half" idx="2"/>
          </p:nvPr>
        </p:nvSpPr>
        <p:spPr>
          <a:xfrm>
            <a:off x="179512" y="1557089"/>
            <a:ext cx="4318670" cy="4968255"/>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29150" y="1052340"/>
            <a:ext cx="4335338" cy="5047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Content Placeholder 5"/>
          <p:cNvSpPr>
            <a:spLocks noGrp="1"/>
          </p:cNvSpPr>
          <p:nvPr>
            <p:ph sz="quarter" idx="4"/>
          </p:nvPr>
        </p:nvSpPr>
        <p:spPr>
          <a:xfrm>
            <a:off x="4629150" y="1557089"/>
            <a:ext cx="4340184" cy="4968255"/>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r>
              <a:rPr lang="en-US" altLang="zh-CN"/>
              <a:t>College of Computer, NUDT</a:t>
            </a:r>
          </a:p>
        </p:txBody>
      </p:sp>
      <p:sp>
        <p:nvSpPr>
          <p:cNvPr id="8" name="Footer Placeholder 7"/>
          <p:cNvSpPr>
            <a:spLocks noGrp="1"/>
          </p:cNvSpPr>
          <p:nvPr>
            <p:ph type="ftr" sz="quarter" idx="11"/>
          </p:nvPr>
        </p:nvSpPr>
        <p:spPr/>
        <p:txBody>
          <a:bodyPr/>
          <a:lstStyle/>
          <a:p>
            <a:r>
              <a:rPr lang="en-US" altLang="zh-CN"/>
              <a:t>ACA by ZHANG Chun-yuan, Fall 2018</a:t>
            </a:r>
          </a:p>
        </p:txBody>
      </p:sp>
      <p:sp>
        <p:nvSpPr>
          <p:cNvPr id="9" name="Slide Number Placeholder 8"/>
          <p:cNvSpPr>
            <a:spLocks noGrp="1"/>
          </p:cNvSpPr>
          <p:nvPr>
            <p:ph type="sldNum" sz="quarter" idx="12"/>
          </p:nvPr>
        </p:nvSpPr>
        <p:spPr/>
        <p:txBody>
          <a:bodyPr/>
          <a:lstStyle/>
          <a:p>
            <a:fld id="{9B3043AD-1FD6-4006-8339-2F7C5F0615EC}" type="slidenum">
              <a:rPr lang="zh-CN" altLang="en-US" smtClean="0"/>
              <a:pPr/>
              <a:t>‹#›</a:t>
            </a:fld>
            <a:endParaRPr lang="en-US" altLang="zh-CN"/>
          </a:p>
        </p:txBody>
      </p:sp>
    </p:spTree>
    <p:extLst>
      <p:ext uri="{BB962C8B-B14F-4D97-AF65-F5344CB8AC3E}">
        <p14:creationId xmlns:p14="http://schemas.microsoft.com/office/powerpoint/2010/main" val="108739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r>
              <a:rPr lang="en-US" altLang="zh-CN"/>
              <a:t>College of Computer, NUDT</a:t>
            </a:r>
          </a:p>
        </p:txBody>
      </p:sp>
      <p:sp>
        <p:nvSpPr>
          <p:cNvPr id="4" name="Footer Placeholder 3"/>
          <p:cNvSpPr>
            <a:spLocks noGrp="1"/>
          </p:cNvSpPr>
          <p:nvPr>
            <p:ph type="ftr" sz="quarter" idx="11"/>
          </p:nvPr>
        </p:nvSpPr>
        <p:spPr/>
        <p:txBody>
          <a:bodyPr/>
          <a:lstStyle/>
          <a:p>
            <a:r>
              <a:rPr lang="en-US" altLang="zh-CN" dirty="0"/>
              <a:t>ACA by </a:t>
            </a:r>
            <a:r>
              <a:rPr lang="en-US" altLang="zh-Hans" dirty="0"/>
              <a:t>SHEN</a:t>
            </a:r>
            <a:r>
              <a:rPr lang="zh-Hans" altLang="en-US" dirty="0"/>
              <a:t> </a:t>
            </a:r>
            <a:r>
              <a:rPr lang="en-US" altLang="zh-Hans" dirty="0"/>
              <a:t>Li</a:t>
            </a:r>
            <a:r>
              <a:rPr lang="en-US" altLang="zh-CN" dirty="0"/>
              <a:t>, Fall 2018</a:t>
            </a:r>
          </a:p>
        </p:txBody>
      </p:sp>
      <p:sp>
        <p:nvSpPr>
          <p:cNvPr id="5" name="Slide Number Placeholder 4"/>
          <p:cNvSpPr>
            <a:spLocks noGrp="1"/>
          </p:cNvSpPr>
          <p:nvPr>
            <p:ph type="sldNum" sz="quarter" idx="12"/>
          </p:nvPr>
        </p:nvSpPr>
        <p:spPr/>
        <p:txBody>
          <a:bodyPr/>
          <a:lstStyle/>
          <a:p>
            <a:fld id="{8CCCF840-2BB1-45EC-BDEA-DE825D6ADB4A}" type="slidenum">
              <a:rPr lang="zh-CN" altLang="en-US" smtClean="0"/>
              <a:pPr/>
              <a:t>‹#›</a:t>
            </a:fld>
            <a:endParaRPr lang="en-US" altLang="zh-CN"/>
          </a:p>
        </p:txBody>
      </p:sp>
    </p:spTree>
    <p:extLst>
      <p:ext uri="{BB962C8B-B14F-4D97-AF65-F5344CB8AC3E}">
        <p14:creationId xmlns:p14="http://schemas.microsoft.com/office/powerpoint/2010/main" val="840950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College of Computer, NUDT</a:t>
            </a:r>
          </a:p>
        </p:txBody>
      </p:sp>
      <p:sp>
        <p:nvSpPr>
          <p:cNvPr id="3" name="Footer Placeholder 2"/>
          <p:cNvSpPr>
            <a:spLocks noGrp="1"/>
          </p:cNvSpPr>
          <p:nvPr>
            <p:ph type="ftr" sz="quarter" idx="11"/>
          </p:nvPr>
        </p:nvSpPr>
        <p:spPr/>
        <p:txBody>
          <a:bodyPr/>
          <a:lstStyle/>
          <a:p>
            <a:r>
              <a:rPr lang="en-US" altLang="zh-CN"/>
              <a:t>ACA by ZHANG Chun-yuan, Fall 2018</a:t>
            </a:r>
          </a:p>
        </p:txBody>
      </p:sp>
      <p:sp>
        <p:nvSpPr>
          <p:cNvPr id="4" name="Slide Number Placeholder 3"/>
          <p:cNvSpPr>
            <a:spLocks noGrp="1"/>
          </p:cNvSpPr>
          <p:nvPr>
            <p:ph type="sldNum" sz="quarter" idx="12"/>
          </p:nvPr>
        </p:nvSpPr>
        <p:spPr/>
        <p:txBody>
          <a:bodyPr/>
          <a:lstStyle/>
          <a:p>
            <a:fld id="{146923F3-1F8D-43DB-B696-DD0EC19DDABE}" type="slidenum">
              <a:rPr lang="zh-CN" altLang="en-US" smtClean="0"/>
              <a:pPr/>
              <a:t>‹#›</a:t>
            </a:fld>
            <a:endParaRPr lang="en-US" altLang="zh-CN"/>
          </a:p>
        </p:txBody>
      </p:sp>
    </p:spTree>
    <p:extLst>
      <p:ext uri="{BB962C8B-B14F-4D97-AF65-F5344CB8AC3E}">
        <p14:creationId xmlns:p14="http://schemas.microsoft.com/office/powerpoint/2010/main" val="223434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r>
              <a:rPr lang="en-US" altLang="zh-CN"/>
              <a:t>College of Computer, NUDT</a:t>
            </a:r>
          </a:p>
        </p:txBody>
      </p:sp>
      <p:sp>
        <p:nvSpPr>
          <p:cNvPr id="6" name="Footer Placeholder 5"/>
          <p:cNvSpPr>
            <a:spLocks noGrp="1"/>
          </p:cNvSpPr>
          <p:nvPr>
            <p:ph type="ftr" sz="quarter" idx="11"/>
          </p:nvPr>
        </p:nvSpPr>
        <p:spPr/>
        <p:txBody>
          <a:bodyPr/>
          <a:lstStyle/>
          <a:p>
            <a:r>
              <a:rPr lang="en-US" altLang="zh-CN"/>
              <a:t>ACA by ZHANG Chun-yuan, Fall 2018</a:t>
            </a:r>
          </a:p>
        </p:txBody>
      </p:sp>
      <p:sp>
        <p:nvSpPr>
          <p:cNvPr id="7" name="Slide Number Placeholder 6"/>
          <p:cNvSpPr>
            <a:spLocks noGrp="1"/>
          </p:cNvSpPr>
          <p:nvPr>
            <p:ph type="sldNum" sz="quarter" idx="12"/>
          </p:nvPr>
        </p:nvSpPr>
        <p:spPr/>
        <p:txBody>
          <a:bodyPr/>
          <a:lstStyle/>
          <a:p>
            <a:fld id="{4AC13F7F-1009-4701-A982-B361A9A5A74B}" type="slidenum">
              <a:rPr lang="zh-CN" altLang="en-US" smtClean="0"/>
              <a:pPr/>
              <a:t>‹#›</a:t>
            </a:fld>
            <a:endParaRPr lang="en-US" altLang="zh-CN"/>
          </a:p>
        </p:txBody>
      </p:sp>
    </p:spTree>
    <p:extLst>
      <p:ext uri="{BB962C8B-B14F-4D97-AF65-F5344CB8AC3E}">
        <p14:creationId xmlns:p14="http://schemas.microsoft.com/office/powerpoint/2010/main" val="371039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r>
              <a:rPr lang="en-US" altLang="zh-CN"/>
              <a:t>College of Computer, NUDT</a:t>
            </a:r>
          </a:p>
        </p:txBody>
      </p:sp>
      <p:sp>
        <p:nvSpPr>
          <p:cNvPr id="6" name="Footer Placeholder 5"/>
          <p:cNvSpPr>
            <a:spLocks noGrp="1"/>
          </p:cNvSpPr>
          <p:nvPr>
            <p:ph type="ftr" sz="quarter" idx="11"/>
          </p:nvPr>
        </p:nvSpPr>
        <p:spPr/>
        <p:txBody>
          <a:bodyPr/>
          <a:lstStyle/>
          <a:p>
            <a:r>
              <a:rPr lang="en-US" altLang="zh-CN"/>
              <a:t>ACA by ZHANG Chun-yuan, Fall 2018</a:t>
            </a:r>
          </a:p>
        </p:txBody>
      </p:sp>
      <p:sp>
        <p:nvSpPr>
          <p:cNvPr id="7" name="Slide Number Placeholder 6"/>
          <p:cNvSpPr>
            <a:spLocks noGrp="1"/>
          </p:cNvSpPr>
          <p:nvPr>
            <p:ph type="sldNum" sz="quarter" idx="12"/>
          </p:nvPr>
        </p:nvSpPr>
        <p:spPr/>
        <p:txBody>
          <a:bodyPr/>
          <a:lstStyle/>
          <a:p>
            <a:fld id="{79825077-14D3-47C7-B9FA-A53BD69E1E10}" type="slidenum">
              <a:rPr lang="zh-CN" altLang="en-US" smtClean="0"/>
              <a:pPr/>
              <a:t>‹#›</a:t>
            </a:fld>
            <a:endParaRPr lang="en-US" altLang="zh-CN"/>
          </a:p>
        </p:txBody>
      </p:sp>
    </p:spTree>
    <p:extLst>
      <p:ext uri="{BB962C8B-B14F-4D97-AF65-F5344CB8AC3E}">
        <p14:creationId xmlns:p14="http://schemas.microsoft.com/office/powerpoint/2010/main" val="221254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9512" y="136524"/>
            <a:ext cx="8784976" cy="774701"/>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79512" y="1054100"/>
            <a:ext cx="8784976" cy="544512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79512" y="647938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College of Computer, NUDT</a:t>
            </a:r>
          </a:p>
        </p:txBody>
      </p:sp>
      <p:sp>
        <p:nvSpPr>
          <p:cNvPr id="5" name="Footer Placeholder 4"/>
          <p:cNvSpPr>
            <a:spLocks noGrp="1"/>
          </p:cNvSpPr>
          <p:nvPr>
            <p:ph type="ftr" sz="quarter" idx="3"/>
          </p:nvPr>
        </p:nvSpPr>
        <p:spPr>
          <a:xfrm>
            <a:off x="2996716" y="6479382"/>
            <a:ext cx="41675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t>ACA by </a:t>
            </a:r>
            <a:r>
              <a:rPr lang="en-US" altLang="zh-Hans" dirty="0"/>
              <a:t>SHEN</a:t>
            </a:r>
            <a:r>
              <a:rPr lang="zh-Hans" altLang="en-US" dirty="0"/>
              <a:t> </a:t>
            </a:r>
            <a:r>
              <a:rPr lang="en-US" altLang="zh-Hans" dirty="0"/>
              <a:t>Li</a:t>
            </a:r>
            <a:r>
              <a:rPr lang="en-US" altLang="zh-CN" dirty="0"/>
              <a:t>, Fall 2018</a:t>
            </a:r>
          </a:p>
        </p:txBody>
      </p:sp>
      <p:sp>
        <p:nvSpPr>
          <p:cNvPr id="6" name="Slide Number Placeholder 5"/>
          <p:cNvSpPr>
            <a:spLocks noGrp="1"/>
          </p:cNvSpPr>
          <p:nvPr>
            <p:ph type="sldNum" sz="quarter" idx="4"/>
          </p:nvPr>
        </p:nvSpPr>
        <p:spPr>
          <a:xfrm>
            <a:off x="8033230" y="6459538"/>
            <a:ext cx="93610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A2D06-41C1-4303-B1D9-F581E5FE9076}" type="slidenum">
              <a:rPr lang="zh-CN" altLang="en-US" smtClean="0"/>
              <a:pPr/>
              <a:t>‹#›</a:t>
            </a:fld>
            <a:endParaRPr lang="en-US" altLang="zh-CN"/>
          </a:p>
        </p:txBody>
      </p:sp>
      <p:sp>
        <p:nvSpPr>
          <p:cNvPr id="7" name="Rectangle 8">
            <a:extLst>
              <a:ext uri="{FF2B5EF4-FFF2-40B4-BE49-F238E27FC236}">
                <a16:creationId xmlns:a16="http://schemas.microsoft.com/office/drawing/2014/main" id="{42244483-38C9-421D-A8CE-36604EE9EECA}"/>
              </a:ext>
            </a:extLst>
          </p:cNvPr>
          <p:cNvSpPr>
            <a:spLocks noChangeArrowheads="1"/>
          </p:cNvSpPr>
          <p:nvPr userDrawn="1"/>
        </p:nvSpPr>
        <p:spPr bwMode="auto">
          <a:xfrm>
            <a:off x="4572000" y="911225"/>
            <a:ext cx="4572000" cy="142875"/>
          </a:xfrm>
          <a:prstGeom prst="rect">
            <a:avLst/>
          </a:prstGeom>
          <a:gradFill rotWithShape="1">
            <a:gsLst>
              <a:gs pos="0">
                <a:schemeClr val="accent2">
                  <a:gamma/>
                  <a:tint val="0"/>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1987356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86" r:id="rId12"/>
    <p:sldLayoutId id="2147483688" r:id="rId13"/>
  </p:sldLayoutIdLst>
  <p:hf hdr="0"/>
  <p:txStyles>
    <p:titleStyle>
      <a:lvl1pPr algn="l" defTabSz="914400" rtl="0" eaLnBrk="1" latinLnBrk="0" hangingPunct="1">
        <a:lnSpc>
          <a:spcPct val="90000"/>
        </a:lnSpc>
        <a:spcBef>
          <a:spcPct val="0"/>
        </a:spcBef>
        <a:buNone/>
        <a:defRPr sz="3600" b="1" kern="1200">
          <a:solidFill>
            <a:schemeClr val="accent1"/>
          </a:solidFill>
          <a:latin typeface="Arial" panose="020B0604020202020204" pitchFamily="34" charset="0"/>
          <a:ea typeface="+mn-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id="{A52C9452-27EB-4C32-AB98-7E7FEB8899BA}"/>
              </a:ext>
            </a:extLst>
          </p:cNvPr>
          <p:cNvSpPr>
            <a:spLocks noGrp="1" noChangeArrowheads="1"/>
          </p:cNvSpPr>
          <p:nvPr>
            <p:ph type="ctrTitle"/>
          </p:nvPr>
        </p:nvSpPr>
        <p:spPr/>
        <p:txBody>
          <a:bodyPr/>
          <a:lstStyle/>
          <a:p>
            <a:r>
              <a:rPr lang="en-US" altLang="zh-CN" dirty="0"/>
              <a:t>Advanced Computer Architecture</a:t>
            </a:r>
            <a:br>
              <a:rPr lang="en-US" altLang="zh-CN" dirty="0"/>
            </a:br>
            <a:r>
              <a:rPr lang="en-US" altLang="zh-CN" dirty="0"/>
              <a:t>(ACA 2018)</a:t>
            </a:r>
          </a:p>
        </p:txBody>
      </p:sp>
      <p:sp>
        <p:nvSpPr>
          <p:cNvPr id="4101" name="Rectangle 5">
            <a:extLst>
              <a:ext uri="{FF2B5EF4-FFF2-40B4-BE49-F238E27FC236}">
                <a16:creationId xmlns:a16="http://schemas.microsoft.com/office/drawing/2014/main" id="{7AD75156-3694-442B-87DE-7850313C11C5}"/>
              </a:ext>
            </a:extLst>
          </p:cNvPr>
          <p:cNvSpPr>
            <a:spLocks noGrp="1" noChangeArrowheads="1"/>
          </p:cNvSpPr>
          <p:nvPr>
            <p:ph type="subTitle" idx="1"/>
          </p:nvPr>
        </p:nvSpPr>
        <p:spPr/>
        <p:txBody>
          <a:bodyPr>
            <a:normAutofit lnSpcReduction="10000"/>
          </a:bodyPr>
          <a:lstStyle/>
          <a:p>
            <a:r>
              <a:rPr lang="en-US" altLang="zh-CN" dirty="0"/>
              <a:t>Prof. SHEN Li</a:t>
            </a:r>
          </a:p>
          <a:p>
            <a:r>
              <a:rPr lang="en-US" altLang="zh-CN" dirty="0"/>
              <a:t>College of Computer, NUDT</a:t>
            </a:r>
          </a:p>
          <a:p>
            <a:r>
              <a:rPr lang="en-US" altLang="zh-CN" dirty="0"/>
              <a:t>Fall, 2018</a:t>
            </a:r>
          </a:p>
        </p:txBody>
      </p:sp>
    </p:spTree>
  </p:cSld>
  <p:clrMapOvr>
    <a:masterClrMapping/>
  </p:clrMapOvr>
  <p:transition advTm="38140"/>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Visualizing</a:t>
            </a:r>
            <a:r>
              <a:rPr lang="zh-Hans" altLang="en-US" dirty="0"/>
              <a:t> </a:t>
            </a:r>
            <a:r>
              <a:rPr lang="en-US" altLang="zh-Hans" dirty="0"/>
              <a:t>and</a:t>
            </a:r>
            <a:r>
              <a:rPr lang="zh-Hans" altLang="en-US" dirty="0"/>
              <a:t> </a:t>
            </a:r>
            <a:r>
              <a:rPr lang="en-US" altLang="zh-Hans" dirty="0"/>
              <a:t>Ideal</a:t>
            </a:r>
            <a:r>
              <a:rPr lang="zh-Hans" altLang="en-US" dirty="0"/>
              <a:t> </a:t>
            </a:r>
            <a:r>
              <a:rPr lang="en-US" altLang="zh-Hans" dirty="0"/>
              <a:t>Pipelining</a:t>
            </a:r>
            <a:endParaRPr lang="zh-CN" altLang="en-US" dirty="0"/>
          </a:p>
        </p:txBody>
      </p:sp>
      <p:grpSp>
        <p:nvGrpSpPr>
          <p:cNvPr id="100" name="Group 3">
            <a:extLst>
              <a:ext uri="{FF2B5EF4-FFF2-40B4-BE49-F238E27FC236}">
                <a16:creationId xmlns:a16="http://schemas.microsoft.com/office/drawing/2014/main" id="{9F61E22F-D712-EF46-BE90-816A71EECDFB}"/>
              </a:ext>
            </a:extLst>
          </p:cNvPr>
          <p:cNvGrpSpPr>
            <a:grpSpLocks/>
          </p:cNvGrpSpPr>
          <p:nvPr/>
        </p:nvGrpSpPr>
        <p:grpSpPr bwMode="auto">
          <a:xfrm>
            <a:off x="301786" y="1701269"/>
            <a:ext cx="8494827" cy="3833524"/>
            <a:chOff x="18" y="0"/>
            <a:chExt cx="4763" cy="2919"/>
          </a:xfrm>
        </p:grpSpPr>
        <p:sp>
          <p:nvSpPr>
            <p:cNvPr id="101" name="Rectangle 4">
              <a:extLst>
                <a:ext uri="{FF2B5EF4-FFF2-40B4-BE49-F238E27FC236}">
                  <a16:creationId xmlns:a16="http://schemas.microsoft.com/office/drawing/2014/main" id="{3EF438C4-A904-534B-AE3B-E684D21556F4}"/>
                </a:ext>
              </a:extLst>
            </p:cNvPr>
            <p:cNvSpPr>
              <a:spLocks noChangeArrowheads="1"/>
            </p:cNvSpPr>
            <p:nvPr/>
          </p:nvSpPr>
          <p:spPr bwMode="auto">
            <a:xfrm>
              <a:off x="18" y="586"/>
              <a:ext cx="146" cy="16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ctr" eaLnBrk="0" hangingPunct="0"/>
              <a:r>
                <a:rPr lang="en-US" altLang="zh-CN" sz="1270">
                  <a:latin typeface="Tahoma" panose="020B0604030504040204" pitchFamily="34" charset="0"/>
                </a:rPr>
                <a:t>I</a:t>
              </a:r>
            </a:p>
            <a:p>
              <a:pPr algn="ctr" eaLnBrk="0" hangingPunct="0"/>
              <a:r>
                <a:rPr lang="en-US" altLang="zh-CN" sz="1270">
                  <a:latin typeface="Tahoma" panose="020B0604030504040204" pitchFamily="34" charset="0"/>
                </a:rPr>
                <a:t>n</a:t>
              </a:r>
            </a:p>
            <a:p>
              <a:pPr algn="ctr" eaLnBrk="0" hangingPunct="0"/>
              <a:r>
                <a:rPr lang="en-US" altLang="zh-CN" sz="1270">
                  <a:latin typeface="Tahoma" panose="020B0604030504040204" pitchFamily="34" charset="0"/>
                </a:rPr>
                <a:t>s</a:t>
              </a:r>
            </a:p>
            <a:p>
              <a:pPr algn="ctr" eaLnBrk="0" hangingPunct="0"/>
              <a:r>
                <a:rPr lang="en-US" altLang="zh-CN" sz="1270">
                  <a:latin typeface="Tahoma" panose="020B0604030504040204" pitchFamily="34" charset="0"/>
                </a:rPr>
                <a:t>t</a:t>
              </a:r>
            </a:p>
            <a:p>
              <a:pPr algn="ctr" eaLnBrk="0" hangingPunct="0"/>
              <a:r>
                <a:rPr lang="en-US" altLang="zh-CN" sz="1270">
                  <a:latin typeface="Tahoma" panose="020B0604030504040204" pitchFamily="34" charset="0"/>
                </a:rPr>
                <a:t>r.</a:t>
              </a:r>
            </a:p>
            <a:p>
              <a:pPr algn="ctr" eaLnBrk="0" hangingPunct="0"/>
              <a:endParaRPr lang="en-US" altLang="zh-CN" sz="1270">
                <a:latin typeface="Tahoma" panose="020B0604030504040204" pitchFamily="34" charset="0"/>
              </a:endParaRPr>
            </a:p>
            <a:p>
              <a:pPr algn="ctr" eaLnBrk="0" hangingPunct="0"/>
              <a:r>
                <a:rPr lang="en-US" altLang="zh-CN" sz="1270">
                  <a:latin typeface="Tahoma" panose="020B0604030504040204" pitchFamily="34" charset="0"/>
                </a:rPr>
                <a:t>O</a:t>
              </a:r>
            </a:p>
            <a:p>
              <a:pPr algn="ctr" eaLnBrk="0" hangingPunct="0"/>
              <a:r>
                <a:rPr lang="en-US" altLang="zh-CN" sz="1270">
                  <a:latin typeface="Tahoma" panose="020B0604030504040204" pitchFamily="34" charset="0"/>
                </a:rPr>
                <a:t>r</a:t>
              </a:r>
            </a:p>
            <a:p>
              <a:pPr algn="ctr" eaLnBrk="0" hangingPunct="0"/>
              <a:r>
                <a:rPr lang="en-US" altLang="zh-CN" sz="1270">
                  <a:latin typeface="Tahoma" panose="020B0604030504040204" pitchFamily="34" charset="0"/>
                </a:rPr>
                <a:t>d</a:t>
              </a:r>
            </a:p>
            <a:p>
              <a:pPr algn="ctr" eaLnBrk="0" hangingPunct="0"/>
              <a:r>
                <a:rPr lang="en-US" altLang="zh-CN" sz="1270">
                  <a:latin typeface="Tahoma" panose="020B0604030504040204" pitchFamily="34" charset="0"/>
                </a:rPr>
                <a:t>e</a:t>
              </a:r>
            </a:p>
            <a:p>
              <a:pPr algn="ctr" eaLnBrk="0" hangingPunct="0"/>
              <a:r>
                <a:rPr lang="en-US" altLang="zh-CN" sz="1270">
                  <a:latin typeface="Tahoma" panose="020B0604030504040204" pitchFamily="34" charset="0"/>
                </a:rPr>
                <a:t>r</a:t>
              </a:r>
            </a:p>
          </p:txBody>
        </p:sp>
        <p:sp>
          <p:nvSpPr>
            <p:cNvPr id="102" name="Line 5">
              <a:extLst>
                <a:ext uri="{FF2B5EF4-FFF2-40B4-BE49-F238E27FC236}">
                  <a16:creationId xmlns:a16="http://schemas.microsoft.com/office/drawing/2014/main" id="{20BC2822-6D5D-064F-AF9E-185E67A96A82}"/>
                </a:ext>
              </a:extLst>
            </p:cNvPr>
            <p:cNvSpPr>
              <a:spLocks noChangeShapeType="1"/>
            </p:cNvSpPr>
            <p:nvPr/>
          </p:nvSpPr>
          <p:spPr bwMode="auto">
            <a:xfrm>
              <a:off x="315" y="634"/>
              <a:ext cx="0" cy="1904"/>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3" name="Rectangle 6">
              <a:extLst>
                <a:ext uri="{FF2B5EF4-FFF2-40B4-BE49-F238E27FC236}">
                  <a16:creationId xmlns:a16="http://schemas.microsoft.com/office/drawing/2014/main" id="{3BA55723-95AE-3948-9072-B8157267F3A9}"/>
                </a:ext>
              </a:extLst>
            </p:cNvPr>
            <p:cNvSpPr>
              <a:spLocks noChangeArrowheads="1"/>
            </p:cNvSpPr>
            <p:nvPr/>
          </p:nvSpPr>
          <p:spPr bwMode="auto">
            <a:xfrm>
              <a:off x="1794" y="0"/>
              <a:ext cx="1496" cy="20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eaLnBrk="0" hangingPunct="0"/>
              <a:r>
                <a:rPr lang="en-US" altLang="zh-CN" sz="1270">
                  <a:latin typeface="Tahoma" panose="020B0604030504040204" pitchFamily="34" charset="0"/>
                </a:rPr>
                <a:t>Time (clock cycles)</a:t>
              </a:r>
            </a:p>
          </p:txBody>
        </p:sp>
        <p:sp>
          <p:nvSpPr>
            <p:cNvPr id="104" name="Line 7">
              <a:extLst>
                <a:ext uri="{FF2B5EF4-FFF2-40B4-BE49-F238E27FC236}">
                  <a16:creationId xmlns:a16="http://schemas.microsoft.com/office/drawing/2014/main" id="{E7F9AAAA-6988-DB41-9076-16045EF10DC8}"/>
                </a:ext>
              </a:extLst>
            </p:cNvPr>
            <p:cNvSpPr>
              <a:spLocks noChangeShapeType="1"/>
            </p:cNvSpPr>
            <p:nvPr/>
          </p:nvSpPr>
          <p:spPr bwMode="auto">
            <a:xfrm>
              <a:off x="459" y="250"/>
              <a:ext cx="4144" cy="12"/>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05" name="Group 8">
              <a:extLst>
                <a:ext uri="{FF2B5EF4-FFF2-40B4-BE49-F238E27FC236}">
                  <a16:creationId xmlns:a16="http://schemas.microsoft.com/office/drawing/2014/main" id="{AC7D55BD-C4DE-4B4B-A828-9333DE9C3D7D}"/>
                </a:ext>
              </a:extLst>
            </p:cNvPr>
            <p:cNvGrpSpPr>
              <a:grpSpLocks noChangeAspect="1"/>
            </p:cNvGrpSpPr>
            <p:nvPr/>
          </p:nvGrpSpPr>
          <p:grpSpPr bwMode="auto">
            <a:xfrm>
              <a:off x="753" y="634"/>
              <a:ext cx="2434" cy="441"/>
              <a:chOff x="23" y="0"/>
              <a:chExt cx="1903" cy="441"/>
            </a:xfrm>
          </p:grpSpPr>
          <p:grpSp>
            <p:nvGrpSpPr>
              <p:cNvPr id="317" name="Group 9">
                <a:extLst>
                  <a:ext uri="{FF2B5EF4-FFF2-40B4-BE49-F238E27FC236}">
                    <a16:creationId xmlns:a16="http://schemas.microsoft.com/office/drawing/2014/main" id="{27637D18-8648-9045-B231-5B03C5E75DCD}"/>
                  </a:ext>
                </a:extLst>
              </p:cNvPr>
              <p:cNvGrpSpPr>
                <a:grpSpLocks noChangeAspect="1"/>
              </p:cNvGrpSpPr>
              <p:nvPr/>
            </p:nvGrpSpPr>
            <p:grpSpPr bwMode="auto">
              <a:xfrm>
                <a:off x="477" y="97"/>
                <a:ext cx="223" cy="240"/>
                <a:chOff x="9" y="-13"/>
                <a:chExt cx="480" cy="445"/>
              </a:xfrm>
            </p:grpSpPr>
            <p:grpSp>
              <p:nvGrpSpPr>
                <p:cNvPr id="346" name="Group 10">
                  <a:extLst>
                    <a:ext uri="{FF2B5EF4-FFF2-40B4-BE49-F238E27FC236}">
                      <a16:creationId xmlns:a16="http://schemas.microsoft.com/office/drawing/2014/main" id="{059DE075-36D6-654B-8DA9-437D223A9E15}"/>
                    </a:ext>
                  </a:extLst>
                </p:cNvPr>
                <p:cNvGrpSpPr>
                  <a:grpSpLocks noChangeAspect="1"/>
                </p:cNvGrpSpPr>
                <p:nvPr/>
              </p:nvGrpSpPr>
              <p:grpSpPr bwMode="auto">
                <a:xfrm>
                  <a:off x="9" y="0"/>
                  <a:ext cx="480" cy="432"/>
                  <a:chOff x="0" y="0"/>
                  <a:chExt cx="480" cy="432"/>
                </a:xfrm>
              </p:grpSpPr>
              <p:sp>
                <p:nvSpPr>
                  <p:cNvPr id="348" name="Rectangle 11">
                    <a:extLst>
                      <a:ext uri="{FF2B5EF4-FFF2-40B4-BE49-F238E27FC236}">
                        <a16:creationId xmlns:a16="http://schemas.microsoft.com/office/drawing/2014/main" id="{260363B7-A552-E044-9516-9E55906E0A26}"/>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49" name="Rectangle 12">
                    <a:extLst>
                      <a:ext uri="{FF2B5EF4-FFF2-40B4-BE49-F238E27FC236}">
                        <a16:creationId xmlns:a16="http://schemas.microsoft.com/office/drawing/2014/main" id="{E44BF059-C9E9-0C47-91AE-7B8AF1949DB4}"/>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270">
                      <a:latin typeface="Tahoma" panose="020B0604030504040204" pitchFamily="34" charset="0"/>
                    </a:endParaRPr>
                  </a:p>
                </p:txBody>
              </p:sp>
            </p:grpSp>
            <p:sp>
              <p:nvSpPr>
                <p:cNvPr id="347" name="Text Box 13">
                  <a:extLst>
                    <a:ext uri="{FF2B5EF4-FFF2-40B4-BE49-F238E27FC236}">
                      <a16:creationId xmlns:a16="http://schemas.microsoft.com/office/drawing/2014/main" id="{C9CEA8AD-88A7-7B4D-8A37-E97A5966FA31}"/>
                    </a:ext>
                  </a:extLst>
                </p:cNvPr>
                <p:cNvSpPr txBox="1">
                  <a:spLocks noChangeAspect="1" noChangeArrowheads="1"/>
                </p:cNvSpPr>
                <p:nvPr/>
              </p:nvSpPr>
              <p:spPr bwMode="auto">
                <a:xfrm>
                  <a:off x="33" y="-13"/>
                  <a:ext cx="432"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Reg</a:t>
                  </a:r>
                </a:p>
              </p:txBody>
            </p:sp>
          </p:grpSp>
          <p:sp>
            <p:nvSpPr>
              <p:cNvPr id="318" name="Line 14">
                <a:extLst>
                  <a:ext uri="{FF2B5EF4-FFF2-40B4-BE49-F238E27FC236}">
                    <a16:creationId xmlns:a16="http://schemas.microsoft.com/office/drawing/2014/main" id="{C73D53E4-7A39-4447-BBF7-17EED95AB00F}"/>
                  </a:ext>
                </a:extLst>
              </p:cNvPr>
              <p:cNvSpPr>
                <a:spLocks noChangeAspect="1" noChangeShapeType="1"/>
              </p:cNvSpPr>
              <p:nvPr/>
            </p:nvSpPr>
            <p:spPr bwMode="auto">
              <a:xfrm>
                <a:off x="700"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9" name="Line 15">
                <a:extLst>
                  <a:ext uri="{FF2B5EF4-FFF2-40B4-BE49-F238E27FC236}">
                    <a16:creationId xmlns:a16="http://schemas.microsoft.com/office/drawing/2014/main" id="{3E0B8BB6-CFDA-464A-BC8D-1460E96F6901}"/>
                  </a:ext>
                </a:extLst>
              </p:cNvPr>
              <p:cNvSpPr>
                <a:spLocks noChangeAspect="1" noChangeShapeType="1"/>
              </p:cNvSpPr>
              <p:nvPr/>
            </p:nvSpPr>
            <p:spPr bwMode="auto">
              <a:xfrm>
                <a:off x="700"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20" name="Group 16">
                <a:extLst>
                  <a:ext uri="{FF2B5EF4-FFF2-40B4-BE49-F238E27FC236}">
                    <a16:creationId xmlns:a16="http://schemas.microsoft.com/office/drawing/2014/main" id="{ED5B04D8-C167-8343-974D-883EF41008DB}"/>
                  </a:ext>
                </a:extLst>
              </p:cNvPr>
              <p:cNvGrpSpPr>
                <a:grpSpLocks noChangeAspect="1"/>
              </p:cNvGrpSpPr>
              <p:nvPr/>
            </p:nvGrpSpPr>
            <p:grpSpPr bwMode="auto">
              <a:xfrm>
                <a:off x="900" y="19"/>
                <a:ext cx="198" cy="384"/>
                <a:chOff x="0" y="-33"/>
                <a:chExt cx="359" cy="794"/>
              </a:xfrm>
            </p:grpSpPr>
            <p:sp>
              <p:nvSpPr>
                <p:cNvPr id="342" name="AutoShape 17">
                  <a:extLst>
                    <a:ext uri="{FF2B5EF4-FFF2-40B4-BE49-F238E27FC236}">
                      <a16:creationId xmlns:a16="http://schemas.microsoft.com/office/drawing/2014/main" id="{E6D34F7C-AFAE-404B-AB48-BA971CCE358B}"/>
                    </a:ext>
                  </a:extLst>
                </p:cNvPr>
                <p:cNvSpPr>
                  <a:spLocks noChangeAspect="1" noChangeArrowheads="1"/>
                </p:cNvSpPr>
                <p:nvPr/>
              </p:nvSpPr>
              <p:spPr bwMode="auto">
                <a:xfrm rot="16200000">
                  <a:off x="-193" y="208"/>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270">
                    <a:latin typeface="Tahoma" panose="020B0604030504040204" pitchFamily="34" charset="0"/>
                  </a:endParaRPr>
                </a:p>
              </p:txBody>
            </p:sp>
            <p:sp>
              <p:nvSpPr>
                <p:cNvPr id="343" name="AutoShape 18">
                  <a:extLst>
                    <a:ext uri="{FF2B5EF4-FFF2-40B4-BE49-F238E27FC236}">
                      <a16:creationId xmlns:a16="http://schemas.microsoft.com/office/drawing/2014/main" id="{059FA2CC-ED25-5E44-B791-F19F649A5DE9}"/>
                    </a:ext>
                  </a:extLst>
                </p:cNvPr>
                <p:cNvSpPr>
                  <a:spLocks noChangeAspect="1" noChangeArrowheads="1"/>
                </p:cNvSpPr>
                <p:nvPr/>
              </p:nvSpPr>
              <p:spPr bwMode="auto">
                <a:xfrm rot="5400000">
                  <a:off x="-34" y="294"/>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44" name="未知">
                  <a:extLst>
                    <a:ext uri="{FF2B5EF4-FFF2-40B4-BE49-F238E27FC236}">
                      <a16:creationId xmlns:a16="http://schemas.microsoft.com/office/drawing/2014/main" id="{C9CE3FC0-DA4D-D548-A31E-AC5DF7D0167B}"/>
                    </a:ext>
                  </a:extLst>
                </p:cNvPr>
                <p:cNvSpPr>
                  <a:spLocks noChangeAspect="1"/>
                </p:cNvSpPr>
                <p:nvPr/>
              </p:nvSpPr>
              <p:spPr bwMode="auto">
                <a:xfrm rot="5400000">
                  <a:off x="-17" y="307"/>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45" name="Text Box 20">
                  <a:extLst>
                    <a:ext uri="{FF2B5EF4-FFF2-40B4-BE49-F238E27FC236}">
                      <a16:creationId xmlns:a16="http://schemas.microsoft.com/office/drawing/2014/main" id="{44698EFA-3A61-3A45-986A-51797FB4912A}"/>
                    </a:ext>
                  </a:extLst>
                </p:cNvPr>
                <p:cNvSpPr txBox="1">
                  <a:spLocks noChangeAspect="1" noChangeArrowheads="1"/>
                </p:cNvSpPr>
                <p:nvPr/>
              </p:nvSpPr>
              <p:spPr bwMode="auto">
                <a:xfrm rot="16200000">
                  <a:off x="-132" y="224"/>
                  <a:ext cx="743"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ALU</a:t>
                  </a:r>
                </a:p>
              </p:txBody>
            </p:sp>
          </p:grpSp>
          <p:sp>
            <p:nvSpPr>
              <p:cNvPr id="321" name="Line 21">
                <a:extLst>
                  <a:ext uri="{FF2B5EF4-FFF2-40B4-BE49-F238E27FC236}">
                    <a16:creationId xmlns:a16="http://schemas.microsoft.com/office/drawing/2014/main" id="{5AAEA1AF-8B53-AC48-974A-55F29F779FB0}"/>
                  </a:ext>
                </a:extLst>
              </p:cNvPr>
              <p:cNvSpPr>
                <a:spLocks noChangeAspect="1" noChangeShapeType="1"/>
              </p:cNvSpPr>
              <p:nvPr/>
            </p:nvSpPr>
            <p:spPr bwMode="auto">
              <a:xfrm>
                <a:off x="1101"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2" name="Line 22">
                <a:extLst>
                  <a:ext uri="{FF2B5EF4-FFF2-40B4-BE49-F238E27FC236}">
                    <a16:creationId xmlns:a16="http://schemas.microsoft.com/office/drawing/2014/main" id="{6628A924-FC78-CB44-8D02-149F68315775}"/>
                  </a:ext>
                </a:extLst>
              </p:cNvPr>
              <p:cNvSpPr>
                <a:spLocks noChangeAspect="1" noChangeShapeType="1"/>
              </p:cNvSpPr>
              <p:nvPr/>
            </p:nvSpPr>
            <p:spPr bwMode="auto">
              <a:xfrm>
                <a:off x="1524"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23" name="Group 23">
                <a:extLst>
                  <a:ext uri="{FF2B5EF4-FFF2-40B4-BE49-F238E27FC236}">
                    <a16:creationId xmlns:a16="http://schemas.microsoft.com/office/drawing/2014/main" id="{E2BEFBD5-7EAA-9A44-94FE-32CF3AC3551E}"/>
                  </a:ext>
                </a:extLst>
              </p:cNvPr>
              <p:cNvGrpSpPr>
                <a:grpSpLocks noChangeAspect="1"/>
              </p:cNvGrpSpPr>
              <p:nvPr/>
            </p:nvGrpSpPr>
            <p:grpSpPr bwMode="auto">
              <a:xfrm>
                <a:off x="1255" y="98"/>
                <a:ext cx="281" cy="239"/>
                <a:chOff x="54" y="-15"/>
                <a:chExt cx="608" cy="495"/>
              </a:xfrm>
            </p:grpSpPr>
            <p:sp>
              <p:nvSpPr>
                <p:cNvPr id="340" name="Rectangle 24">
                  <a:extLst>
                    <a:ext uri="{FF2B5EF4-FFF2-40B4-BE49-F238E27FC236}">
                      <a16:creationId xmlns:a16="http://schemas.microsoft.com/office/drawing/2014/main" id="{E60FE75F-3AE3-EE48-92B5-7FE18019F390}"/>
                    </a:ext>
                  </a:extLst>
                </p:cNvPr>
                <p:cNvSpPr>
                  <a:spLocks noChangeAspect="1" noChangeArrowheads="1"/>
                </p:cNvSpPr>
                <p:nvPr/>
              </p:nvSpPr>
              <p:spPr bwMode="auto">
                <a:xfrm>
                  <a:off x="121"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270">
                    <a:latin typeface="Tahoma" panose="020B0604030504040204" pitchFamily="34" charset="0"/>
                  </a:endParaRPr>
                </a:p>
              </p:txBody>
            </p:sp>
            <p:sp>
              <p:nvSpPr>
                <p:cNvPr id="341" name="Text Box 25">
                  <a:extLst>
                    <a:ext uri="{FF2B5EF4-FFF2-40B4-BE49-F238E27FC236}">
                      <a16:creationId xmlns:a16="http://schemas.microsoft.com/office/drawing/2014/main" id="{80D5CB9C-1ADF-D34F-8797-158DFC27B40A}"/>
                    </a:ext>
                  </a:extLst>
                </p:cNvPr>
                <p:cNvSpPr txBox="1">
                  <a:spLocks noChangeAspect="1" noChangeArrowheads="1"/>
                </p:cNvSpPr>
                <p:nvPr/>
              </p:nvSpPr>
              <p:spPr bwMode="auto">
                <a:xfrm>
                  <a:off x="54" y="-15"/>
                  <a:ext cx="608" cy="4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DMem</a:t>
                  </a:r>
                </a:p>
              </p:txBody>
            </p:sp>
          </p:grpSp>
          <p:sp>
            <p:nvSpPr>
              <p:cNvPr id="324" name="未知">
                <a:extLst>
                  <a:ext uri="{FF2B5EF4-FFF2-40B4-BE49-F238E27FC236}">
                    <a16:creationId xmlns:a16="http://schemas.microsoft.com/office/drawing/2014/main" id="{ECBA267A-13AD-4549-B776-430982B28D94}"/>
                  </a:ext>
                </a:extLst>
              </p:cNvPr>
              <p:cNvSpPr>
                <a:spLocks noChangeAspect="1"/>
              </p:cNvSpPr>
              <p:nvPr/>
            </p:nvSpPr>
            <p:spPr bwMode="auto">
              <a:xfrm>
                <a:off x="1257"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5" name="Line 27">
                <a:extLst>
                  <a:ext uri="{FF2B5EF4-FFF2-40B4-BE49-F238E27FC236}">
                    <a16:creationId xmlns:a16="http://schemas.microsoft.com/office/drawing/2014/main" id="{2215C36C-CC34-DE40-BF3D-17EC7304E2B6}"/>
                  </a:ext>
                </a:extLst>
              </p:cNvPr>
              <p:cNvSpPr>
                <a:spLocks noChangeAspect="1" noChangeShapeType="1"/>
              </p:cNvSpPr>
              <p:nvPr/>
            </p:nvSpPr>
            <p:spPr bwMode="auto">
              <a:xfrm>
                <a:off x="248"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6" name="Line 28">
                <a:extLst>
                  <a:ext uri="{FF2B5EF4-FFF2-40B4-BE49-F238E27FC236}">
                    <a16:creationId xmlns:a16="http://schemas.microsoft.com/office/drawing/2014/main" id="{5305B28A-0327-4D47-9F26-D1F8A4077DF1}"/>
                  </a:ext>
                </a:extLst>
              </p:cNvPr>
              <p:cNvSpPr>
                <a:spLocks noChangeAspect="1" noChangeShapeType="1"/>
              </p:cNvSpPr>
              <p:nvPr/>
            </p:nvSpPr>
            <p:spPr bwMode="auto">
              <a:xfrm>
                <a:off x="218"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27" name="Group 29">
                <a:extLst>
                  <a:ext uri="{FF2B5EF4-FFF2-40B4-BE49-F238E27FC236}">
                    <a16:creationId xmlns:a16="http://schemas.microsoft.com/office/drawing/2014/main" id="{83933868-7E3F-D548-BB80-E44D756CA461}"/>
                  </a:ext>
                </a:extLst>
              </p:cNvPr>
              <p:cNvGrpSpPr>
                <a:grpSpLocks noChangeAspect="1"/>
              </p:cNvGrpSpPr>
              <p:nvPr/>
            </p:nvGrpSpPr>
            <p:grpSpPr bwMode="auto">
              <a:xfrm>
                <a:off x="23" y="98"/>
                <a:ext cx="264" cy="239"/>
                <a:chOff x="50" y="-15"/>
                <a:chExt cx="570" cy="495"/>
              </a:xfrm>
            </p:grpSpPr>
            <p:sp>
              <p:nvSpPr>
                <p:cNvPr id="338" name="Rectangle 30">
                  <a:extLst>
                    <a:ext uri="{FF2B5EF4-FFF2-40B4-BE49-F238E27FC236}">
                      <a16:creationId xmlns:a16="http://schemas.microsoft.com/office/drawing/2014/main" id="{9074BAFD-44CB-7141-92C4-470E54F6C48A}"/>
                    </a:ext>
                  </a:extLst>
                </p:cNvPr>
                <p:cNvSpPr>
                  <a:spLocks noChangeAspect="1" noChangeArrowheads="1"/>
                </p:cNvSpPr>
                <p:nvPr/>
              </p:nvSpPr>
              <p:spPr bwMode="auto">
                <a:xfrm>
                  <a:off x="98"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270">
                    <a:latin typeface="Tahoma" panose="020B0604030504040204" pitchFamily="34" charset="0"/>
                  </a:endParaRPr>
                </a:p>
              </p:txBody>
            </p:sp>
            <p:sp>
              <p:nvSpPr>
                <p:cNvPr id="339" name="Text Box 31">
                  <a:extLst>
                    <a:ext uri="{FF2B5EF4-FFF2-40B4-BE49-F238E27FC236}">
                      <a16:creationId xmlns:a16="http://schemas.microsoft.com/office/drawing/2014/main" id="{AA691118-BE18-1F48-84FC-403A42485A60}"/>
                    </a:ext>
                  </a:extLst>
                </p:cNvPr>
                <p:cNvSpPr txBox="1">
                  <a:spLocks noChangeAspect="1" noChangeArrowheads="1"/>
                </p:cNvSpPr>
                <p:nvPr/>
              </p:nvSpPr>
              <p:spPr bwMode="auto">
                <a:xfrm>
                  <a:off x="50" y="-15"/>
                  <a:ext cx="570" cy="4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Ifetch</a:t>
                  </a:r>
                </a:p>
              </p:txBody>
            </p:sp>
          </p:grpSp>
          <p:grpSp>
            <p:nvGrpSpPr>
              <p:cNvPr id="328" name="Group 32">
                <a:extLst>
                  <a:ext uri="{FF2B5EF4-FFF2-40B4-BE49-F238E27FC236}">
                    <a16:creationId xmlns:a16="http://schemas.microsoft.com/office/drawing/2014/main" id="{B620B7A6-B791-884A-9065-FE3C2876FDEA}"/>
                  </a:ext>
                </a:extLst>
              </p:cNvPr>
              <p:cNvGrpSpPr>
                <a:grpSpLocks noChangeAspect="1"/>
              </p:cNvGrpSpPr>
              <p:nvPr/>
            </p:nvGrpSpPr>
            <p:grpSpPr bwMode="auto">
              <a:xfrm>
                <a:off x="337" y="0"/>
                <a:ext cx="1297" cy="441"/>
                <a:chOff x="0" y="0"/>
                <a:chExt cx="2088" cy="681"/>
              </a:xfrm>
            </p:grpSpPr>
            <p:sp>
              <p:nvSpPr>
                <p:cNvPr id="334" name="Rectangle 33">
                  <a:extLst>
                    <a:ext uri="{FF2B5EF4-FFF2-40B4-BE49-F238E27FC236}">
                      <a16:creationId xmlns:a16="http://schemas.microsoft.com/office/drawing/2014/main" id="{F0D0BB9C-5BC7-3849-A372-4E075068689E}"/>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5" name="Rectangle 34">
                  <a:extLst>
                    <a:ext uri="{FF2B5EF4-FFF2-40B4-BE49-F238E27FC236}">
                      <a16:creationId xmlns:a16="http://schemas.microsoft.com/office/drawing/2014/main" id="{6707D997-2CB4-6748-B51A-A885F1FEBEB2}"/>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6" name="Rectangle 35">
                  <a:extLst>
                    <a:ext uri="{FF2B5EF4-FFF2-40B4-BE49-F238E27FC236}">
                      <a16:creationId xmlns:a16="http://schemas.microsoft.com/office/drawing/2014/main" id="{2B7AA17A-B831-384F-97A7-5AE3C8061587}"/>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7" name="Rectangle 36">
                  <a:extLst>
                    <a:ext uri="{FF2B5EF4-FFF2-40B4-BE49-F238E27FC236}">
                      <a16:creationId xmlns:a16="http://schemas.microsoft.com/office/drawing/2014/main" id="{DB21F062-605E-2C46-ADCC-876143B18C79}"/>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329" name="Group 37">
                <a:extLst>
                  <a:ext uri="{FF2B5EF4-FFF2-40B4-BE49-F238E27FC236}">
                    <a16:creationId xmlns:a16="http://schemas.microsoft.com/office/drawing/2014/main" id="{522DD71B-9BED-504E-8575-10B655813349}"/>
                  </a:ext>
                </a:extLst>
              </p:cNvPr>
              <p:cNvGrpSpPr>
                <a:grpSpLocks noChangeAspect="1"/>
              </p:cNvGrpSpPr>
              <p:nvPr/>
            </p:nvGrpSpPr>
            <p:grpSpPr bwMode="auto">
              <a:xfrm flipH="1">
                <a:off x="1704" y="89"/>
                <a:ext cx="222" cy="240"/>
                <a:chOff x="6" y="-13"/>
                <a:chExt cx="480" cy="445"/>
              </a:xfrm>
            </p:grpSpPr>
            <p:grpSp>
              <p:nvGrpSpPr>
                <p:cNvPr id="330" name="Group 38">
                  <a:extLst>
                    <a:ext uri="{FF2B5EF4-FFF2-40B4-BE49-F238E27FC236}">
                      <a16:creationId xmlns:a16="http://schemas.microsoft.com/office/drawing/2014/main" id="{B87AF059-D6CC-0649-BF70-DB57399E2F52}"/>
                    </a:ext>
                  </a:extLst>
                </p:cNvPr>
                <p:cNvGrpSpPr>
                  <a:grpSpLocks noChangeAspect="1"/>
                </p:cNvGrpSpPr>
                <p:nvPr/>
              </p:nvGrpSpPr>
              <p:grpSpPr bwMode="auto">
                <a:xfrm>
                  <a:off x="6" y="0"/>
                  <a:ext cx="480" cy="432"/>
                  <a:chOff x="0" y="0"/>
                  <a:chExt cx="480" cy="432"/>
                </a:xfrm>
              </p:grpSpPr>
              <p:sp>
                <p:nvSpPr>
                  <p:cNvPr id="332" name="Rectangle 39">
                    <a:extLst>
                      <a:ext uri="{FF2B5EF4-FFF2-40B4-BE49-F238E27FC236}">
                        <a16:creationId xmlns:a16="http://schemas.microsoft.com/office/drawing/2014/main" id="{140E14F3-F7A2-BD42-9CD5-DA417D9D6358}"/>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3" name="Rectangle 40">
                    <a:extLst>
                      <a:ext uri="{FF2B5EF4-FFF2-40B4-BE49-F238E27FC236}">
                        <a16:creationId xmlns:a16="http://schemas.microsoft.com/office/drawing/2014/main" id="{C2D68401-C0CC-644E-B1BC-6FF0217A9A6F}"/>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270">
                      <a:latin typeface="Tahoma" panose="020B0604030504040204" pitchFamily="34" charset="0"/>
                    </a:endParaRPr>
                  </a:p>
                </p:txBody>
              </p:sp>
            </p:grpSp>
            <p:sp>
              <p:nvSpPr>
                <p:cNvPr id="331" name="Text Box 41">
                  <a:extLst>
                    <a:ext uri="{FF2B5EF4-FFF2-40B4-BE49-F238E27FC236}">
                      <a16:creationId xmlns:a16="http://schemas.microsoft.com/office/drawing/2014/main" id="{3E42A5BB-631F-DD43-98E8-A8B2ED47C63C}"/>
                    </a:ext>
                  </a:extLst>
                </p:cNvPr>
                <p:cNvSpPr txBox="1">
                  <a:spLocks noChangeAspect="1" noChangeArrowheads="1"/>
                </p:cNvSpPr>
                <p:nvPr/>
              </p:nvSpPr>
              <p:spPr bwMode="auto">
                <a:xfrm>
                  <a:off x="34" y="-13"/>
                  <a:ext cx="434"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Reg</a:t>
                  </a:r>
                </a:p>
              </p:txBody>
            </p:sp>
          </p:grpSp>
        </p:grpSp>
        <p:grpSp>
          <p:nvGrpSpPr>
            <p:cNvPr id="106" name="Group 42">
              <a:extLst>
                <a:ext uri="{FF2B5EF4-FFF2-40B4-BE49-F238E27FC236}">
                  <a16:creationId xmlns:a16="http://schemas.microsoft.com/office/drawing/2014/main" id="{666B8B09-8460-CB40-824A-307CDCC9229D}"/>
                </a:ext>
              </a:extLst>
            </p:cNvPr>
            <p:cNvGrpSpPr>
              <a:grpSpLocks noChangeAspect="1"/>
            </p:cNvGrpSpPr>
            <p:nvPr/>
          </p:nvGrpSpPr>
          <p:grpSpPr bwMode="auto">
            <a:xfrm>
              <a:off x="1291" y="1210"/>
              <a:ext cx="2434" cy="441"/>
              <a:chOff x="23" y="0"/>
              <a:chExt cx="1903" cy="441"/>
            </a:xfrm>
          </p:grpSpPr>
          <p:grpSp>
            <p:nvGrpSpPr>
              <p:cNvPr id="284" name="Group 43">
                <a:extLst>
                  <a:ext uri="{FF2B5EF4-FFF2-40B4-BE49-F238E27FC236}">
                    <a16:creationId xmlns:a16="http://schemas.microsoft.com/office/drawing/2014/main" id="{59F17DA1-59A1-8F41-87A9-DB54010A8B39}"/>
                  </a:ext>
                </a:extLst>
              </p:cNvPr>
              <p:cNvGrpSpPr>
                <a:grpSpLocks noChangeAspect="1"/>
              </p:cNvGrpSpPr>
              <p:nvPr/>
            </p:nvGrpSpPr>
            <p:grpSpPr bwMode="auto">
              <a:xfrm>
                <a:off x="477" y="96"/>
                <a:ext cx="223" cy="241"/>
                <a:chOff x="9" y="-14"/>
                <a:chExt cx="480" cy="446"/>
              </a:xfrm>
            </p:grpSpPr>
            <p:grpSp>
              <p:nvGrpSpPr>
                <p:cNvPr id="313" name="Group 44">
                  <a:extLst>
                    <a:ext uri="{FF2B5EF4-FFF2-40B4-BE49-F238E27FC236}">
                      <a16:creationId xmlns:a16="http://schemas.microsoft.com/office/drawing/2014/main" id="{11D2C92C-E90B-9247-A121-5D84632C0950}"/>
                    </a:ext>
                  </a:extLst>
                </p:cNvPr>
                <p:cNvGrpSpPr>
                  <a:grpSpLocks noChangeAspect="1"/>
                </p:cNvGrpSpPr>
                <p:nvPr/>
              </p:nvGrpSpPr>
              <p:grpSpPr bwMode="auto">
                <a:xfrm>
                  <a:off x="9" y="0"/>
                  <a:ext cx="480" cy="432"/>
                  <a:chOff x="0" y="0"/>
                  <a:chExt cx="480" cy="432"/>
                </a:xfrm>
              </p:grpSpPr>
              <p:sp>
                <p:nvSpPr>
                  <p:cNvPr id="315" name="Rectangle 45">
                    <a:extLst>
                      <a:ext uri="{FF2B5EF4-FFF2-40B4-BE49-F238E27FC236}">
                        <a16:creationId xmlns:a16="http://schemas.microsoft.com/office/drawing/2014/main" id="{43212D1C-B96F-A64A-8EAF-6D996A4F96DE}"/>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6" name="Rectangle 46">
                    <a:extLst>
                      <a:ext uri="{FF2B5EF4-FFF2-40B4-BE49-F238E27FC236}">
                        <a16:creationId xmlns:a16="http://schemas.microsoft.com/office/drawing/2014/main" id="{16A8F0D5-7DAA-4743-998C-F18C798F1CBB}"/>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270">
                      <a:latin typeface="Tahoma" panose="020B0604030504040204" pitchFamily="34" charset="0"/>
                    </a:endParaRPr>
                  </a:p>
                </p:txBody>
              </p:sp>
            </p:grpSp>
            <p:sp>
              <p:nvSpPr>
                <p:cNvPr id="314" name="Text Box 47">
                  <a:extLst>
                    <a:ext uri="{FF2B5EF4-FFF2-40B4-BE49-F238E27FC236}">
                      <a16:creationId xmlns:a16="http://schemas.microsoft.com/office/drawing/2014/main" id="{DA825235-E760-134A-ACC6-B6C4FF32AB0C}"/>
                    </a:ext>
                  </a:extLst>
                </p:cNvPr>
                <p:cNvSpPr txBox="1">
                  <a:spLocks noChangeAspect="1" noChangeArrowheads="1"/>
                </p:cNvSpPr>
                <p:nvPr/>
              </p:nvSpPr>
              <p:spPr bwMode="auto">
                <a:xfrm>
                  <a:off x="33" y="-14"/>
                  <a:ext cx="432"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Reg</a:t>
                  </a:r>
                </a:p>
              </p:txBody>
            </p:sp>
          </p:grpSp>
          <p:sp>
            <p:nvSpPr>
              <p:cNvPr id="285" name="Line 48">
                <a:extLst>
                  <a:ext uri="{FF2B5EF4-FFF2-40B4-BE49-F238E27FC236}">
                    <a16:creationId xmlns:a16="http://schemas.microsoft.com/office/drawing/2014/main" id="{10F2D311-88CD-4849-AE41-158C68B891AF}"/>
                  </a:ext>
                </a:extLst>
              </p:cNvPr>
              <p:cNvSpPr>
                <a:spLocks noChangeAspect="1" noChangeShapeType="1"/>
              </p:cNvSpPr>
              <p:nvPr/>
            </p:nvSpPr>
            <p:spPr bwMode="auto">
              <a:xfrm>
                <a:off x="700"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6" name="Line 49">
                <a:extLst>
                  <a:ext uri="{FF2B5EF4-FFF2-40B4-BE49-F238E27FC236}">
                    <a16:creationId xmlns:a16="http://schemas.microsoft.com/office/drawing/2014/main" id="{0D934064-8146-3440-9585-E8967A0B3DC6}"/>
                  </a:ext>
                </a:extLst>
              </p:cNvPr>
              <p:cNvSpPr>
                <a:spLocks noChangeAspect="1" noChangeShapeType="1"/>
              </p:cNvSpPr>
              <p:nvPr/>
            </p:nvSpPr>
            <p:spPr bwMode="auto">
              <a:xfrm>
                <a:off x="700"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87" name="Group 50">
                <a:extLst>
                  <a:ext uri="{FF2B5EF4-FFF2-40B4-BE49-F238E27FC236}">
                    <a16:creationId xmlns:a16="http://schemas.microsoft.com/office/drawing/2014/main" id="{6DDF0427-610E-3C40-874B-8C85793BDE4E}"/>
                  </a:ext>
                </a:extLst>
              </p:cNvPr>
              <p:cNvGrpSpPr>
                <a:grpSpLocks noChangeAspect="1"/>
              </p:cNvGrpSpPr>
              <p:nvPr/>
            </p:nvGrpSpPr>
            <p:grpSpPr bwMode="auto">
              <a:xfrm>
                <a:off x="900" y="17"/>
                <a:ext cx="198" cy="386"/>
                <a:chOff x="0" y="-38"/>
                <a:chExt cx="359" cy="799"/>
              </a:xfrm>
            </p:grpSpPr>
            <p:sp>
              <p:nvSpPr>
                <p:cNvPr id="309" name="AutoShape 51">
                  <a:extLst>
                    <a:ext uri="{FF2B5EF4-FFF2-40B4-BE49-F238E27FC236}">
                      <a16:creationId xmlns:a16="http://schemas.microsoft.com/office/drawing/2014/main" id="{CA2149C2-35BA-5643-90A2-340F6604CE4C}"/>
                    </a:ext>
                  </a:extLst>
                </p:cNvPr>
                <p:cNvSpPr>
                  <a:spLocks noChangeAspect="1" noChangeArrowheads="1"/>
                </p:cNvSpPr>
                <p:nvPr/>
              </p:nvSpPr>
              <p:spPr bwMode="auto">
                <a:xfrm rot="16200000">
                  <a:off x="-193" y="208"/>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270">
                    <a:latin typeface="Tahoma" panose="020B0604030504040204" pitchFamily="34" charset="0"/>
                  </a:endParaRPr>
                </a:p>
              </p:txBody>
            </p:sp>
            <p:sp>
              <p:nvSpPr>
                <p:cNvPr id="310" name="AutoShape 52">
                  <a:extLst>
                    <a:ext uri="{FF2B5EF4-FFF2-40B4-BE49-F238E27FC236}">
                      <a16:creationId xmlns:a16="http://schemas.microsoft.com/office/drawing/2014/main" id="{502BD8F3-C049-2241-85B7-25CF88411D75}"/>
                    </a:ext>
                  </a:extLst>
                </p:cNvPr>
                <p:cNvSpPr>
                  <a:spLocks noChangeAspect="1" noChangeArrowheads="1"/>
                </p:cNvSpPr>
                <p:nvPr/>
              </p:nvSpPr>
              <p:spPr bwMode="auto">
                <a:xfrm rot="5400000">
                  <a:off x="-34" y="294"/>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1" name="未知">
                  <a:extLst>
                    <a:ext uri="{FF2B5EF4-FFF2-40B4-BE49-F238E27FC236}">
                      <a16:creationId xmlns:a16="http://schemas.microsoft.com/office/drawing/2014/main" id="{509505E1-0C8B-1E49-80A9-B0D8F9642C75}"/>
                    </a:ext>
                  </a:extLst>
                </p:cNvPr>
                <p:cNvSpPr>
                  <a:spLocks noChangeAspect="1"/>
                </p:cNvSpPr>
                <p:nvPr/>
              </p:nvSpPr>
              <p:spPr bwMode="auto">
                <a:xfrm rot="5400000">
                  <a:off x="-17" y="307"/>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2" name="Text Box 54">
                  <a:extLst>
                    <a:ext uri="{FF2B5EF4-FFF2-40B4-BE49-F238E27FC236}">
                      <a16:creationId xmlns:a16="http://schemas.microsoft.com/office/drawing/2014/main" id="{B9147B67-39E6-4C4B-B68A-F557924457D2}"/>
                    </a:ext>
                  </a:extLst>
                </p:cNvPr>
                <p:cNvSpPr txBox="1">
                  <a:spLocks noChangeAspect="1" noChangeArrowheads="1"/>
                </p:cNvSpPr>
                <p:nvPr/>
              </p:nvSpPr>
              <p:spPr bwMode="auto">
                <a:xfrm rot="16200000">
                  <a:off x="-132" y="219"/>
                  <a:ext cx="743"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ALU</a:t>
                  </a:r>
                </a:p>
              </p:txBody>
            </p:sp>
          </p:grpSp>
          <p:sp>
            <p:nvSpPr>
              <p:cNvPr id="288" name="Line 55">
                <a:extLst>
                  <a:ext uri="{FF2B5EF4-FFF2-40B4-BE49-F238E27FC236}">
                    <a16:creationId xmlns:a16="http://schemas.microsoft.com/office/drawing/2014/main" id="{6B1CED71-C627-1141-AA66-D73F3C96B2BE}"/>
                  </a:ext>
                </a:extLst>
              </p:cNvPr>
              <p:cNvSpPr>
                <a:spLocks noChangeAspect="1" noChangeShapeType="1"/>
              </p:cNvSpPr>
              <p:nvPr/>
            </p:nvSpPr>
            <p:spPr bwMode="auto">
              <a:xfrm>
                <a:off x="1101"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9" name="Line 56">
                <a:extLst>
                  <a:ext uri="{FF2B5EF4-FFF2-40B4-BE49-F238E27FC236}">
                    <a16:creationId xmlns:a16="http://schemas.microsoft.com/office/drawing/2014/main" id="{FF84D6DF-A9F1-624B-8112-9D09A4B68E24}"/>
                  </a:ext>
                </a:extLst>
              </p:cNvPr>
              <p:cNvSpPr>
                <a:spLocks noChangeAspect="1" noChangeShapeType="1"/>
              </p:cNvSpPr>
              <p:nvPr/>
            </p:nvSpPr>
            <p:spPr bwMode="auto">
              <a:xfrm>
                <a:off x="1524"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90" name="Group 57">
                <a:extLst>
                  <a:ext uri="{FF2B5EF4-FFF2-40B4-BE49-F238E27FC236}">
                    <a16:creationId xmlns:a16="http://schemas.microsoft.com/office/drawing/2014/main" id="{51510239-8E56-A943-AFBD-FBB273CCC17F}"/>
                  </a:ext>
                </a:extLst>
              </p:cNvPr>
              <p:cNvGrpSpPr>
                <a:grpSpLocks noChangeAspect="1"/>
              </p:cNvGrpSpPr>
              <p:nvPr/>
            </p:nvGrpSpPr>
            <p:grpSpPr bwMode="auto">
              <a:xfrm>
                <a:off x="1256" y="97"/>
                <a:ext cx="281" cy="240"/>
                <a:chOff x="53" y="-16"/>
                <a:chExt cx="608" cy="496"/>
              </a:xfrm>
            </p:grpSpPr>
            <p:sp>
              <p:nvSpPr>
                <p:cNvPr id="307" name="Rectangle 58">
                  <a:extLst>
                    <a:ext uri="{FF2B5EF4-FFF2-40B4-BE49-F238E27FC236}">
                      <a16:creationId xmlns:a16="http://schemas.microsoft.com/office/drawing/2014/main" id="{C480776D-F732-CF4B-A90E-779A96AACC3A}"/>
                    </a:ext>
                  </a:extLst>
                </p:cNvPr>
                <p:cNvSpPr>
                  <a:spLocks noChangeAspect="1" noChangeArrowheads="1"/>
                </p:cNvSpPr>
                <p:nvPr/>
              </p:nvSpPr>
              <p:spPr bwMode="auto">
                <a:xfrm>
                  <a:off x="120"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270">
                    <a:latin typeface="Tahoma" panose="020B0604030504040204" pitchFamily="34" charset="0"/>
                  </a:endParaRPr>
                </a:p>
              </p:txBody>
            </p:sp>
            <p:sp>
              <p:nvSpPr>
                <p:cNvPr id="308" name="Text Box 59">
                  <a:extLst>
                    <a:ext uri="{FF2B5EF4-FFF2-40B4-BE49-F238E27FC236}">
                      <a16:creationId xmlns:a16="http://schemas.microsoft.com/office/drawing/2014/main" id="{A886AC3C-2D01-A84A-B5CA-51F301EA83C8}"/>
                    </a:ext>
                  </a:extLst>
                </p:cNvPr>
                <p:cNvSpPr txBox="1">
                  <a:spLocks noChangeAspect="1" noChangeArrowheads="1"/>
                </p:cNvSpPr>
                <p:nvPr/>
              </p:nvSpPr>
              <p:spPr bwMode="auto">
                <a:xfrm>
                  <a:off x="53" y="-16"/>
                  <a:ext cx="608" cy="4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DMem</a:t>
                  </a:r>
                </a:p>
              </p:txBody>
            </p:sp>
          </p:grpSp>
          <p:sp>
            <p:nvSpPr>
              <p:cNvPr id="291" name="未知">
                <a:extLst>
                  <a:ext uri="{FF2B5EF4-FFF2-40B4-BE49-F238E27FC236}">
                    <a16:creationId xmlns:a16="http://schemas.microsoft.com/office/drawing/2014/main" id="{25274BE5-4622-2F43-8186-6703175EB663}"/>
                  </a:ext>
                </a:extLst>
              </p:cNvPr>
              <p:cNvSpPr>
                <a:spLocks noChangeAspect="1"/>
              </p:cNvSpPr>
              <p:nvPr/>
            </p:nvSpPr>
            <p:spPr bwMode="auto">
              <a:xfrm>
                <a:off x="1257"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2" name="Line 61">
                <a:extLst>
                  <a:ext uri="{FF2B5EF4-FFF2-40B4-BE49-F238E27FC236}">
                    <a16:creationId xmlns:a16="http://schemas.microsoft.com/office/drawing/2014/main" id="{2043261B-3332-0E47-9635-D4726F5D1492}"/>
                  </a:ext>
                </a:extLst>
              </p:cNvPr>
              <p:cNvSpPr>
                <a:spLocks noChangeAspect="1" noChangeShapeType="1"/>
              </p:cNvSpPr>
              <p:nvPr/>
            </p:nvSpPr>
            <p:spPr bwMode="auto">
              <a:xfrm>
                <a:off x="248"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3" name="Line 62">
                <a:extLst>
                  <a:ext uri="{FF2B5EF4-FFF2-40B4-BE49-F238E27FC236}">
                    <a16:creationId xmlns:a16="http://schemas.microsoft.com/office/drawing/2014/main" id="{9CCBAA5C-B498-E149-97FE-82E36A05F606}"/>
                  </a:ext>
                </a:extLst>
              </p:cNvPr>
              <p:cNvSpPr>
                <a:spLocks noChangeAspect="1" noChangeShapeType="1"/>
              </p:cNvSpPr>
              <p:nvPr/>
            </p:nvSpPr>
            <p:spPr bwMode="auto">
              <a:xfrm>
                <a:off x="218"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94" name="Group 63">
                <a:extLst>
                  <a:ext uri="{FF2B5EF4-FFF2-40B4-BE49-F238E27FC236}">
                    <a16:creationId xmlns:a16="http://schemas.microsoft.com/office/drawing/2014/main" id="{F8DF51E2-111F-4E4B-9C14-FFEDB06D6110}"/>
                  </a:ext>
                </a:extLst>
              </p:cNvPr>
              <p:cNvGrpSpPr>
                <a:grpSpLocks noChangeAspect="1"/>
              </p:cNvGrpSpPr>
              <p:nvPr/>
            </p:nvGrpSpPr>
            <p:grpSpPr bwMode="auto">
              <a:xfrm>
                <a:off x="23" y="97"/>
                <a:ext cx="264" cy="240"/>
                <a:chOff x="50" y="-16"/>
                <a:chExt cx="570" cy="496"/>
              </a:xfrm>
            </p:grpSpPr>
            <p:sp>
              <p:nvSpPr>
                <p:cNvPr id="305" name="Rectangle 64">
                  <a:extLst>
                    <a:ext uri="{FF2B5EF4-FFF2-40B4-BE49-F238E27FC236}">
                      <a16:creationId xmlns:a16="http://schemas.microsoft.com/office/drawing/2014/main" id="{0780CE16-7B56-2644-BEF3-46595B7AC66A}"/>
                    </a:ext>
                  </a:extLst>
                </p:cNvPr>
                <p:cNvSpPr>
                  <a:spLocks noChangeAspect="1" noChangeArrowheads="1"/>
                </p:cNvSpPr>
                <p:nvPr/>
              </p:nvSpPr>
              <p:spPr bwMode="auto">
                <a:xfrm>
                  <a:off x="98"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270">
                    <a:latin typeface="Tahoma" panose="020B0604030504040204" pitchFamily="34" charset="0"/>
                  </a:endParaRPr>
                </a:p>
              </p:txBody>
            </p:sp>
            <p:sp>
              <p:nvSpPr>
                <p:cNvPr id="306" name="Text Box 65">
                  <a:extLst>
                    <a:ext uri="{FF2B5EF4-FFF2-40B4-BE49-F238E27FC236}">
                      <a16:creationId xmlns:a16="http://schemas.microsoft.com/office/drawing/2014/main" id="{A3FACC38-328B-144D-AE0B-5499EC445F5C}"/>
                    </a:ext>
                  </a:extLst>
                </p:cNvPr>
                <p:cNvSpPr txBox="1">
                  <a:spLocks noChangeAspect="1" noChangeArrowheads="1"/>
                </p:cNvSpPr>
                <p:nvPr/>
              </p:nvSpPr>
              <p:spPr bwMode="auto">
                <a:xfrm>
                  <a:off x="50" y="-16"/>
                  <a:ext cx="570" cy="4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Ifetch</a:t>
                  </a:r>
                </a:p>
              </p:txBody>
            </p:sp>
          </p:grpSp>
          <p:grpSp>
            <p:nvGrpSpPr>
              <p:cNvPr id="295" name="Group 66">
                <a:extLst>
                  <a:ext uri="{FF2B5EF4-FFF2-40B4-BE49-F238E27FC236}">
                    <a16:creationId xmlns:a16="http://schemas.microsoft.com/office/drawing/2014/main" id="{E22C15A4-7CC2-634F-87D6-AD22AE9D69DB}"/>
                  </a:ext>
                </a:extLst>
              </p:cNvPr>
              <p:cNvGrpSpPr>
                <a:grpSpLocks noChangeAspect="1"/>
              </p:cNvGrpSpPr>
              <p:nvPr/>
            </p:nvGrpSpPr>
            <p:grpSpPr bwMode="auto">
              <a:xfrm>
                <a:off x="337" y="0"/>
                <a:ext cx="1297" cy="441"/>
                <a:chOff x="0" y="0"/>
                <a:chExt cx="2088" cy="681"/>
              </a:xfrm>
            </p:grpSpPr>
            <p:sp>
              <p:nvSpPr>
                <p:cNvPr id="301" name="Rectangle 67">
                  <a:extLst>
                    <a:ext uri="{FF2B5EF4-FFF2-40B4-BE49-F238E27FC236}">
                      <a16:creationId xmlns:a16="http://schemas.microsoft.com/office/drawing/2014/main" id="{F5593558-1207-084D-8FED-E7FC2D92B504}"/>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2" name="Rectangle 68">
                  <a:extLst>
                    <a:ext uri="{FF2B5EF4-FFF2-40B4-BE49-F238E27FC236}">
                      <a16:creationId xmlns:a16="http://schemas.microsoft.com/office/drawing/2014/main" id="{0A02B7EA-9F78-3847-9B3A-03D8E517F35B}"/>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3" name="Rectangle 69">
                  <a:extLst>
                    <a:ext uri="{FF2B5EF4-FFF2-40B4-BE49-F238E27FC236}">
                      <a16:creationId xmlns:a16="http://schemas.microsoft.com/office/drawing/2014/main" id="{E184F1DB-548C-054C-A562-2AC2E0E65FF6}"/>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4" name="Rectangle 70">
                  <a:extLst>
                    <a:ext uri="{FF2B5EF4-FFF2-40B4-BE49-F238E27FC236}">
                      <a16:creationId xmlns:a16="http://schemas.microsoft.com/office/drawing/2014/main" id="{1A552801-26DF-8945-AD5A-46A517F2AF3B}"/>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296" name="Group 71">
                <a:extLst>
                  <a:ext uri="{FF2B5EF4-FFF2-40B4-BE49-F238E27FC236}">
                    <a16:creationId xmlns:a16="http://schemas.microsoft.com/office/drawing/2014/main" id="{ABC73B64-1D4C-FC49-BA95-A1C7BB3260C6}"/>
                  </a:ext>
                </a:extLst>
              </p:cNvPr>
              <p:cNvGrpSpPr>
                <a:grpSpLocks noChangeAspect="1"/>
              </p:cNvGrpSpPr>
              <p:nvPr/>
            </p:nvGrpSpPr>
            <p:grpSpPr bwMode="auto">
              <a:xfrm flipH="1">
                <a:off x="1704" y="89"/>
                <a:ext cx="222" cy="240"/>
                <a:chOff x="6" y="-13"/>
                <a:chExt cx="480" cy="445"/>
              </a:xfrm>
            </p:grpSpPr>
            <p:grpSp>
              <p:nvGrpSpPr>
                <p:cNvPr id="297" name="Group 72">
                  <a:extLst>
                    <a:ext uri="{FF2B5EF4-FFF2-40B4-BE49-F238E27FC236}">
                      <a16:creationId xmlns:a16="http://schemas.microsoft.com/office/drawing/2014/main" id="{9373997B-A7DD-6042-A106-F96F983FFD0E}"/>
                    </a:ext>
                  </a:extLst>
                </p:cNvPr>
                <p:cNvGrpSpPr>
                  <a:grpSpLocks noChangeAspect="1"/>
                </p:cNvGrpSpPr>
                <p:nvPr/>
              </p:nvGrpSpPr>
              <p:grpSpPr bwMode="auto">
                <a:xfrm>
                  <a:off x="6" y="0"/>
                  <a:ext cx="480" cy="432"/>
                  <a:chOff x="0" y="0"/>
                  <a:chExt cx="480" cy="432"/>
                </a:xfrm>
              </p:grpSpPr>
              <p:sp>
                <p:nvSpPr>
                  <p:cNvPr id="299" name="Rectangle 73">
                    <a:extLst>
                      <a:ext uri="{FF2B5EF4-FFF2-40B4-BE49-F238E27FC236}">
                        <a16:creationId xmlns:a16="http://schemas.microsoft.com/office/drawing/2014/main" id="{A0BC3559-1897-304C-BF74-EBADAF0A6912}"/>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0" name="Rectangle 74">
                    <a:extLst>
                      <a:ext uri="{FF2B5EF4-FFF2-40B4-BE49-F238E27FC236}">
                        <a16:creationId xmlns:a16="http://schemas.microsoft.com/office/drawing/2014/main" id="{9ABD5137-CF47-0F44-A989-F3804D361E54}"/>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270">
                      <a:latin typeface="Tahoma" panose="020B0604030504040204" pitchFamily="34" charset="0"/>
                    </a:endParaRPr>
                  </a:p>
                </p:txBody>
              </p:sp>
            </p:grpSp>
            <p:sp>
              <p:nvSpPr>
                <p:cNvPr id="298" name="Text Box 75">
                  <a:extLst>
                    <a:ext uri="{FF2B5EF4-FFF2-40B4-BE49-F238E27FC236}">
                      <a16:creationId xmlns:a16="http://schemas.microsoft.com/office/drawing/2014/main" id="{DD261E1D-55DA-E04A-84C8-245ED36BF469}"/>
                    </a:ext>
                  </a:extLst>
                </p:cNvPr>
                <p:cNvSpPr txBox="1">
                  <a:spLocks noChangeAspect="1" noChangeArrowheads="1"/>
                </p:cNvSpPr>
                <p:nvPr/>
              </p:nvSpPr>
              <p:spPr bwMode="auto">
                <a:xfrm>
                  <a:off x="34" y="-13"/>
                  <a:ext cx="434"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Reg</a:t>
                  </a:r>
                </a:p>
              </p:txBody>
            </p:sp>
          </p:grpSp>
        </p:grpSp>
        <p:grpSp>
          <p:nvGrpSpPr>
            <p:cNvPr id="107" name="Group 76">
              <a:extLst>
                <a:ext uri="{FF2B5EF4-FFF2-40B4-BE49-F238E27FC236}">
                  <a16:creationId xmlns:a16="http://schemas.microsoft.com/office/drawing/2014/main" id="{63B1709A-DCC0-2946-9BAA-9AA23E84D908}"/>
                </a:ext>
              </a:extLst>
            </p:cNvPr>
            <p:cNvGrpSpPr>
              <a:grpSpLocks noChangeAspect="1"/>
            </p:cNvGrpSpPr>
            <p:nvPr/>
          </p:nvGrpSpPr>
          <p:grpSpPr bwMode="auto">
            <a:xfrm>
              <a:off x="1819" y="1738"/>
              <a:ext cx="2434" cy="441"/>
              <a:chOff x="23" y="0"/>
              <a:chExt cx="1903" cy="441"/>
            </a:xfrm>
          </p:grpSpPr>
          <p:grpSp>
            <p:nvGrpSpPr>
              <p:cNvPr id="251" name="Group 77">
                <a:extLst>
                  <a:ext uri="{FF2B5EF4-FFF2-40B4-BE49-F238E27FC236}">
                    <a16:creationId xmlns:a16="http://schemas.microsoft.com/office/drawing/2014/main" id="{08982BCD-9867-2740-BCC9-BCBF4074A408}"/>
                  </a:ext>
                </a:extLst>
              </p:cNvPr>
              <p:cNvGrpSpPr>
                <a:grpSpLocks noChangeAspect="1"/>
              </p:cNvGrpSpPr>
              <p:nvPr/>
            </p:nvGrpSpPr>
            <p:grpSpPr bwMode="auto">
              <a:xfrm>
                <a:off x="477" y="97"/>
                <a:ext cx="223" cy="240"/>
                <a:chOff x="9" y="-13"/>
                <a:chExt cx="480" cy="445"/>
              </a:xfrm>
            </p:grpSpPr>
            <p:grpSp>
              <p:nvGrpSpPr>
                <p:cNvPr id="280" name="Group 78">
                  <a:extLst>
                    <a:ext uri="{FF2B5EF4-FFF2-40B4-BE49-F238E27FC236}">
                      <a16:creationId xmlns:a16="http://schemas.microsoft.com/office/drawing/2014/main" id="{5ACABFC0-8443-D341-8F4A-F1242608FF26}"/>
                    </a:ext>
                  </a:extLst>
                </p:cNvPr>
                <p:cNvGrpSpPr>
                  <a:grpSpLocks noChangeAspect="1"/>
                </p:cNvGrpSpPr>
                <p:nvPr/>
              </p:nvGrpSpPr>
              <p:grpSpPr bwMode="auto">
                <a:xfrm>
                  <a:off x="9" y="0"/>
                  <a:ext cx="480" cy="432"/>
                  <a:chOff x="0" y="0"/>
                  <a:chExt cx="480" cy="432"/>
                </a:xfrm>
              </p:grpSpPr>
              <p:sp>
                <p:nvSpPr>
                  <p:cNvPr id="282" name="Rectangle 79">
                    <a:extLst>
                      <a:ext uri="{FF2B5EF4-FFF2-40B4-BE49-F238E27FC236}">
                        <a16:creationId xmlns:a16="http://schemas.microsoft.com/office/drawing/2014/main" id="{3615C05A-90FC-CC45-823C-F27BAEE6E3D9}"/>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3" name="Rectangle 80">
                    <a:extLst>
                      <a:ext uri="{FF2B5EF4-FFF2-40B4-BE49-F238E27FC236}">
                        <a16:creationId xmlns:a16="http://schemas.microsoft.com/office/drawing/2014/main" id="{E2EE5593-3838-BA4D-9EF1-C79FA1029CB2}"/>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270">
                      <a:latin typeface="Tahoma" panose="020B0604030504040204" pitchFamily="34" charset="0"/>
                    </a:endParaRPr>
                  </a:p>
                </p:txBody>
              </p:sp>
            </p:grpSp>
            <p:sp>
              <p:nvSpPr>
                <p:cNvPr id="281" name="Text Box 81">
                  <a:extLst>
                    <a:ext uri="{FF2B5EF4-FFF2-40B4-BE49-F238E27FC236}">
                      <a16:creationId xmlns:a16="http://schemas.microsoft.com/office/drawing/2014/main" id="{A58302DD-2FD7-6847-9570-A990A7B07261}"/>
                    </a:ext>
                  </a:extLst>
                </p:cNvPr>
                <p:cNvSpPr txBox="1">
                  <a:spLocks noChangeAspect="1" noChangeArrowheads="1"/>
                </p:cNvSpPr>
                <p:nvPr/>
              </p:nvSpPr>
              <p:spPr bwMode="auto">
                <a:xfrm>
                  <a:off x="35" y="-13"/>
                  <a:ext cx="432"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Reg</a:t>
                  </a:r>
                </a:p>
              </p:txBody>
            </p:sp>
          </p:grpSp>
          <p:sp>
            <p:nvSpPr>
              <p:cNvPr id="252" name="Line 82">
                <a:extLst>
                  <a:ext uri="{FF2B5EF4-FFF2-40B4-BE49-F238E27FC236}">
                    <a16:creationId xmlns:a16="http://schemas.microsoft.com/office/drawing/2014/main" id="{C9BB2B88-46CC-D042-8F99-8F08A7986783}"/>
                  </a:ext>
                </a:extLst>
              </p:cNvPr>
              <p:cNvSpPr>
                <a:spLocks noChangeAspect="1" noChangeShapeType="1"/>
              </p:cNvSpPr>
              <p:nvPr/>
            </p:nvSpPr>
            <p:spPr bwMode="auto">
              <a:xfrm>
                <a:off x="700"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3" name="Line 83">
                <a:extLst>
                  <a:ext uri="{FF2B5EF4-FFF2-40B4-BE49-F238E27FC236}">
                    <a16:creationId xmlns:a16="http://schemas.microsoft.com/office/drawing/2014/main" id="{19FA9060-C8CD-7C48-91E5-E65C29A448BC}"/>
                  </a:ext>
                </a:extLst>
              </p:cNvPr>
              <p:cNvSpPr>
                <a:spLocks noChangeAspect="1" noChangeShapeType="1"/>
              </p:cNvSpPr>
              <p:nvPr/>
            </p:nvSpPr>
            <p:spPr bwMode="auto">
              <a:xfrm>
                <a:off x="700"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54" name="Group 84">
                <a:extLst>
                  <a:ext uri="{FF2B5EF4-FFF2-40B4-BE49-F238E27FC236}">
                    <a16:creationId xmlns:a16="http://schemas.microsoft.com/office/drawing/2014/main" id="{C94FEBDC-239F-844E-B432-D5EC447E88F4}"/>
                  </a:ext>
                </a:extLst>
              </p:cNvPr>
              <p:cNvGrpSpPr>
                <a:grpSpLocks noChangeAspect="1"/>
              </p:cNvGrpSpPr>
              <p:nvPr/>
            </p:nvGrpSpPr>
            <p:grpSpPr bwMode="auto">
              <a:xfrm>
                <a:off x="900" y="17"/>
                <a:ext cx="198" cy="386"/>
                <a:chOff x="0" y="-39"/>
                <a:chExt cx="359" cy="800"/>
              </a:xfrm>
            </p:grpSpPr>
            <p:sp>
              <p:nvSpPr>
                <p:cNvPr id="276" name="AutoShape 85">
                  <a:extLst>
                    <a:ext uri="{FF2B5EF4-FFF2-40B4-BE49-F238E27FC236}">
                      <a16:creationId xmlns:a16="http://schemas.microsoft.com/office/drawing/2014/main" id="{C8D1203A-CCFC-924B-BF87-638E732E71E3}"/>
                    </a:ext>
                  </a:extLst>
                </p:cNvPr>
                <p:cNvSpPr>
                  <a:spLocks noChangeAspect="1" noChangeArrowheads="1"/>
                </p:cNvSpPr>
                <p:nvPr/>
              </p:nvSpPr>
              <p:spPr bwMode="auto">
                <a:xfrm rot="16200000">
                  <a:off x="-193" y="208"/>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270">
                    <a:latin typeface="Tahoma" panose="020B0604030504040204" pitchFamily="34" charset="0"/>
                  </a:endParaRPr>
                </a:p>
              </p:txBody>
            </p:sp>
            <p:sp>
              <p:nvSpPr>
                <p:cNvPr id="277" name="AutoShape 86">
                  <a:extLst>
                    <a:ext uri="{FF2B5EF4-FFF2-40B4-BE49-F238E27FC236}">
                      <a16:creationId xmlns:a16="http://schemas.microsoft.com/office/drawing/2014/main" id="{B4EDD6C2-685E-F64F-9DBE-D308DACB7C81}"/>
                    </a:ext>
                  </a:extLst>
                </p:cNvPr>
                <p:cNvSpPr>
                  <a:spLocks noChangeAspect="1" noChangeArrowheads="1"/>
                </p:cNvSpPr>
                <p:nvPr/>
              </p:nvSpPr>
              <p:spPr bwMode="auto">
                <a:xfrm rot="5400000">
                  <a:off x="-34" y="294"/>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8" name="未知">
                  <a:extLst>
                    <a:ext uri="{FF2B5EF4-FFF2-40B4-BE49-F238E27FC236}">
                      <a16:creationId xmlns:a16="http://schemas.microsoft.com/office/drawing/2014/main" id="{123E33D3-4036-9841-BAFB-3FFC3E73B3FF}"/>
                    </a:ext>
                  </a:extLst>
                </p:cNvPr>
                <p:cNvSpPr>
                  <a:spLocks noChangeAspect="1"/>
                </p:cNvSpPr>
                <p:nvPr/>
              </p:nvSpPr>
              <p:spPr bwMode="auto">
                <a:xfrm rot="5400000">
                  <a:off x="-17" y="307"/>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9" name="Text Box 88">
                  <a:extLst>
                    <a:ext uri="{FF2B5EF4-FFF2-40B4-BE49-F238E27FC236}">
                      <a16:creationId xmlns:a16="http://schemas.microsoft.com/office/drawing/2014/main" id="{65EADE85-5661-E444-86B9-D92BA5317360}"/>
                    </a:ext>
                  </a:extLst>
                </p:cNvPr>
                <p:cNvSpPr txBox="1">
                  <a:spLocks noChangeAspect="1" noChangeArrowheads="1"/>
                </p:cNvSpPr>
                <p:nvPr/>
              </p:nvSpPr>
              <p:spPr bwMode="auto">
                <a:xfrm rot="16200000">
                  <a:off x="-132" y="218"/>
                  <a:ext cx="743"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ALU</a:t>
                  </a:r>
                </a:p>
              </p:txBody>
            </p:sp>
          </p:grpSp>
          <p:sp>
            <p:nvSpPr>
              <p:cNvPr id="255" name="Line 89">
                <a:extLst>
                  <a:ext uri="{FF2B5EF4-FFF2-40B4-BE49-F238E27FC236}">
                    <a16:creationId xmlns:a16="http://schemas.microsoft.com/office/drawing/2014/main" id="{9A970C27-483B-1245-854B-39B860F34B6B}"/>
                  </a:ext>
                </a:extLst>
              </p:cNvPr>
              <p:cNvSpPr>
                <a:spLocks noChangeAspect="1" noChangeShapeType="1"/>
              </p:cNvSpPr>
              <p:nvPr/>
            </p:nvSpPr>
            <p:spPr bwMode="auto">
              <a:xfrm>
                <a:off x="1101"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6" name="Line 90">
                <a:extLst>
                  <a:ext uri="{FF2B5EF4-FFF2-40B4-BE49-F238E27FC236}">
                    <a16:creationId xmlns:a16="http://schemas.microsoft.com/office/drawing/2014/main" id="{1980B25E-0D5F-8A47-A2C0-410296756D76}"/>
                  </a:ext>
                </a:extLst>
              </p:cNvPr>
              <p:cNvSpPr>
                <a:spLocks noChangeAspect="1" noChangeShapeType="1"/>
              </p:cNvSpPr>
              <p:nvPr/>
            </p:nvSpPr>
            <p:spPr bwMode="auto">
              <a:xfrm>
                <a:off x="1524"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57" name="Group 91">
                <a:extLst>
                  <a:ext uri="{FF2B5EF4-FFF2-40B4-BE49-F238E27FC236}">
                    <a16:creationId xmlns:a16="http://schemas.microsoft.com/office/drawing/2014/main" id="{0E836637-04B4-754D-87C6-F37D7B5C6BEE}"/>
                  </a:ext>
                </a:extLst>
              </p:cNvPr>
              <p:cNvGrpSpPr>
                <a:grpSpLocks noChangeAspect="1"/>
              </p:cNvGrpSpPr>
              <p:nvPr/>
            </p:nvGrpSpPr>
            <p:grpSpPr bwMode="auto">
              <a:xfrm>
                <a:off x="1255" y="97"/>
                <a:ext cx="281" cy="240"/>
                <a:chOff x="55" y="-17"/>
                <a:chExt cx="605" cy="497"/>
              </a:xfrm>
            </p:grpSpPr>
            <p:sp>
              <p:nvSpPr>
                <p:cNvPr id="274" name="Rectangle 92">
                  <a:extLst>
                    <a:ext uri="{FF2B5EF4-FFF2-40B4-BE49-F238E27FC236}">
                      <a16:creationId xmlns:a16="http://schemas.microsoft.com/office/drawing/2014/main" id="{B282F2FF-272F-0147-A0E0-56F692FC8489}"/>
                    </a:ext>
                  </a:extLst>
                </p:cNvPr>
                <p:cNvSpPr>
                  <a:spLocks noChangeAspect="1" noChangeArrowheads="1"/>
                </p:cNvSpPr>
                <p:nvPr/>
              </p:nvSpPr>
              <p:spPr bwMode="auto">
                <a:xfrm>
                  <a:off x="121"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270">
                    <a:latin typeface="Tahoma" panose="020B0604030504040204" pitchFamily="34" charset="0"/>
                  </a:endParaRPr>
                </a:p>
              </p:txBody>
            </p:sp>
            <p:sp>
              <p:nvSpPr>
                <p:cNvPr id="275" name="Text Box 93">
                  <a:extLst>
                    <a:ext uri="{FF2B5EF4-FFF2-40B4-BE49-F238E27FC236}">
                      <a16:creationId xmlns:a16="http://schemas.microsoft.com/office/drawing/2014/main" id="{593F3729-0CFB-D94D-882D-258F5E39FB7C}"/>
                    </a:ext>
                  </a:extLst>
                </p:cNvPr>
                <p:cNvSpPr txBox="1">
                  <a:spLocks noChangeAspect="1" noChangeArrowheads="1"/>
                </p:cNvSpPr>
                <p:nvPr/>
              </p:nvSpPr>
              <p:spPr bwMode="auto">
                <a:xfrm>
                  <a:off x="55" y="-17"/>
                  <a:ext cx="605" cy="4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DMem</a:t>
                  </a:r>
                </a:p>
              </p:txBody>
            </p:sp>
          </p:grpSp>
          <p:sp>
            <p:nvSpPr>
              <p:cNvPr id="258" name="未知">
                <a:extLst>
                  <a:ext uri="{FF2B5EF4-FFF2-40B4-BE49-F238E27FC236}">
                    <a16:creationId xmlns:a16="http://schemas.microsoft.com/office/drawing/2014/main" id="{90F81CC0-FC9D-4740-8C2F-2F580ECE1D2B}"/>
                  </a:ext>
                </a:extLst>
              </p:cNvPr>
              <p:cNvSpPr>
                <a:spLocks noChangeAspect="1"/>
              </p:cNvSpPr>
              <p:nvPr/>
            </p:nvSpPr>
            <p:spPr bwMode="auto">
              <a:xfrm>
                <a:off x="1257"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9" name="Line 95">
                <a:extLst>
                  <a:ext uri="{FF2B5EF4-FFF2-40B4-BE49-F238E27FC236}">
                    <a16:creationId xmlns:a16="http://schemas.microsoft.com/office/drawing/2014/main" id="{2B1EA5FD-F17F-1340-9241-DFF27C0E9D47}"/>
                  </a:ext>
                </a:extLst>
              </p:cNvPr>
              <p:cNvSpPr>
                <a:spLocks noChangeAspect="1" noChangeShapeType="1"/>
              </p:cNvSpPr>
              <p:nvPr/>
            </p:nvSpPr>
            <p:spPr bwMode="auto">
              <a:xfrm>
                <a:off x="248"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0" name="Line 96">
                <a:extLst>
                  <a:ext uri="{FF2B5EF4-FFF2-40B4-BE49-F238E27FC236}">
                    <a16:creationId xmlns:a16="http://schemas.microsoft.com/office/drawing/2014/main" id="{CBAB701C-A165-0447-BEB3-1370ED63D7E3}"/>
                  </a:ext>
                </a:extLst>
              </p:cNvPr>
              <p:cNvSpPr>
                <a:spLocks noChangeAspect="1" noChangeShapeType="1"/>
              </p:cNvSpPr>
              <p:nvPr/>
            </p:nvSpPr>
            <p:spPr bwMode="auto">
              <a:xfrm>
                <a:off x="218"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61" name="Group 97">
                <a:extLst>
                  <a:ext uri="{FF2B5EF4-FFF2-40B4-BE49-F238E27FC236}">
                    <a16:creationId xmlns:a16="http://schemas.microsoft.com/office/drawing/2014/main" id="{748D4E51-E973-A54B-8FEB-3596D0CCA28D}"/>
                  </a:ext>
                </a:extLst>
              </p:cNvPr>
              <p:cNvGrpSpPr>
                <a:grpSpLocks noChangeAspect="1"/>
              </p:cNvGrpSpPr>
              <p:nvPr/>
            </p:nvGrpSpPr>
            <p:grpSpPr bwMode="auto">
              <a:xfrm>
                <a:off x="23" y="97"/>
                <a:ext cx="264" cy="240"/>
                <a:chOff x="50" y="-17"/>
                <a:chExt cx="570" cy="497"/>
              </a:xfrm>
            </p:grpSpPr>
            <p:sp>
              <p:nvSpPr>
                <p:cNvPr id="272" name="Rectangle 98">
                  <a:extLst>
                    <a:ext uri="{FF2B5EF4-FFF2-40B4-BE49-F238E27FC236}">
                      <a16:creationId xmlns:a16="http://schemas.microsoft.com/office/drawing/2014/main" id="{A702782A-3042-EE49-9BCC-B3DED7D70FBF}"/>
                    </a:ext>
                  </a:extLst>
                </p:cNvPr>
                <p:cNvSpPr>
                  <a:spLocks noChangeAspect="1" noChangeArrowheads="1"/>
                </p:cNvSpPr>
                <p:nvPr/>
              </p:nvSpPr>
              <p:spPr bwMode="auto">
                <a:xfrm>
                  <a:off x="98"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270">
                    <a:latin typeface="Tahoma" panose="020B0604030504040204" pitchFamily="34" charset="0"/>
                  </a:endParaRPr>
                </a:p>
              </p:txBody>
            </p:sp>
            <p:sp>
              <p:nvSpPr>
                <p:cNvPr id="273" name="Text Box 99">
                  <a:extLst>
                    <a:ext uri="{FF2B5EF4-FFF2-40B4-BE49-F238E27FC236}">
                      <a16:creationId xmlns:a16="http://schemas.microsoft.com/office/drawing/2014/main" id="{0A1FE490-1FF7-CB4D-A72C-596FA373DC0F}"/>
                    </a:ext>
                  </a:extLst>
                </p:cNvPr>
                <p:cNvSpPr txBox="1">
                  <a:spLocks noChangeAspect="1" noChangeArrowheads="1"/>
                </p:cNvSpPr>
                <p:nvPr/>
              </p:nvSpPr>
              <p:spPr bwMode="auto">
                <a:xfrm>
                  <a:off x="50" y="-17"/>
                  <a:ext cx="570" cy="4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Ifetch</a:t>
                  </a:r>
                </a:p>
              </p:txBody>
            </p:sp>
          </p:grpSp>
          <p:grpSp>
            <p:nvGrpSpPr>
              <p:cNvPr id="262" name="Group 100">
                <a:extLst>
                  <a:ext uri="{FF2B5EF4-FFF2-40B4-BE49-F238E27FC236}">
                    <a16:creationId xmlns:a16="http://schemas.microsoft.com/office/drawing/2014/main" id="{FA529D92-B715-CC48-866A-ABA68191255B}"/>
                  </a:ext>
                </a:extLst>
              </p:cNvPr>
              <p:cNvGrpSpPr>
                <a:grpSpLocks noChangeAspect="1"/>
              </p:cNvGrpSpPr>
              <p:nvPr/>
            </p:nvGrpSpPr>
            <p:grpSpPr bwMode="auto">
              <a:xfrm>
                <a:off x="337" y="0"/>
                <a:ext cx="1297" cy="441"/>
                <a:chOff x="0" y="0"/>
                <a:chExt cx="2088" cy="681"/>
              </a:xfrm>
            </p:grpSpPr>
            <p:sp>
              <p:nvSpPr>
                <p:cNvPr id="268" name="Rectangle 101">
                  <a:extLst>
                    <a:ext uri="{FF2B5EF4-FFF2-40B4-BE49-F238E27FC236}">
                      <a16:creationId xmlns:a16="http://schemas.microsoft.com/office/drawing/2014/main" id="{813D2801-E208-704E-B6F6-C6D02B4EF21A}"/>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9" name="Rectangle 102">
                  <a:extLst>
                    <a:ext uri="{FF2B5EF4-FFF2-40B4-BE49-F238E27FC236}">
                      <a16:creationId xmlns:a16="http://schemas.microsoft.com/office/drawing/2014/main" id="{8F6FB4DD-9948-7E48-906D-708F23086A33}"/>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0" name="Rectangle 103">
                  <a:extLst>
                    <a:ext uri="{FF2B5EF4-FFF2-40B4-BE49-F238E27FC236}">
                      <a16:creationId xmlns:a16="http://schemas.microsoft.com/office/drawing/2014/main" id="{70B4C358-CCF0-6642-A345-0527A0256EC5}"/>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1" name="Rectangle 104">
                  <a:extLst>
                    <a:ext uri="{FF2B5EF4-FFF2-40B4-BE49-F238E27FC236}">
                      <a16:creationId xmlns:a16="http://schemas.microsoft.com/office/drawing/2014/main" id="{64DACD24-97E4-7649-ACA5-68EC50E4F2AF}"/>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263" name="Group 105">
                <a:extLst>
                  <a:ext uri="{FF2B5EF4-FFF2-40B4-BE49-F238E27FC236}">
                    <a16:creationId xmlns:a16="http://schemas.microsoft.com/office/drawing/2014/main" id="{4C9CA192-2D91-8542-BABB-191B5AAF79E6}"/>
                  </a:ext>
                </a:extLst>
              </p:cNvPr>
              <p:cNvGrpSpPr>
                <a:grpSpLocks noChangeAspect="1"/>
              </p:cNvGrpSpPr>
              <p:nvPr/>
            </p:nvGrpSpPr>
            <p:grpSpPr bwMode="auto">
              <a:xfrm flipH="1">
                <a:off x="1704" y="89"/>
                <a:ext cx="222" cy="240"/>
                <a:chOff x="6" y="-13"/>
                <a:chExt cx="480" cy="445"/>
              </a:xfrm>
            </p:grpSpPr>
            <p:grpSp>
              <p:nvGrpSpPr>
                <p:cNvPr id="264" name="Group 106">
                  <a:extLst>
                    <a:ext uri="{FF2B5EF4-FFF2-40B4-BE49-F238E27FC236}">
                      <a16:creationId xmlns:a16="http://schemas.microsoft.com/office/drawing/2014/main" id="{9839C0BE-C61E-CD43-B342-848488231A0C}"/>
                    </a:ext>
                  </a:extLst>
                </p:cNvPr>
                <p:cNvGrpSpPr>
                  <a:grpSpLocks noChangeAspect="1"/>
                </p:cNvGrpSpPr>
                <p:nvPr/>
              </p:nvGrpSpPr>
              <p:grpSpPr bwMode="auto">
                <a:xfrm>
                  <a:off x="6" y="0"/>
                  <a:ext cx="480" cy="432"/>
                  <a:chOff x="0" y="0"/>
                  <a:chExt cx="480" cy="432"/>
                </a:xfrm>
              </p:grpSpPr>
              <p:sp>
                <p:nvSpPr>
                  <p:cNvPr id="266" name="Rectangle 107">
                    <a:extLst>
                      <a:ext uri="{FF2B5EF4-FFF2-40B4-BE49-F238E27FC236}">
                        <a16:creationId xmlns:a16="http://schemas.microsoft.com/office/drawing/2014/main" id="{8A54220A-DBB8-504F-85FC-A60636DDCF65}"/>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7" name="Rectangle 108">
                    <a:extLst>
                      <a:ext uri="{FF2B5EF4-FFF2-40B4-BE49-F238E27FC236}">
                        <a16:creationId xmlns:a16="http://schemas.microsoft.com/office/drawing/2014/main" id="{DC39D478-9885-864E-8813-8B9CB442A662}"/>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270">
                      <a:latin typeface="Tahoma" panose="020B0604030504040204" pitchFamily="34" charset="0"/>
                    </a:endParaRPr>
                  </a:p>
                </p:txBody>
              </p:sp>
            </p:grpSp>
            <p:sp>
              <p:nvSpPr>
                <p:cNvPr id="265" name="Text Box 109">
                  <a:extLst>
                    <a:ext uri="{FF2B5EF4-FFF2-40B4-BE49-F238E27FC236}">
                      <a16:creationId xmlns:a16="http://schemas.microsoft.com/office/drawing/2014/main" id="{932B3B46-1B10-7646-985E-ED06390E5495}"/>
                    </a:ext>
                  </a:extLst>
                </p:cNvPr>
                <p:cNvSpPr txBox="1">
                  <a:spLocks noChangeAspect="1" noChangeArrowheads="1"/>
                </p:cNvSpPr>
                <p:nvPr/>
              </p:nvSpPr>
              <p:spPr bwMode="auto">
                <a:xfrm>
                  <a:off x="34" y="-13"/>
                  <a:ext cx="434"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Reg</a:t>
                  </a:r>
                </a:p>
              </p:txBody>
            </p:sp>
          </p:grpSp>
        </p:grpSp>
        <p:grpSp>
          <p:nvGrpSpPr>
            <p:cNvPr id="108" name="Group 110">
              <a:extLst>
                <a:ext uri="{FF2B5EF4-FFF2-40B4-BE49-F238E27FC236}">
                  <a16:creationId xmlns:a16="http://schemas.microsoft.com/office/drawing/2014/main" id="{5EE8A8EF-5354-6943-A675-1DE5E1F28767}"/>
                </a:ext>
              </a:extLst>
            </p:cNvPr>
            <p:cNvGrpSpPr>
              <a:grpSpLocks noChangeAspect="1"/>
            </p:cNvGrpSpPr>
            <p:nvPr/>
          </p:nvGrpSpPr>
          <p:grpSpPr bwMode="auto">
            <a:xfrm>
              <a:off x="2347" y="2266"/>
              <a:ext cx="2434" cy="441"/>
              <a:chOff x="23" y="0"/>
              <a:chExt cx="1903" cy="441"/>
            </a:xfrm>
          </p:grpSpPr>
          <p:grpSp>
            <p:nvGrpSpPr>
              <p:cNvPr id="124" name="Group 111">
                <a:extLst>
                  <a:ext uri="{FF2B5EF4-FFF2-40B4-BE49-F238E27FC236}">
                    <a16:creationId xmlns:a16="http://schemas.microsoft.com/office/drawing/2014/main" id="{B455AE35-8BE6-8942-A782-CD09F99B691A}"/>
                  </a:ext>
                </a:extLst>
              </p:cNvPr>
              <p:cNvGrpSpPr>
                <a:grpSpLocks noChangeAspect="1"/>
              </p:cNvGrpSpPr>
              <p:nvPr/>
            </p:nvGrpSpPr>
            <p:grpSpPr bwMode="auto">
              <a:xfrm>
                <a:off x="477" y="96"/>
                <a:ext cx="223" cy="241"/>
                <a:chOff x="9" y="-14"/>
                <a:chExt cx="480" cy="446"/>
              </a:xfrm>
            </p:grpSpPr>
            <p:grpSp>
              <p:nvGrpSpPr>
                <p:cNvPr id="153" name="Group 112">
                  <a:extLst>
                    <a:ext uri="{FF2B5EF4-FFF2-40B4-BE49-F238E27FC236}">
                      <a16:creationId xmlns:a16="http://schemas.microsoft.com/office/drawing/2014/main" id="{116B0E49-B7C6-2B41-9A88-B989ABB7B0E0}"/>
                    </a:ext>
                  </a:extLst>
                </p:cNvPr>
                <p:cNvGrpSpPr>
                  <a:grpSpLocks noChangeAspect="1"/>
                </p:cNvGrpSpPr>
                <p:nvPr/>
              </p:nvGrpSpPr>
              <p:grpSpPr bwMode="auto">
                <a:xfrm>
                  <a:off x="9" y="0"/>
                  <a:ext cx="480" cy="432"/>
                  <a:chOff x="0" y="0"/>
                  <a:chExt cx="480" cy="432"/>
                </a:xfrm>
              </p:grpSpPr>
              <p:sp>
                <p:nvSpPr>
                  <p:cNvPr id="155" name="Rectangle 113">
                    <a:extLst>
                      <a:ext uri="{FF2B5EF4-FFF2-40B4-BE49-F238E27FC236}">
                        <a16:creationId xmlns:a16="http://schemas.microsoft.com/office/drawing/2014/main" id="{0A23DE35-7CB8-C840-862A-507EE0A193B1}"/>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6" name="Rectangle 114">
                    <a:extLst>
                      <a:ext uri="{FF2B5EF4-FFF2-40B4-BE49-F238E27FC236}">
                        <a16:creationId xmlns:a16="http://schemas.microsoft.com/office/drawing/2014/main" id="{29BF6CB3-68C2-4B43-A6E0-BF55F112C6B9}"/>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270">
                      <a:latin typeface="Tahoma" panose="020B0604030504040204" pitchFamily="34" charset="0"/>
                    </a:endParaRPr>
                  </a:p>
                </p:txBody>
              </p:sp>
            </p:grpSp>
            <p:sp>
              <p:nvSpPr>
                <p:cNvPr id="154" name="Text Box 115">
                  <a:extLst>
                    <a:ext uri="{FF2B5EF4-FFF2-40B4-BE49-F238E27FC236}">
                      <a16:creationId xmlns:a16="http://schemas.microsoft.com/office/drawing/2014/main" id="{B26A4E73-FB33-5E4F-A7B9-E19EB8AA74EB}"/>
                    </a:ext>
                  </a:extLst>
                </p:cNvPr>
                <p:cNvSpPr txBox="1">
                  <a:spLocks noChangeAspect="1" noChangeArrowheads="1"/>
                </p:cNvSpPr>
                <p:nvPr/>
              </p:nvSpPr>
              <p:spPr bwMode="auto">
                <a:xfrm>
                  <a:off x="33" y="-14"/>
                  <a:ext cx="432"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Reg</a:t>
                  </a:r>
                </a:p>
              </p:txBody>
            </p:sp>
          </p:grpSp>
          <p:sp>
            <p:nvSpPr>
              <p:cNvPr id="125" name="Line 116">
                <a:extLst>
                  <a:ext uri="{FF2B5EF4-FFF2-40B4-BE49-F238E27FC236}">
                    <a16:creationId xmlns:a16="http://schemas.microsoft.com/office/drawing/2014/main" id="{13D2045B-20E0-034F-A1FF-2F874BF11D38}"/>
                  </a:ext>
                </a:extLst>
              </p:cNvPr>
              <p:cNvSpPr>
                <a:spLocks noChangeAspect="1" noChangeShapeType="1"/>
              </p:cNvSpPr>
              <p:nvPr/>
            </p:nvSpPr>
            <p:spPr bwMode="auto">
              <a:xfrm>
                <a:off x="700"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6" name="Line 117">
                <a:extLst>
                  <a:ext uri="{FF2B5EF4-FFF2-40B4-BE49-F238E27FC236}">
                    <a16:creationId xmlns:a16="http://schemas.microsoft.com/office/drawing/2014/main" id="{E41AD9A4-948E-3940-A5B9-E68B26F97B06}"/>
                  </a:ext>
                </a:extLst>
              </p:cNvPr>
              <p:cNvSpPr>
                <a:spLocks noChangeAspect="1" noChangeShapeType="1"/>
              </p:cNvSpPr>
              <p:nvPr/>
            </p:nvSpPr>
            <p:spPr bwMode="auto">
              <a:xfrm>
                <a:off x="700"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27" name="Group 118">
                <a:extLst>
                  <a:ext uri="{FF2B5EF4-FFF2-40B4-BE49-F238E27FC236}">
                    <a16:creationId xmlns:a16="http://schemas.microsoft.com/office/drawing/2014/main" id="{CBB1D7B5-A0E1-C246-ABAC-432B2E256AE0}"/>
                  </a:ext>
                </a:extLst>
              </p:cNvPr>
              <p:cNvGrpSpPr>
                <a:grpSpLocks noChangeAspect="1"/>
              </p:cNvGrpSpPr>
              <p:nvPr/>
            </p:nvGrpSpPr>
            <p:grpSpPr bwMode="auto">
              <a:xfrm>
                <a:off x="900" y="18"/>
                <a:ext cx="198" cy="385"/>
                <a:chOff x="0" y="-36"/>
                <a:chExt cx="359" cy="797"/>
              </a:xfrm>
            </p:grpSpPr>
            <p:sp>
              <p:nvSpPr>
                <p:cNvPr id="149" name="AutoShape 119">
                  <a:extLst>
                    <a:ext uri="{FF2B5EF4-FFF2-40B4-BE49-F238E27FC236}">
                      <a16:creationId xmlns:a16="http://schemas.microsoft.com/office/drawing/2014/main" id="{08695FD7-003B-6042-A11C-D177DD57890E}"/>
                    </a:ext>
                  </a:extLst>
                </p:cNvPr>
                <p:cNvSpPr>
                  <a:spLocks noChangeAspect="1" noChangeArrowheads="1"/>
                </p:cNvSpPr>
                <p:nvPr/>
              </p:nvSpPr>
              <p:spPr bwMode="auto">
                <a:xfrm rot="16200000">
                  <a:off x="-193" y="208"/>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270">
                    <a:latin typeface="Tahoma" panose="020B0604030504040204" pitchFamily="34" charset="0"/>
                  </a:endParaRPr>
                </a:p>
              </p:txBody>
            </p:sp>
            <p:sp>
              <p:nvSpPr>
                <p:cNvPr id="150" name="AutoShape 120">
                  <a:extLst>
                    <a:ext uri="{FF2B5EF4-FFF2-40B4-BE49-F238E27FC236}">
                      <a16:creationId xmlns:a16="http://schemas.microsoft.com/office/drawing/2014/main" id="{E66340BA-EACF-7047-AE09-EEA61841504C}"/>
                    </a:ext>
                  </a:extLst>
                </p:cNvPr>
                <p:cNvSpPr>
                  <a:spLocks noChangeAspect="1" noChangeArrowheads="1"/>
                </p:cNvSpPr>
                <p:nvPr/>
              </p:nvSpPr>
              <p:spPr bwMode="auto">
                <a:xfrm rot="5400000">
                  <a:off x="-34" y="294"/>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1" name="未知">
                  <a:extLst>
                    <a:ext uri="{FF2B5EF4-FFF2-40B4-BE49-F238E27FC236}">
                      <a16:creationId xmlns:a16="http://schemas.microsoft.com/office/drawing/2014/main" id="{B386CE16-AC8E-384B-8BA9-FA3AC4EF8DCC}"/>
                    </a:ext>
                  </a:extLst>
                </p:cNvPr>
                <p:cNvSpPr>
                  <a:spLocks noChangeAspect="1"/>
                </p:cNvSpPr>
                <p:nvPr/>
              </p:nvSpPr>
              <p:spPr bwMode="auto">
                <a:xfrm rot="5400000">
                  <a:off x="-17" y="307"/>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2" name="Text Box 122">
                  <a:extLst>
                    <a:ext uri="{FF2B5EF4-FFF2-40B4-BE49-F238E27FC236}">
                      <a16:creationId xmlns:a16="http://schemas.microsoft.com/office/drawing/2014/main" id="{E1530A10-BC22-4041-A91A-9141DDF152AE}"/>
                    </a:ext>
                  </a:extLst>
                </p:cNvPr>
                <p:cNvSpPr txBox="1">
                  <a:spLocks noChangeAspect="1" noChangeArrowheads="1"/>
                </p:cNvSpPr>
                <p:nvPr/>
              </p:nvSpPr>
              <p:spPr bwMode="auto">
                <a:xfrm rot="16200000">
                  <a:off x="-132" y="221"/>
                  <a:ext cx="743"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ALU</a:t>
                  </a:r>
                </a:p>
              </p:txBody>
            </p:sp>
          </p:grpSp>
          <p:sp>
            <p:nvSpPr>
              <p:cNvPr id="128" name="Line 123">
                <a:extLst>
                  <a:ext uri="{FF2B5EF4-FFF2-40B4-BE49-F238E27FC236}">
                    <a16:creationId xmlns:a16="http://schemas.microsoft.com/office/drawing/2014/main" id="{2363F15E-8917-7148-8640-8343265CBEA4}"/>
                  </a:ext>
                </a:extLst>
              </p:cNvPr>
              <p:cNvSpPr>
                <a:spLocks noChangeAspect="1" noChangeShapeType="1"/>
              </p:cNvSpPr>
              <p:nvPr/>
            </p:nvSpPr>
            <p:spPr bwMode="auto">
              <a:xfrm>
                <a:off x="1101"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9" name="Line 124">
                <a:extLst>
                  <a:ext uri="{FF2B5EF4-FFF2-40B4-BE49-F238E27FC236}">
                    <a16:creationId xmlns:a16="http://schemas.microsoft.com/office/drawing/2014/main" id="{E935185F-5BE2-314F-99FE-2D31F052AB21}"/>
                  </a:ext>
                </a:extLst>
              </p:cNvPr>
              <p:cNvSpPr>
                <a:spLocks noChangeAspect="1" noChangeShapeType="1"/>
              </p:cNvSpPr>
              <p:nvPr/>
            </p:nvSpPr>
            <p:spPr bwMode="auto">
              <a:xfrm>
                <a:off x="1524"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30" name="Group 125">
                <a:extLst>
                  <a:ext uri="{FF2B5EF4-FFF2-40B4-BE49-F238E27FC236}">
                    <a16:creationId xmlns:a16="http://schemas.microsoft.com/office/drawing/2014/main" id="{A67F4BD3-2190-DD41-9B38-AE962424146F}"/>
                  </a:ext>
                </a:extLst>
              </p:cNvPr>
              <p:cNvGrpSpPr>
                <a:grpSpLocks noChangeAspect="1"/>
              </p:cNvGrpSpPr>
              <p:nvPr/>
            </p:nvGrpSpPr>
            <p:grpSpPr bwMode="auto">
              <a:xfrm>
                <a:off x="1255" y="98"/>
                <a:ext cx="281" cy="239"/>
                <a:chOff x="54" y="-14"/>
                <a:chExt cx="608" cy="494"/>
              </a:xfrm>
            </p:grpSpPr>
            <p:sp>
              <p:nvSpPr>
                <p:cNvPr id="147" name="Rectangle 126">
                  <a:extLst>
                    <a:ext uri="{FF2B5EF4-FFF2-40B4-BE49-F238E27FC236}">
                      <a16:creationId xmlns:a16="http://schemas.microsoft.com/office/drawing/2014/main" id="{5DD6EC5F-4276-A940-AEDD-93B277102210}"/>
                    </a:ext>
                  </a:extLst>
                </p:cNvPr>
                <p:cNvSpPr>
                  <a:spLocks noChangeAspect="1" noChangeArrowheads="1"/>
                </p:cNvSpPr>
                <p:nvPr/>
              </p:nvSpPr>
              <p:spPr bwMode="auto">
                <a:xfrm>
                  <a:off x="121"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270">
                    <a:latin typeface="Tahoma" panose="020B0604030504040204" pitchFamily="34" charset="0"/>
                  </a:endParaRPr>
                </a:p>
              </p:txBody>
            </p:sp>
            <p:sp>
              <p:nvSpPr>
                <p:cNvPr id="148" name="Text Box 127">
                  <a:extLst>
                    <a:ext uri="{FF2B5EF4-FFF2-40B4-BE49-F238E27FC236}">
                      <a16:creationId xmlns:a16="http://schemas.microsoft.com/office/drawing/2014/main" id="{05528537-32E1-2746-B42A-ED0ED93A88D0}"/>
                    </a:ext>
                  </a:extLst>
                </p:cNvPr>
                <p:cNvSpPr txBox="1">
                  <a:spLocks noChangeAspect="1" noChangeArrowheads="1"/>
                </p:cNvSpPr>
                <p:nvPr/>
              </p:nvSpPr>
              <p:spPr bwMode="auto">
                <a:xfrm>
                  <a:off x="54" y="-14"/>
                  <a:ext cx="608" cy="4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DMem</a:t>
                  </a:r>
                </a:p>
              </p:txBody>
            </p:sp>
          </p:grpSp>
          <p:sp>
            <p:nvSpPr>
              <p:cNvPr id="131" name="未知">
                <a:extLst>
                  <a:ext uri="{FF2B5EF4-FFF2-40B4-BE49-F238E27FC236}">
                    <a16:creationId xmlns:a16="http://schemas.microsoft.com/office/drawing/2014/main" id="{F7F8989C-B1DA-2548-AD1E-55397CCDD26F}"/>
                  </a:ext>
                </a:extLst>
              </p:cNvPr>
              <p:cNvSpPr>
                <a:spLocks noChangeAspect="1"/>
              </p:cNvSpPr>
              <p:nvPr/>
            </p:nvSpPr>
            <p:spPr bwMode="auto">
              <a:xfrm>
                <a:off x="1257"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2" name="Line 129">
                <a:extLst>
                  <a:ext uri="{FF2B5EF4-FFF2-40B4-BE49-F238E27FC236}">
                    <a16:creationId xmlns:a16="http://schemas.microsoft.com/office/drawing/2014/main" id="{29EFA34F-73C8-064C-8B48-D9030D5B8FA8}"/>
                  </a:ext>
                </a:extLst>
              </p:cNvPr>
              <p:cNvSpPr>
                <a:spLocks noChangeAspect="1" noChangeShapeType="1"/>
              </p:cNvSpPr>
              <p:nvPr/>
            </p:nvSpPr>
            <p:spPr bwMode="auto">
              <a:xfrm>
                <a:off x="248"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3" name="Line 130">
                <a:extLst>
                  <a:ext uri="{FF2B5EF4-FFF2-40B4-BE49-F238E27FC236}">
                    <a16:creationId xmlns:a16="http://schemas.microsoft.com/office/drawing/2014/main" id="{599D4647-70CB-9643-B358-ED0F2110A5BA}"/>
                  </a:ext>
                </a:extLst>
              </p:cNvPr>
              <p:cNvSpPr>
                <a:spLocks noChangeAspect="1" noChangeShapeType="1"/>
              </p:cNvSpPr>
              <p:nvPr/>
            </p:nvSpPr>
            <p:spPr bwMode="auto">
              <a:xfrm>
                <a:off x="218"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34" name="Group 131">
                <a:extLst>
                  <a:ext uri="{FF2B5EF4-FFF2-40B4-BE49-F238E27FC236}">
                    <a16:creationId xmlns:a16="http://schemas.microsoft.com/office/drawing/2014/main" id="{91D42CCC-AD9C-A847-9810-E6221A9603EB}"/>
                  </a:ext>
                </a:extLst>
              </p:cNvPr>
              <p:cNvGrpSpPr>
                <a:grpSpLocks noChangeAspect="1"/>
              </p:cNvGrpSpPr>
              <p:nvPr/>
            </p:nvGrpSpPr>
            <p:grpSpPr bwMode="auto">
              <a:xfrm>
                <a:off x="23" y="98"/>
                <a:ext cx="264" cy="239"/>
                <a:chOff x="50" y="-14"/>
                <a:chExt cx="570" cy="494"/>
              </a:xfrm>
            </p:grpSpPr>
            <p:sp>
              <p:nvSpPr>
                <p:cNvPr id="145" name="Rectangle 132">
                  <a:extLst>
                    <a:ext uri="{FF2B5EF4-FFF2-40B4-BE49-F238E27FC236}">
                      <a16:creationId xmlns:a16="http://schemas.microsoft.com/office/drawing/2014/main" id="{1FF6D3D9-5F50-5D47-934B-B86C4A389BA8}"/>
                    </a:ext>
                  </a:extLst>
                </p:cNvPr>
                <p:cNvSpPr>
                  <a:spLocks noChangeAspect="1" noChangeArrowheads="1"/>
                </p:cNvSpPr>
                <p:nvPr/>
              </p:nvSpPr>
              <p:spPr bwMode="auto">
                <a:xfrm>
                  <a:off x="98"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270">
                    <a:latin typeface="Tahoma" panose="020B0604030504040204" pitchFamily="34" charset="0"/>
                  </a:endParaRPr>
                </a:p>
              </p:txBody>
            </p:sp>
            <p:sp>
              <p:nvSpPr>
                <p:cNvPr id="146" name="Text Box 133">
                  <a:extLst>
                    <a:ext uri="{FF2B5EF4-FFF2-40B4-BE49-F238E27FC236}">
                      <a16:creationId xmlns:a16="http://schemas.microsoft.com/office/drawing/2014/main" id="{AB9A1A60-E0B1-FF41-AAD8-3250DEF80EC4}"/>
                    </a:ext>
                  </a:extLst>
                </p:cNvPr>
                <p:cNvSpPr txBox="1">
                  <a:spLocks noChangeAspect="1" noChangeArrowheads="1"/>
                </p:cNvSpPr>
                <p:nvPr/>
              </p:nvSpPr>
              <p:spPr bwMode="auto">
                <a:xfrm>
                  <a:off x="50" y="-14"/>
                  <a:ext cx="570" cy="4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Ifetch</a:t>
                  </a:r>
                </a:p>
              </p:txBody>
            </p:sp>
          </p:grpSp>
          <p:grpSp>
            <p:nvGrpSpPr>
              <p:cNvPr id="135" name="Group 134">
                <a:extLst>
                  <a:ext uri="{FF2B5EF4-FFF2-40B4-BE49-F238E27FC236}">
                    <a16:creationId xmlns:a16="http://schemas.microsoft.com/office/drawing/2014/main" id="{3C5DFE11-328A-8943-842B-61CC4111327F}"/>
                  </a:ext>
                </a:extLst>
              </p:cNvPr>
              <p:cNvGrpSpPr>
                <a:grpSpLocks noChangeAspect="1"/>
              </p:cNvGrpSpPr>
              <p:nvPr/>
            </p:nvGrpSpPr>
            <p:grpSpPr bwMode="auto">
              <a:xfrm>
                <a:off x="337" y="0"/>
                <a:ext cx="1297" cy="441"/>
                <a:chOff x="0" y="0"/>
                <a:chExt cx="2088" cy="681"/>
              </a:xfrm>
            </p:grpSpPr>
            <p:sp>
              <p:nvSpPr>
                <p:cNvPr id="141" name="Rectangle 135">
                  <a:extLst>
                    <a:ext uri="{FF2B5EF4-FFF2-40B4-BE49-F238E27FC236}">
                      <a16:creationId xmlns:a16="http://schemas.microsoft.com/office/drawing/2014/main" id="{A6B80920-5712-1447-B2B4-9D4BD9CBD8CA}"/>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2" name="Rectangle 136">
                  <a:extLst>
                    <a:ext uri="{FF2B5EF4-FFF2-40B4-BE49-F238E27FC236}">
                      <a16:creationId xmlns:a16="http://schemas.microsoft.com/office/drawing/2014/main" id="{E7AB1C4D-51C8-F546-9489-5B63E5FEC9B9}"/>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3" name="Rectangle 137">
                  <a:extLst>
                    <a:ext uri="{FF2B5EF4-FFF2-40B4-BE49-F238E27FC236}">
                      <a16:creationId xmlns:a16="http://schemas.microsoft.com/office/drawing/2014/main" id="{15528AF4-9254-2E47-A84D-3EA676A87ABA}"/>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4" name="Rectangle 138">
                  <a:extLst>
                    <a:ext uri="{FF2B5EF4-FFF2-40B4-BE49-F238E27FC236}">
                      <a16:creationId xmlns:a16="http://schemas.microsoft.com/office/drawing/2014/main" id="{A2CA1C8F-0745-934E-B8CF-CFACCC23720C}"/>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136" name="Group 139">
                <a:extLst>
                  <a:ext uri="{FF2B5EF4-FFF2-40B4-BE49-F238E27FC236}">
                    <a16:creationId xmlns:a16="http://schemas.microsoft.com/office/drawing/2014/main" id="{B884109E-650F-3A44-80FB-A0D7080AB206}"/>
                  </a:ext>
                </a:extLst>
              </p:cNvPr>
              <p:cNvGrpSpPr>
                <a:grpSpLocks noChangeAspect="1"/>
              </p:cNvGrpSpPr>
              <p:nvPr/>
            </p:nvGrpSpPr>
            <p:grpSpPr bwMode="auto">
              <a:xfrm flipH="1">
                <a:off x="1704" y="89"/>
                <a:ext cx="222" cy="240"/>
                <a:chOff x="6" y="-13"/>
                <a:chExt cx="480" cy="445"/>
              </a:xfrm>
            </p:grpSpPr>
            <p:grpSp>
              <p:nvGrpSpPr>
                <p:cNvPr id="137" name="Group 140">
                  <a:extLst>
                    <a:ext uri="{FF2B5EF4-FFF2-40B4-BE49-F238E27FC236}">
                      <a16:creationId xmlns:a16="http://schemas.microsoft.com/office/drawing/2014/main" id="{6CFFBACB-F9CE-B547-9BC6-E4A4681872B9}"/>
                    </a:ext>
                  </a:extLst>
                </p:cNvPr>
                <p:cNvGrpSpPr>
                  <a:grpSpLocks noChangeAspect="1"/>
                </p:cNvGrpSpPr>
                <p:nvPr/>
              </p:nvGrpSpPr>
              <p:grpSpPr bwMode="auto">
                <a:xfrm>
                  <a:off x="6" y="0"/>
                  <a:ext cx="480" cy="432"/>
                  <a:chOff x="0" y="0"/>
                  <a:chExt cx="480" cy="432"/>
                </a:xfrm>
              </p:grpSpPr>
              <p:sp>
                <p:nvSpPr>
                  <p:cNvPr id="139" name="Rectangle 141">
                    <a:extLst>
                      <a:ext uri="{FF2B5EF4-FFF2-40B4-BE49-F238E27FC236}">
                        <a16:creationId xmlns:a16="http://schemas.microsoft.com/office/drawing/2014/main" id="{763992C9-5CDF-3047-AB1C-41F517E4C106}"/>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0" name="Rectangle 142">
                    <a:extLst>
                      <a:ext uri="{FF2B5EF4-FFF2-40B4-BE49-F238E27FC236}">
                        <a16:creationId xmlns:a16="http://schemas.microsoft.com/office/drawing/2014/main" id="{A7E8A234-98D5-C042-A83D-1FE8C2523AF5}"/>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270">
                      <a:latin typeface="Tahoma" panose="020B0604030504040204" pitchFamily="34" charset="0"/>
                    </a:endParaRPr>
                  </a:p>
                </p:txBody>
              </p:sp>
            </p:grpSp>
            <p:sp>
              <p:nvSpPr>
                <p:cNvPr id="138" name="Text Box 143">
                  <a:extLst>
                    <a:ext uri="{FF2B5EF4-FFF2-40B4-BE49-F238E27FC236}">
                      <a16:creationId xmlns:a16="http://schemas.microsoft.com/office/drawing/2014/main" id="{8FC07B00-A1F5-B445-B761-DC92E0B39C63}"/>
                    </a:ext>
                  </a:extLst>
                </p:cNvPr>
                <p:cNvSpPr txBox="1">
                  <a:spLocks noChangeAspect="1" noChangeArrowheads="1"/>
                </p:cNvSpPr>
                <p:nvPr/>
              </p:nvSpPr>
              <p:spPr bwMode="auto">
                <a:xfrm>
                  <a:off x="34" y="-13"/>
                  <a:ext cx="434"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Reg</a:t>
                  </a:r>
                </a:p>
              </p:txBody>
            </p:sp>
          </p:grpSp>
        </p:grpSp>
        <p:sp>
          <p:nvSpPr>
            <p:cNvPr id="109" name="Line 144">
              <a:extLst>
                <a:ext uri="{FF2B5EF4-FFF2-40B4-BE49-F238E27FC236}">
                  <a16:creationId xmlns:a16="http://schemas.microsoft.com/office/drawing/2014/main" id="{A9FBA053-ECEF-764E-B65F-E8C6633CF6F0}"/>
                </a:ext>
              </a:extLst>
            </p:cNvPr>
            <p:cNvSpPr>
              <a:spLocks noChangeShapeType="1"/>
            </p:cNvSpPr>
            <p:nvPr/>
          </p:nvSpPr>
          <p:spPr bwMode="auto">
            <a:xfrm>
              <a:off x="1179" y="39"/>
              <a:ext cx="0" cy="2880"/>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0" name="Line 145">
              <a:extLst>
                <a:ext uri="{FF2B5EF4-FFF2-40B4-BE49-F238E27FC236}">
                  <a16:creationId xmlns:a16="http://schemas.microsoft.com/office/drawing/2014/main" id="{417A8617-4484-CB49-9EFE-48C7F7C012BA}"/>
                </a:ext>
              </a:extLst>
            </p:cNvPr>
            <p:cNvSpPr>
              <a:spLocks noChangeShapeType="1"/>
            </p:cNvSpPr>
            <p:nvPr/>
          </p:nvSpPr>
          <p:spPr bwMode="auto">
            <a:xfrm>
              <a:off x="1707" y="39"/>
              <a:ext cx="0" cy="2880"/>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1" name="Line 146">
              <a:extLst>
                <a:ext uri="{FF2B5EF4-FFF2-40B4-BE49-F238E27FC236}">
                  <a16:creationId xmlns:a16="http://schemas.microsoft.com/office/drawing/2014/main" id="{1BFAC9FD-98FC-D34D-B31B-65965E52B914}"/>
                </a:ext>
              </a:extLst>
            </p:cNvPr>
            <p:cNvSpPr>
              <a:spLocks noChangeShapeType="1"/>
            </p:cNvSpPr>
            <p:nvPr/>
          </p:nvSpPr>
          <p:spPr bwMode="auto">
            <a:xfrm>
              <a:off x="2235" y="39"/>
              <a:ext cx="0" cy="2880"/>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2" name="Line 147">
              <a:extLst>
                <a:ext uri="{FF2B5EF4-FFF2-40B4-BE49-F238E27FC236}">
                  <a16:creationId xmlns:a16="http://schemas.microsoft.com/office/drawing/2014/main" id="{008D91DE-874F-5844-9119-97DC3BE8E441}"/>
                </a:ext>
              </a:extLst>
            </p:cNvPr>
            <p:cNvSpPr>
              <a:spLocks noChangeShapeType="1"/>
            </p:cNvSpPr>
            <p:nvPr/>
          </p:nvSpPr>
          <p:spPr bwMode="auto">
            <a:xfrm>
              <a:off x="3303" y="39"/>
              <a:ext cx="0" cy="2880"/>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3" name="Line 148">
              <a:extLst>
                <a:ext uri="{FF2B5EF4-FFF2-40B4-BE49-F238E27FC236}">
                  <a16:creationId xmlns:a16="http://schemas.microsoft.com/office/drawing/2014/main" id="{48F2C8D3-6EF5-B54F-B7BA-B6405C329C2F}"/>
                </a:ext>
              </a:extLst>
            </p:cNvPr>
            <p:cNvSpPr>
              <a:spLocks noChangeShapeType="1"/>
            </p:cNvSpPr>
            <p:nvPr/>
          </p:nvSpPr>
          <p:spPr bwMode="auto">
            <a:xfrm>
              <a:off x="2775" y="39"/>
              <a:ext cx="0" cy="2880"/>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4" name="Line 149">
              <a:extLst>
                <a:ext uri="{FF2B5EF4-FFF2-40B4-BE49-F238E27FC236}">
                  <a16:creationId xmlns:a16="http://schemas.microsoft.com/office/drawing/2014/main" id="{1E499B98-51D5-B843-B8DF-03027B7C9EA9}"/>
                </a:ext>
              </a:extLst>
            </p:cNvPr>
            <p:cNvSpPr>
              <a:spLocks noChangeShapeType="1"/>
            </p:cNvSpPr>
            <p:nvPr/>
          </p:nvSpPr>
          <p:spPr bwMode="auto">
            <a:xfrm>
              <a:off x="3843" y="39"/>
              <a:ext cx="0" cy="2880"/>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5" name="Line 150">
              <a:extLst>
                <a:ext uri="{FF2B5EF4-FFF2-40B4-BE49-F238E27FC236}">
                  <a16:creationId xmlns:a16="http://schemas.microsoft.com/office/drawing/2014/main" id="{63EF08A1-4A1B-FC43-928B-38F6A49ECBBF}"/>
                </a:ext>
              </a:extLst>
            </p:cNvPr>
            <p:cNvSpPr>
              <a:spLocks noChangeShapeType="1"/>
            </p:cNvSpPr>
            <p:nvPr/>
          </p:nvSpPr>
          <p:spPr bwMode="auto">
            <a:xfrm>
              <a:off x="4383" y="39"/>
              <a:ext cx="0" cy="2880"/>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6" name="Line 151">
              <a:extLst>
                <a:ext uri="{FF2B5EF4-FFF2-40B4-BE49-F238E27FC236}">
                  <a16:creationId xmlns:a16="http://schemas.microsoft.com/office/drawing/2014/main" id="{9B73F970-47A6-554E-99FC-815346621C13}"/>
                </a:ext>
              </a:extLst>
            </p:cNvPr>
            <p:cNvSpPr>
              <a:spLocks noChangeShapeType="1"/>
            </p:cNvSpPr>
            <p:nvPr/>
          </p:nvSpPr>
          <p:spPr bwMode="auto">
            <a:xfrm>
              <a:off x="651" y="39"/>
              <a:ext cx="0" cy="2880"/>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7" name="Text Box 152">
              <a:extLst>
                <a:ext uri="{FF2B5EF4-FFF2-40B4-BE49-F238E27FC236}">
                  <a16:creationId xmlns:a16="http://schemas.microsoft.com/office/drawing/2014/main" id="{03439A8E-8A4C-4143-A9BC-A15D8D7DBE3E}"/>
                </a:ext>
              </a:extLst>
            </p:cNvPr>
            <p:cNvSpPr txBox="1">
              <a:spLocks noChangeArrowheads="1"/>
            </p:cNvSpPr>
            <p:nvPr/>
          </p:nvSpPr>
          <p:spPr bwMode="auto">
            <a:xfrm>
              <a:off x="656" y="358"/>
              <a:ext cx="522" cy="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zh-CN" sz="1270">
                  <a:latin typeface="Tahoma" panose="020B0604030504040204" pitchFamily="34" charset="0"/>
                </a:rPr>
                <a:t>Cycle 1</a:t>
              </a:r>
            </a:p>
          </p:txBody>
        </p:sp>
        <p:sp>
          <p:nvSpPr>
            <p:cNvPr id="118" name="Text Box 153">
              <a:extLst>
                <a:ext uri="{FF2B5EF4-FFF2-40B4-BE49-F238E27FC236}">
                  <a16:creationId xmlns:a16="http://schemas.microsoft.com/office/drawing/2014/main" id="{88A9D98D-DDAA-5745-818B-5948A6C16C4B}"/>
                </a:ext>
              </a:extLst>
            </p:cNvPr>
            <p:cNvSpPr txBox="1">
              <a:spLocks noChangeArrowheads="1"/>
            </p:cNvSpPr>
            <p:nvPr/>
          </p:nvSpPr>
          <p:spPr bwMode="auto">
            <a:xfrm>
              <a:off x="1233" y="358"/>
              <a:ext cx="392" cy="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Cycle 2</a:t>
              </a:r>
            </a:p>
          </p:txBody>
        </p:sp>
        <p:sp>
          <p:nvSpPr>
            <p:cNvPr id="119" name="Text Box 154">
              <a:extLst>
                <a:ext uri="{FF2B5EF4-FFF2-40B4-BE49-F238E27FC236}">
                  <a16:creationId xmlns:a16="http://schemas.microsoft.com/office/drawing/2014/main" id="{C9E68B1B-763F-7B43-B8A0-1010DDBD6CE4}"/>
                </a:ext>
              </a:extLst>
            </p:cNvPr>
            <p:cNvSpPr txBox="1">
              <a:spLocks noChangeArrowheads="1"/>
            </p:cNvSpPr>
            <p:nvPr/>
          </p:nvSpPr>
          <p:spPr bwMode="auto">
            <a:xfrm>
              <a:off x="1778" y="358"/>
              <a:ext cx="392" cy="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Cycle 3</a:t>
              </a:r>
            </a:p>
          </p:txBody>
        </p:sp>
        <p:sp>
          <p:nvSpPr>
            <p:cNvPr id="120" name="Text Box 155">
              <a:extLst>
                <a:ext uri="{FF2B5EF4-FFF2-40B4-BE49-F238E27FC236}">
                  <a16:creationId xmlns:a16="http://schemas.microsoft.com/office/drawing/2014/main" id="{40B305C7-8F84-9142-AAA9-DC999C9A87E9}"/>
                </a:ext>
              </a:extLst>
            </p:cNvPr>
            <p:cNvSpPr txBox="1">
              <a:spLocks noChangeArrowheads="1"/>
            </p:cNvSpPr>
            <p:nvPr/>
          </p:nvSpPr>
          <p:spPr bwMode="auto">
            <a:xfrm>
              <a:off x="2313" y="358"/>
              <a:ext cx="392" cy="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Cycle 4</a:t>
              </a:r>
            </a:p>
          </p:txBody>
        </p:sp>
        <p:sp>
          <p:nvSpPr>
            <p:cNvPr id="121" name="Text Box 156">
              <a:extLst>
                <a:ext uri="{FF2B5EF4-FFF2-40B4-BE49-F238E27FC236}">
                  <a16:creationId xmlns:a16="http://schemas.microsoft.com/office/drawing/2014/main" id="{414BA249-0B21-4346-B47F-F42B91C2A2AD}"/>
                </a:ext>
              </a:extLst>
            </p:cNvPr>
            <p:cNvSpPr txBox="1">
              <a:spLocks noChangeArrowheads="1"/>
            </p:cNvSpPr>
            <p:nvPr/>
          </p:nvSpPr>
          <p:spPr bwMode="auto">
            <a:xfrm>
              <a:off x="3406" y="358"/>
              <a:ext cx="392" cy="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Cycle 6</a:t>
              </a:r>
            </a:p>
          </p:txBody>
        </p:sp>
        <p:sp>
          <p:nvSpPr>
            <p:cNvPr id="122" name="Text Box 157">
              <a:extLst>
                <a:ext uri="{FF2B5EF4-FFF2-40B4-BE49-F238E27FC236}">
                  <a16:creationId xmlns:a16="http://schemas.microsoft.com/office/drawing/2014/main" id="{8663E85A-5F8F-CF41-B2F8-63FCE34FF53E}"/>
                </a:ext>
              </a:extLst>
            </p:cNvPr>
            <p:cNvSpPr txBox="1">
              <a:spLocks noChangeArrowheads="1"/>
            </p:cNvSpPr>
            <p:nvPr/>
          </p:nvSpPr>
          <p:spPr bwMode="auto">
            <a:xfrm>
              <a:off x="3934" y="358"/>
              <a:ext cx="392" cy="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Cycle 7</a:t>
              </a:r>
            </a:p>
          </p:txBody>
        </p:sp>
        <p:sp>
          <p:nvSpPr>
            <p:cNvPr id="123" name="Text Box 158">
              <a:extLst>
                <a:ext uri="{FF2B5EF4-FFF2-40B4-BE49-F238E27FC236}">
                  <a16:creationId xmlns:a16="http://schemas.microsoft.com/office/drawing/2014/main" id="{DDF1DFFE-2C63-7D44-B893-5D499AF873AE}"/>
                </a:ext>
              </a:extLst>
            </p:cNvPr>
            <p:cNvSpPr txBox="1">
              <a:spLocks noChangeArrowheads="1"/>
            </p:cNvSpPr>
            <p:nvPr/>
          </p:nvSpPr>
          <p:spPr bwMode="auto">
            <a:xfrm>
              <a:off x="2829" y="358"/>
              <a:ext cx="392" cy="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Cycle 5</a:t>
              </a:r>
            </a:p>
          </p:txBody>
        </p:sp>
      </p:grpSp>
      <p:sp>
        <p:nvSpPr>
          <p:cNvPr id="162" name="日期占位符 6">
            <a:extLst>
              <a:ext uri="{FF2B5EF4-FFF2-40B4-BE49-F238E27FC236}">
                <a16:creationId xmlns:a16="http://schemas.microsoft.com/office/drawing/2014/main" id="{02D58E59-2ECB-7C4E-957A-E3A51860B65C}"/>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63" name="页脚占位符 7">
            <a:extLst>
              <a:ext uri="{FF2B5EF4-FFF2-40B4-BE49-F238E27FC236}">
                <a16:creationId xmlns:a16="http://schemas.microsoft.com/office/drawing/2014/main" id="{18D19E02-4030-C342-B2A0-C9298AF84538}"/>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64" name="灯片编号占位符 8">
            <a:extLst>
              <a:ext uri="{FF2B5EF4-FFF2-40B4-BE49-F238E27FC236}">
                <a16:creationId xmlns:a16="http://schemas.microsoft.com/office/drawing/2014/main" id="{C76CF28F-61E6-4F43-8258-BDC769763035}"/>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10</a:t>
            </a:fld>
            <a:endParaRPr lang="en-US" altLang="zh-CN"/>
          </a:p>
        </p:txBody>
      </p:sp>
    </p:spTree>
    <p:extLst>
      <p:ext uri="{BB962C8B-B14F-4D97-AF65-F5344CB8AC3E}">
        <p14:creationId xmlns:p14="http://schemas.microsoft.com/office/powerpoint/2010/main" val="48834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B4DA459F-97DE-494E-981F-BEAB9F900F14}"/>
              </a:ext>
            </a:extLst>
          </p:cNvPr>
          <p:cNvSpPr>
            <a:spLocks noGrp="1" noChangeArrowheads="1"/>
          </p:cNvSpPr>
          <p:nvPr>
            <p:ph type="ctrTitle"/>
          </p:nvPr>
        </p:nvSpPr>
        <p:spPr/>
        <p:txBody>
          <a:bodyPr/>
          <a:lstStyle/>
          <a:p>
            <a:r>
              <a:rPr lang="zh-CN" altLang="zh-CN"/>
              <a:t>Next …</a:t>
            </a:r>
          </a:p>
        </p:txBody>
      </p:sp>
      <p:sp>
        <p:nvSpPr>
          <p:cNvPr id="86019" name="Rectangle 3">
            <a:extLst>
              <a:ext uri="{FF2B5EF4-FFF2-40B4-BE49-F238E27FC236}">
                <a16:creationId xmlns:a16="http://schemas.microsoft.com/office/drawing/2014/main" id="{D97FE083-9A9E-F64B-8B6D-8B5F137CEDDC}"/>
              </a:ext>
            </a:extLst>
          </p:cNvPr>
          <p:cNvSpPr>
            <a:spLocks noGrp="1" noChangeArrowheads="1"/>
          </p:cNvSpPr>
          <p:nvPr>
            <p:ph type="subTitle" idx="1"/>
          </p:nvPr>
        </p:nvSpPr>
        <p:spPr/>
        <p:txBody>
          <a:bodyPr/>
          <a:lstStyle/>
          <a:p>
            <a:r>
              <a:rPr lang="zh-CN" altLang="zh-CN" dirty="0"/>
              <a:t>Appendix C</a:t>
            </a:r>
            <a:r>
              <a:rPr lang="en-US" altLang="zh-Hans" dirty="0"/>
              <a:t>2</a:t>
            </a:r>
            <a:r>
              <a:rPr lang="zh-CN" altLang="zh-CN" dirty="0"/>
              <a:t>: </a:t>
            </a:r>
            <a:endParaRPr lang="en-US" altLang="zh-CN" dirty="0"/>
          </a:p>
          <a:p>
            <a:r>
              <a:rPr lang="zh-CN" altLang="zh-CN" dirty="0"/>
              <a:t>Pipelin</a:t>
            </a:r>
            <a:r>
              <a:rPr lang="en-US" altLang="zh-Hans" dirty="0" err="1"/>
              <a:t>ing</a:t>
            </a:r>
            <a:r>
              <a:rPr lang="zh-Hans" altLang="en-US" dirty="0"/>
              <a:t> </a:t>
            </a:r>
            <a:r>
              <a:rPr lang="en-US" altLang="zh-Hans" dirty="0"/>
              <a:t>Hurdle</a:t>
            </a:r>
            <a:r>
              <a:rPr lang="zh-Hans" altLang="en-US" dirty="0"/>
              <a:t> </a:t>
            </a:r>
            <a:r>
              <a:rPr lang="en-US" altLang="zh-Hans" dirty="0"/>
              <a:t>-</a:t>
            </a:r>
            <a:r>
              <a:rPr lang="zh-Hans" altLang="en-US" dirty="0"/>
              <a:t> </a:t>
            </a:r>
            <a:r>
              <a:rPr lang="en-US" altLang="zh-Hans" dirty="0"/>
              <a:t>Hazards</a:t>
            </a:r>
            <a:endParaRPr lang="zh-CN" altLang="zh-CN" dirty="0"/>
          </a:p>
        </p:txBody>
      </p:sp>
    </p:spTree>
    <p:extLst>
      <p:ext uri="{BB962C8B-B14F-4D97-AF65-F5344CB8AC3E}">
        <p14:creationId xmlns:p14="http://schemas.microsoft.com/office/powerpoint/2010/main" val="50837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Limitation</a:t>
            </a:r>
            <a:r>
              <a:rPr lang="zh-Hans" altLang="en-US" dirty="0"/>
              <a:t> </a:t>
            </a:r>
            <a:r>
              <a:rPr lang="en-US" altLang="zh-Hans" dirty="0"/>
              <a:t>to</a:t>
            </a:r>
            <a:r>
              <a:rPr lang="zh-Hans" altLang="en-US" dirty="0"/>
              <a:t> </a:t>
            </a:r>
            <a:r>
              <a:rPr lang="en-US" altLang="zh-Hans" dirty="0"/>
              <a:t>pipelining:</a:t>
            </a:r>
            <a:r>
              <a:rPr lang="zh-Hans" altLang="en-US" dirty="0"/>
              <a:t> </a:t>
            </a:r>
            <a:r>
              <a:rPr lang="en-US" altLang="zh-Hans" dirty="0"/>
              <a:t>Hazards</a:t>
            </a:r>
            <a:endParaRPr lang="zh-CN" altLang="en-US" dirty="0"/>
          </a:p>
        </p:txBody>
      </p:sp>
      <p:sp>
        <p:nvSpPr>
          <p:cNvPr id="78" name="Rectangle 3">
            <a:extLst>
              <a:ext uri="{FF2B5EF4-FFF2-40B4-BE49-F238E27FC236}">
                <a16:creationId xmlns:a16="http://schemas.microsoft.com/office/drawing/2014/main" id="{9D51EEC8-E67C-634F-BE72-D54A40105EBD}"/>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CC0066"/>
                </a:solidFill>
              </a:rPr>
              <a:t>HAZARDS</a:t>
            </a:r>
            <a:r>
              <a:rPr lang="en-US" altLang="zh-CN" dirty="0"/>
              <a:t> prevent next instruction from executing during its designated clock cycle</a:t>
            </a:r>
          </a:p>
          <a:p>
            <a:r>
              <a:rPr lang="en-US" altLang="zh-CN" dirty="0"/>
              <a:t>Three classes of hazards</a:t>
            </a:r>
          </a:p>
          <a:p>
            <a:pPr lvl="1"/>
            <a:r>
              <a:rPr lang="en-US" altLang="zh-CN" dirty="0">
                <a:solidFill>
                  <a:srgbClr val="CC0066"/>
                </a:solidFill>
              </a:rPr>
              <a:t>STRUCTURAL</a:t>
            </a:r>
            <a:r>
              <a:rPr lang="en-US" altLang="zh-CN" dirty="0"/>
              <a:t> hazards: HW cannot support this combination of instructions</a:t>
            </a:r>
          </a:p>
          <a:p>
            <a:pPr lvl="1"/>
            <a:r>
              <a:rPr lang="en-US" altLang="zh-CN" dirty="0">
                <a:solidFill>
                  <a:srgbClr val="CC0066"/>
                </a:solidFill>
              </a:rPr>
              <a:t>DATA</a:t>
            </a:r>
            <a:r>
              <a:rPr lang="en-US" altLang="zh-CN" dirty="0"/>
              <a:t> hazards: Instruction depends on result of prior instruction still in the pipeline</a:t>
            </a:r>
          </a:p>
          <a:p>
            <a:pPr lvl="1"/>
            <a:r>
              <a:rPr lang="en-US" altLang="zh-CN" dirty="0">
                <a:solidFill>
                  <a:srgbClr val="CC0066"/>
                </a:solidFill>
              </a:rPr>
              <a:t>CONTROL</a:t>
            </a:r>
            <a:r>
              <a:rPr lang="en-US" altLang="zh-CN" dirty="0"/>
              <a:t> hazards: Caused by delay between the fetching of instructions and decisions about changes in control flow</a:t>
            </a:r>
          </a:p>
        </p:txBody>
      </p:sp>
      <p:sp>
        <p:nvSpPr>
          <p:cNvPr id="7" name="日期占位符 6">
            <a:extLst>
              <a:ext uri="{FF2B5EF4-FFF2-40B4-BE49-F238E27FC236}">
                <a16:creationId xmlns:a16="http://schemas.microsoft.com/office/drawing/2014/main" id="{F09ACE41-BFF1-4744-9D28-F712C90D4040}"/>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9C72BAC3-6EF6-B849-AFF7-687369135265}"/>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DE769330-7674-3B47-B217-D75D52B177B9}"/>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12</a:t>
            </a:fld>
            <a:endParaRPr lang="en-US" altLang="zh-CN"/>
          </a:p>
        </p:txBody>
      </p:sp>
    </p:spTree>
    <p:extLst>
      <p:ext uri="{BB962C8B-B14F-4D97-AF65-F5344CB8AC3E}">
        <p14:creationId xmlns:p14="http://schemas.microsoft.com/office/powerpoint/2010/main" val="191628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Structure</a:t>
            </a:r>
            <a:r>
              <a:rPr lang="zh-Hans" altLang="en-US" dirty="0"/>
              <a:t> </a:t>
            </a:r>
            <a:r>
              <a:rPr lang="en-US" altLang="zh-Hans" dirty="0"/>
              <a:t>Hazards:</a:t>
            </a:r>
            <a:r>
              <a:rPr lang="zh-Hans" altLang="en-US" dirty="0"/>
              <a:t> </a:t>
            </a:r>
            <a:r>
              <a:rPr lang="en-US" altLang="zh-Hans" dirty="0"/>
              <a:t>One Port Memory</a:t>
            </a:r>
            <a:endParaRPr lang="zh-CN" altLang="en-US" dirty="0"/>
          </a:p>
        </p:txBody>
      </p:sp>
      <p:grpSp>
        <p:nvGrpSpPr>
          <p:cNvPr id="7" name="Group 3">
            <a:extLst>
              <a:ext uri="{FF2B5EF4-FFF2-40B4-BE49-F238E27FC236}">
                <a16:creationId xmlns:a16="http://schemas.microsoft.com/office/drawing/2014/main" id="{52B69B22-317E-EC4F-B493-334D64582E2D}"/>
              </a:ext>
            </a:extLst>
          </p:cNvPr>
          <p:cNvGrpSpPr>
            <a:grpSpLocks/>
          </p:cNvGrpSpPr>
          <p:nvPr/>
        </p:nvGrpSpPr>
        <p:grpSpPr bwMode="auto">
          <a:xfrm>
            <a:off x="296720" y="1701269"/>
            <a:ext cx="8647220" cy="3828483"/>
            <a:chOff x="21" y="0"/>
            <a:chExt cx="5447" cy="3216"/>
          </a:xfrm>
        </p:grpSpPr>
        <p:sp>
          <p:nvSpPr>
            <p:cNvPr id="8" name="Rectangle 4">
              <a:extLst>
                <a:ext uri="{FF2B5EF4-FFF2-40B4-BE49-F238E27FC236}">
                  <a16:creationId xmlns:a16="http://schemas.microsoft.com/office/drawing/2014/main" id="{1D79B5D7-37EA-4C4A-A063-E3FD3FEFDBF4}"/>
                </a:ext>
              </a:extLst>
            </p:cNvPr>
            <p:cNvSpPr>
              <a:spLocks noChangeArrowheads="1"/>
            </p:cNvSpPr>
            <p:nvPr/>
          </p:nvSpPr>
          <p:spPr bwMode="auto">
            <a:xfrm>
              <a:off x="21" y="672"/>
              <a:ext cx="173" cy="20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ctr" eaLnBrk="0" hangingPunct="0"/>
              <a:r>
                <a:rPr lang="en-US" altLang="zh-CN" sz="1429">
                  <a:latin typeface="Tahoma" panose="020B0604030504040204" pitchFamily="34" charset="0"/>
                </a:rPr>
                <a:t>I</a:t>
              </a:r>
            </a:p>
            <a:p>
              <a:pPr algn="ctr" eaLnBrk="0" hangingPunct="0"/>
              <a:r>
                <a:rPr lang="en-US" altLang="zh-CN" sz="1429">
                  <a:latin typeface="Tahoma" panose="020B0604030504040204" pitchFamily="34" charset="0"/>
                </a:rPr>
                <a:t>n</a:t>
              </a:r>
            </a:p>
            <a:p>
              <a:pPr algn="ctr" eaLnBrk="0" hangingPunct="0"/>
              <a:r>
                <a:rPr lang="en-US" altLang="zh-CN" sz="1429">
                  <a:latin typeface="Tahoma" panose="020B0604030504040204" pitchFamily="34" charset="0"/>
                </a:rPr>
                <a:t>s</a:t>
              </a:r>
            </a:p>
            <a:p>
              <a:pPr algn="ctr" eaLnBrk="0" hangingPunct="0"/>
              <a:r>
                <a:rPr lang="en-US" altLang="zh-CN" sz="1429">
                  <a:latin typeface="Tahoma" panose="020B0604030504040204" pitchFamily="34" charset="0"/>
                </a:rPr>
                <a:t>t</a:t>
              </a:r>
            </a:p>
            <a:p>
              <a:pPr algn="ctr" eaLnBrk="0" hangingPunct="0"/>
              <a:r>
                <a:rPr lang="en-US" altLang="zh-CN" sz="1429">
                  <a:latin typeface="Tahoma" panose="020B0604030504040204" pitchFamily="34" charset="0"/>
                </a:rPr>
                <a:t>r.</a:t>
              </a:r>
            </a:p>
            <a:p>
              <a:pPr algn="ctr" eaLnBrk="0" hangingPunct="0"/>
              <a:endParaRPr lang="en-US" altLang="zh-CN" sz="1429">
                <a:latin typeface="Tahoma" panose="020B0604030504040204" pitchFamily="34" charset="0"/>
              </a:endParaRPr>
            </a:p>
            <a:p>
              <a:pPr algn="ctr" eaLnBrk="0" hangingPunct="0"/>
              <a:r>
                <a:rPr lang="en-US" altLang="zh-CN" sz="1429">
                  <a:latin typeface="Tahoma" panose="020B0604030504040204" pitchFamily="34" charset="0"/>
                </a:rPr>
                <a:t>O</a:t>
              </a:r>
            </a:p>
            <a:p>
              <a:pPr algn="ctr" eaLnBrk="0" hangingPunct="0"/>
              <a:r>
                <a:rPr lang="en-US" altLang="zh-CN" sz="1429">
                  <a:latin typeface="Tahoma" panose="020B0604030504040204" pitchFamily="34" charset="0"/>
                </a:rPr>
                <a:t>r</a:t>
              </a:r>
            </a:p>
            <a:p>
              <a:pPr algn="ctr" eaLnBrk="0" hangingPunct="0"/>
              <a:r>
                <a:rPr lang="en-US" altLang="zh-CN" sz="1429">
                  <a:latin typeface="Tahoma" panose="020B0604030504040204" pitchFamily="34" charset="0"/>
                </a:rPr>
                <a:t>d</a:t>
              </a:r>
            </a:p>
            <a:p>
              <a:pPr algn="ctr" eaLnBrk="0" hangingPunct="0"/>
              <a:r>
                <a:rPr lang="en-US" altLang="zh-CN" sz="1429">
                  <a:latin typeface="Tahoma" panose="020B0604030504040204" pitchFamily="34" charset="0"/>
                </a:rPr>
                <a:t>e</a:t>
              </a:r>
            </a:p>
            <a:p>
              <a:pPr algn="ctr" eaLnBrk="0" hangingPunct="0"/>
              <a:r>
                <a:rPr lang="en-US" altLang="zh-CN" sz="1429">
                  <a:latin typeface="Tahoma" panose="020B0604030504040204" pitchFamily="34" charset="0"/>
                </a:rPr>
                <a:t>r</a:t>
              </a:r>
            </a:p>
          </p:txBody>
        </p:sp>
        <p:sp>
          <p:nvSpPr>
            <p:cNvPr id="9" name="Line 5">
              <a:extLst>
                <a:ext uri="{FF2B5EF4-FFF2-40B4-BE49-F238E27FC236}">
                  <a16:creationId xmlns:a16="http://schemas.microsoft.com/office/drawing/2014/main" id="{D743CC7E-7A5D-514F-AA08-68930F52EA90}"/>
                </a:ext>
              </a:extLst>
            </p:cNvPr>
            <p:cNvSpPr>
              <a:spLocks noChangeShapeType="1"/>
            </p:cNvSpPr>
            <p:nvPr/>
          </p:nvSpPr>
          <p:spPr bwMode="auto">
            <a:xfrm flipH="1">
              <a:off x="266" y="432"/>
              <a:ext cx="0" cy="2496"/>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 name="Rectangle 6">
              <a:extLst>
                <a:ext uri="{FF2B5EF4-FFF2-40B4-BE49-F238E27FC236}">
                  <a16:creationId xmlns:a16="http://schemas.microsoft.com/office/drawing/2014/main" id="{45710D36-95AF-6745-BE04-3058A9806936}"/>
                </a:ext>
              </a:extLst>
            </p:cNvPr>
            <p:cNvSpPr>
              <a:spLocks noChangeArrowheads="1"/>
            </p:cNvSpPr>
            <p:nvPr/>
          </p:nvSpPr>
          <p:spPr bwMode="auto">
            <a:xfrm>
              <a:off x="506" y="0"/>
              <a:ext cx="1060"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Time (clock cycles)</a:t>
              </a:r>
            </a:p>
          </p:txBody>
        </p:sp>
        <p:sp>
          <p:nvSpPr>
            <p:cNvPr id="14" name="Rectangle 7">
              <a:extLst>
                <a:ext uri="{FF2B5EF4-FFF2-40B4-BE49-F238E27FC236}">
                  <a16:creationId xmlns:a16="http://schemas.microsoft.com/office/drawing/2014/main" id="{C3FD93B4-EF6F-6641-A4AA-42DBB0301F7B}"/>
                </a:ext>
              </a:extLst>
            </p:cNvPr>
            <p:cNvSpPr>
              <a:spLocks noChangeArrowheads="1"/>
            </p:cNvSpPr>
            <p:nvPr/>
          </p:nvSpPr>
          <p:spPr bwMode="auto">
            <a:xfrm>
              <a:off x="266" y="672"/>
              <a:ext cx="336"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Load</a:t>
              </a:r>
            </a:p>
          </p:txBody>
        </p:sp>
        <p:sp>
          <p:nvSpPr>
            <p:cNvPr id="15" name="Rectangle 8">
              <a:extLst>
                <a:ext uri="{FF2B5EF4-FFF2-40B4-BE49-F238E27FC236}">
                  <a16:creationId xmlns:a16="http://schemas.microsoft.com/office/drawing/2014/main" id="{53258EEE-860F-954F-9CDF-8C61973B6E81}"/>
                </a:ext>
              </a:extLst>
            </p:cNvPr>
            <p:cNvSpPr>
              <a:spLocks noChangeArrowheads="1"/>
            </p:cNvSpPr>
            <p:nvPr/>
          </p:nvSpPr>
          <p:spPr bwMode="auto">
            <a:xfrm>
              <a:off x="266" y="1142"/>
              <a:ext cx="42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Instr 1</a:t>
              </a:r>
            </a:p>
          </p:txBody>
        </p:sp>
        <p:sp>
          <p:nvSpPr>
            <p:cNvPr id="16" name="Rectangle 9">
              <a:extLst>
                <a:ext uri="{FF2B5EF4-FFF2-40B4-BE49-F238E27FC236}">
                  <a16:creationId xmlns:a16="http://schemas.microsoft.com/office/drawing/2014/main" id="{63C81DDD-518C-A642-88E1-E221318F9CBA}"/>
                </a:ext>
              </a:extLst>
            </p:cNvPr>
            <p:cNvSpPr>
              <a:spLocks noChangeArrowheads="1"/>
            </p:cNvSpPr>
            <p:nvPr/>
          </p:nvSpPr>
          <p:spPr bwMode="auto">
            <a:xfrm>
              <a:off x="298" y="1642"/>
              <a:ext cx="42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Instr 2</a:t>
              </a:r>
            </a:p>
          </p:txBody>
        </p:sp>
        <p:sp>
          <p:nvSpPr>
            <p:cNvPr id="17" name="Rectangle 10">
              <a:extLst>
                <a:ext uri="{FF2B5EF4-FFF2-40B4-BE49-F238E27FC236}">
                  <a16:creationId xmlns:a16="http://schemas.microsoft.com/office/drawing/2014/main" id="{CDEC211D-4B53-6943-BC94-97EA2F7E17ED}"/>
                </a:ext>
              </a:extLst>
            </p:cNvPr>
            <p:cNvSpPr>
              <a:spLocks noChangeArrowheads="1"/>
            </p:cNvSpPr>
            <p:nvPr/>
          </p:nvSpPr>
          <p:spPr bwMode="auto">
            <a:xfrm>
              <a:off x="304" y="2115"/>
              <a:ext cx="42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Instr 3</a:t>
              </a:r>
            </a:p>
          </p:txBody>
        </p:sp>
        <p:sp>
          <p:nvSpPr>
            <p:cNvPr id="18" name="Rectangle 11">
              <a:extLst>
                <a:ext uri="{FF2B5EF4-FFF2-40B4-BE49-F238E27FC236}">
                  <a16:creationId xmlns:a16="http://schemas.microsoft.com/office/drawing/2014/main" id="{856ED18A-793C-6947-B721-AAE0C0DAE550}"/>
                </a:ext>
              </a:extLst>
            </p:cNvPr>
            <p:cNvSpPr>
              <a:spLocks noChangeArrowheads="1"/>
            </p:cNvSpPr>
            <p:nvPr/>
          </p:nvSpPr>
          <p:spPr bwMode="auto">
            <a:xfrm>
              <a:off x="328" y="2607"/>
              <a:ext cx="42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Instr 4</a:t>
              </a:r>
            </a:p>
          </p:txBody>
        </p:sp>
        <p:sp>
          <p:nvSpPr>
            <p:cNvPr id="19" name="Line 12">
              <a:extLst>
                <a:ext uri="{FF2B5EF4-FFF2-40B4-BE49-F238E27FC236}">
                  <a16:creationId xmlns:a16="http://schemas.microsoft.com/office/drawing/2014/main" id="{0AD42A27-7BB9-7A43-8A2F-4679DE19C9D6}"/>
                </a:ext>
              </a:extLst>
            </p:cNvPr>
            <p:cNvSpPr>
              <a:spLocks noChangeShapeType="1"/>
            </p:cNvSpPr>
            <p:nvPr/>
          </p:nvSpPr>
          <p:spPr bwMode="auto">
            <a:xfrm>
              <a:off x="602" y="288"/>
              <a:ext cx="4128" cy="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0" name="Group 13">
              <a:extLst>
                <a:ext uri="{FF2B5EF4-FFF2-40B4-BE49-F238E27FC236}">
                  <a16:creationId xmlns:a16="http://schemas.microsoft.com/office/drawing/2014/main" id="{30BCC7E0-BD3E-074F-9EF2-BDAD65119DCC}"/>
                </a:ext>
              </a:extLst>
            </p:cNvPr>
            <p:cNvGrpSpPr>
              <a:grpSpLocks noChangeAspect="1"/>
            </p:cNvGrpSpPr>
            <p:nvPr/>
          </p:nvGrpSpPr>
          <p:grpSpPr bwMode="auto">
            <a:xfrm>
              <a:off x="1466" y="651"/>
              <a:ext cx="310" cy="263"/>
              <a:chOff x="44" y="-29"/>
              <a:chExt cx="528" cy="486"/>
            </a:xfrm>
          </p:grpSpPr>
          <p:grpSp>
            <p:nvGrpSpPr>
              <p:cNvPr id="197" name="Group 14">
                <a:extLst>
                  <a:ext uri="{FF2B5EF4-FFF2-40B4-BE49-F238E27FC236}">
                    <a16:creationId xmlns:a16="http://schemas.microsoft.com/office/drawing/2014/main" id="{616300CC-698E-6D48-A276-C54FF4CDC078}"/>
                  </a:ext>
                </a:extLst>
              </p:cNvPr>
              <p:cNvGrpSpPr>
                <a:grpSpLocks noChangeAspect="1"/>
              </p:cNvGrpSpPr>
              <p:nvPr/>
            </p:nvGrpSpPr>
            <p:grpSpPr bwMode="auto">
              <a:xfrm>
                <a:off x="65" y="24"/>
                <a:ext cx="480" cy="432"/>
                <a:chOff x="0" y="0"/>
                <a:chExt cx="480" cy="432"/>
              </a:xfrm>
            </p:grpSpPr>
            <p:sp>
              <p:nvSpPr>
                <p:cNvPr id="199" name="Rectangle 15">
                  <a:extLst>
                    <a:ext uri="{FF2B5EF4-FFF2-40B4-BE49-F238E27FC236}">
                      <a16:creationId xmlns:a16="http://schemas.microsoft.com/office/drawing/2014/main" id="{C2A7E32A-657A-9E48-BD4D-1E6521BFC41C}"/>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0" name="Rectangle 16">
                  <a:extLst>
                    <a:ext uri="{FF2B5EF4-FFF2-40B4-BE49-F238E27FC236}">
                      <a16:creationId xmlns:a16="http://schemas.microsoft.com/office/drawing/2014/main" id="{ADD92EB0-587F-E241-A420-D5DF45E6BD6F}"/>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198" name="Text Box 17">
                <a:extLst>
                  <a:ext uri="{FF2B5EF4-FFF2-40B4-BE49-F238E27FC236}">
                    <a16:creationId xmlns:a16="http://schemas.microsoft.com/office/drawing/2014/main" id="{C8B6AE6C-76F6-F746-AF8C-E55448014DB9}"/>
                  </a:ext>
                </a:extLst>
              </p:cNvPr>
              <p:cNvSpPr txBox="1">
                <a:spLocks noChangeAspect="1" noChangeArrowheads="1"/>
              </p:cNvSpPr>
              <p:nvPr/>
            </p:nvSpPr>
            <p:spPr bwMode="auto">
              <a:xfrm>
                <a:off x="44" y="-29"/>
                <a:ext cx="528"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21" name="Line 18">
              <a:extLst>
                <a:ext uri="{FF2B5EF4-FFF2-40B4-BE49-F238E27FC236}">
                  <a16:creationId xmlns:a16="http://schemas.microsoft.com/office/drawing/2014/main" id="{1D28BC5B-85AA-474F-8154-57F32EED68EB}"/>
                </a:ext>
              </a:extLst>
            </p:cNvPr>
            <p:cNvSpPr>
              <a:spLocks noChangeAspect="1" noChangeShapeType="1"/>
            </p:cNvSpPr>
            <p:nvPr/>
          </p:nvSpPr>
          <p:spPr bwMode="auto">
            <a:xfrm>
              <a:off x="1762" y="727"/>
              <a:ext cx="31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 name="Line 19">
              <a:extLst>
                <a:ext uri="{FF2B5EF4-FFF2-40B4-BE49-F238E27FC236}">
                  <a16:creationId xmlns:a16="http://schemas.microsoft.com/office/drawing/2014/main" id="{FC3A0277-22D1-4243-82A6-BEE6D440DA64}"/>
                </a:ext>
              </a:extLst>
            </p:cNvPr>
            <p:cNvSpPr>
              <a:spLocks noChangeAspect="1" noChangeShapeType="1"/>
            </p:cNvSpPr>
            <p:nvPr/>
          </p:nvSpPr>
          <p:spPr bwMode="auto">
            <a:xfrm>
              <a:off x="1762" y="866"/>
              <a:ext cx="31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3" name="Group 20">
              <a:extLst>
                <a:ext uri="{FF2B5EF4-FFF2-40B4-BE49-F238E27FC236}">
                  <a16:creationId xmlns:a16="http://schemas.microsoft.com/office/drawing/2014/main" id="{CEA6DE03-A337-4A49-99DC-3F05D2564D02}"/>
                </a:ext>
              </a:extLst>
            </p:cNvPr>
            <p:cNvGrpSpPr>
              <a:grpSpLocks noChangeAspect="1"/>
            </p:cNvGrpSpPr>
            <p:nvPr/>
          </p:nvGrpSpPr>
          <p:grpSpPr bwMode="auto">
            <a:xfrm>
              <a:off x="2018" y="558"/>
              <a:ext cx="268" cy="426"/>
              <a:chOff x="0" y="-68"/>
              <a:chExt cx="379" cy="882"/>
            </a:xfrm>
          </p:grpSpPr>
          <p:sp>
            <p:nvSpPr>
              <p:cNvPr id="193" name="AutoShape 21">
                <a:extLst>
                  <a:ext uri="{FF2B5EF4-FFF2-40B4-BE49-F238E27FC236}">
                    <a16:creationId xmlns:a16="http://schemas.microsoft.com/office/drawing/2014/main" id="{E4DB20E5-58DB-6343-A660-DD320F2EA2AD}"/>
                  </a:ext>
                </a:extLst>
              </p:cNvPr>
              <p:cNvSpPr>
                <a:spLocks noChangeAspect="1" noChangeArrowheads="1"/>
              </p:cNvSpPr>
              <p:nvPr/>
            </p:nvSpPr>
            <p:spPr bwMode="auto">
              <a:xfrm rot="16200000">
                <a:off x="-193" y="252"/>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194" name="AutoShape 22">
                <a:extLst>
                  <a:ext uri="{FF2B5EF4-FFF2-40B4-BE49-F238E27FC236}">
                    <a16:creationId xmlns:a16="http://schemas.microsoft.com/office/drawing/2014/main" id="{EE05CB37-7015-FE4A-9DC5-78B02F20BEEE}"/>
                  </a:ext>
                </a:extLst>
              </p:cNvPr>
              <p:cNvSpPr>
                <a:spLocks noChangeAspect="1" noChangeArrowheads="1"/>
              </p:cNvSpPr>
              <p:nvPr/>
            </p:nvSpPr>
            <p:spPr bwMode="auto">
              <a:xfrm rot="5400000">
                <a:off x="-34" y="338"/>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5" name="未知">
                <a:extLst>
                  <a:ext uri="{FF2B5EF4-FFF2-40B4-BE49-F238E27FC236}">
                    <a16:creationId xmlns:a16="http://schemas.microsoft.com/office/drawing/2014/main" id="{0A5C9BA0-4E9C-D14C-B1B9-60440A7C5BA4}"/>
                  </a:ext>
                </a:extLst>
              </p:cNvPr>
              <p:cNvSpPr>
                <a:spLocks noChangeAspect="1"/>
              </p:cNvSpPr>
              <p:nvPr/>
            </p:nvSpPr>
            <p:spPr bwMode="auto">
              <a:xfrm rot="5400000">
                <a:off x="-17" y="351"/>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6" name="Text Box 24">
                <a:extLst>
                  <a:ext uri="{FF2B5EF4-FFF2-40B4-BE49-F238E27FC236}">
                    <a16:creationId xmlns:a16="http://schemas.microsoft.com/office/drawing/2014/main" id="{C9B6F9BD-8CDA-D242-89B7-9BC8D14466B6}"/>
                  </a:ext>
                </a:extLst>
              </p:cNvPr>
              <p:cNvSpPr txBox="1">
                <a:spLocks noChangeAspect="1" noChangeArrowheads="1"/>
              </p:cNvSpPr>
              <p:nvPr/>
            </p:nvSpPr>
            <p:spPr bwMode="auto">
              <a:xfrm rot="16200000">
                <a:off x="-201" y="234"/>
                <a:ext cx="882"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24" name="Line 25">
              <a:extLst>
                <a:ext uri="{FF2B5EF4-FFF2-40B4-BE49-F238E27FC236}">
                  <a16:creationId xmlns:a16="http://schemas.microsoft.com/office/drawing/2014/main" id="{DBE4DD18-72C9-0045-A145-A935031841F0}"/>
                </a:ext>
              </a:extLst>
            </p:cNvPr>
            <p:cNvSpPr>
              <a:spLocks noChangeAspect="1" noChangeShapeType="1"/>
            </p:cNvSpPr>
            <p:nvPr/>
          </p:nvSpPr>
          <p:spPr bwMode="auto">
            <a:xfrm>
              <a:off x="2275" y="797"/>
              <a:ext cx="3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 name="Line 26">
              <a:extLst>
                <a:ext uri="{FF2B5EF4-FFF2-40B4-BE49-F238E27FC236}">
                  <a16:creationId xmlns:a16="http://schemas.microsoft.com/office/drawing/2014/main" id="{B84DE8D6-3540-494C-8FCB-73C886D1D804}"/>
                </a:ext>
              </a:extLst>
            </p:cNvPr>
            <p:cNvSpPr>
              <a:spLocks noChangeAspect="1" noChangeShapeType="1"/>
            </p:cNvSpPr>
            <p:nvPr/>
          </p:nvSpPr>
          <p:spPr bwMode="auto">
            <a:xfrm>
              <a:off x="2816" y="797"/>
              <a:ext cx="31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 name="Rectangle 27">
              <a:extLst>
                <a:ext uri="{FF2B5EF4-FFF2-40B4-BE49-F238E27FC236}">
                  <a16:creationId xmlns:a16="http://schemas.microsoft.com/office/drawing/2014/main" id="{317BE77A-9386-6A49-8C5A-7B680E615FA2}"/>
                </a:ext>
              </a:extLst>
            </p:cNvPr>
            <p:cNvSpPr>
              <a:spLocks noChangeAspect="1" noChangeArrowheads="1"/>
            </p:cNvSpPr>
            <p:nvPr/>
          </p:nvSpPr>
          <p:spPr bwMode="auto">
            <a:xfrm>
              <a:off x="2513" y="681"/>
              <a:ext cx="284" cy="232"/>
            </a:xfrm>
            <a:prstGeom prst="rect">
              <a:avLst/>
            </a:prstGeom>
            <a:solidFill>
              <a:schemeClr val="hlink"/>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27" name="Text Box 28">
              <a:extLst>
                <a:ext uri="{FF2B5EF4-FFF2-40B4-BE49-F238E27FC236}">
                  <a16:creationId xmlns:a16="http://schemas.microsoft.com/office/drawing/2014/main" id="{17ABD1E2-8E28-B34F-9D3D-18238A8C0854}"/>
                </a:ext>
              </a:extLst>
            </p:cNvPr>
            <p:cNvSpPr txBox="1">
              <a:spLocks noChangeAspect="1" noChangeArrowheads="1"/>
            </p:cNvSpPr>
            <p:nvPr/>
          </p:nvSpPr>
          <p:spPr bwMode="auto">
            <a:xfrm>
              <a:off x="2431" y="652"/>
              <a:ext cx="441" cy="2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sp>
          <p:nvSpPr>
            <p:cNvPr id="28" name="未知">
              <a:extLst>
                <a:ext uri="{FF2B5EF4-FFF2-40B4-BE49-F238E27FC236}">
                  <a16:creationId xmlns:a16="http://schemas.microsoft.com/office/drawing/2014/main" id="{3404F246-1CA7-EC4F-8999-837A40B7B5C2}"/>
                </a:ext>
              </a:extLst>
            </p:cNvPr>
            <p:cNvSpPr>
              <a:spLocks noChangeAspect="1"/>
            </p:cNvSpPr>
            <p:nvPr/>
          </p:nvSpPr>
          <p:spPr bwMode="auto">
            <a:xfrm>
              <a:off x="2474" y="797"/>
              <a:ext cx="425"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 name="Line 30">
              <a:extLst>
                <a:ext uri="{FF2B5EF4-FFF2-40B4-BE49-F238E27FC236}">
                  <a16:creationId xmlns:a16="http://schemas.microsoft.com/office/drawing/2014/main" id="{6DE55846-C3F9-4444-A9BF-EDA8BA92F3D3}"/>
                </a:ext>
              </a:extLst>
            </p:cNvPr>
            <p:cNvSpPr>
              <a:spLocks noChangeAspect="1" noChangeShapeType="1"/>
            </p:cNvSpPr>
            <p:nvPr/>
          </p:nvSpPr>
          <p:spPr bwMode="auto">
            <a:xfrm>
              <a:off x="1183" y="867"/>
              <a:ext cx="29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 name="Line 31">
              <a:extLst>
                <a:ext uri="{FF2B5EF4-FFF2-40B4-BE49-F238E27FC236}">
                  <a16:creationId xmlns:a16="http://schemas.microsoft.com/office/drawing/2014/main" id="{F4CCE8EC-50DE-C04F-BAC5-AB9FD3A52F77}"/>
                </a:ext>
              </a:extLst>
            </p:cNvPr>
            <p:cNvSpPr>
              <a:spLocks noChangeAspect="1" noChangeShapeType="1"/>
            </p:cNvSpPr>
            <p:nvPr/>
          </p:nvSpPr>
          <p:spPr bwMode="auto">
            <a:xfrm>
              <a:off x="1145" y="727"/>
              <a:ext cx="331"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1" name="Group 32">
              <a:extLst>
                <a:ext uri="{FF2B5EF4-FFF2-40B4-BE49-F238E27FC236}">
                  <a16:creationId xmlns:a16="http://schemas.microsoft.com/office/drawing/2014/main" id="{172F3D3F-2097-3A4A-A910-301A8A3DF544}"/>
                </a:ext>
              </a:extLst>
            </p:cNvPr>
            <p:cNvGrpSpPr>
              <a:grpSpLocks noChangeAspect="1"/>
            </p:cNvGrpSpPr>
            <p:nvPr/>
          </p:nvGrpSpPr>
          <p:grpSpPr bwMode="auto">
            <a:xfrm>
              <a:off x="859" y="653"/>
              <a:ext cx="412" cy="262"/>
              <a:chOff x="62" y="-32"/>
              <a:chExt cx="696" cy="544"/>
            </a:xfrm>
          </p:grpSpPr>
          <p:sp>
            <p:nvSpPr>
              <p:cNvPr id="191" name="Rectangle 33">
                <a:extLst>
                  <a:ext uri="{FF2B5EF4-FFF2-40B4-BE49-F238E27FC236}">
                    <a16:creationId xmlns:a16="http://schemas.microsoft.com/office/drawing/2014/main" id="{4CD3C090-963E-4B40-8302-B924C0175018}"/>
                  </a:ext>
                </a:extLst>
              </p:cNvPr>
              <p:cNvSpPr>
                <a:spLocks noChangeAspect="1" noChangeArrowheads="1"/>
              </p:cNvSpPr>
              <p:nvPr/>
            </p:nvSpPr>
            <p:spPr bwMode="auto">
              <a:xfrm>
                <a:off x="170"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192" name="Text Box 34">
                <a:extLst>
                  <a:ext uri="{FF2B5EF4-FFF2-40B4-BE49-F238E27FC236}">
                    <a16:creationId xmlns:a16="http://schemas.microsoft.com/office/drawing/2014/main" id="{D49500BE-FE39-D741-8CCC-84322056C727}"/>
                  </a:ext>
                </a:extLst>
              </p:cNvPr>
              <p:cNvSpPr txBox="1">
                <a:spLocks noChangeAspect="1" noChangeArrowheads="1"/>
              </p:cNvSpPr>
              <p:nvPr/>
            </p:nvSpPr>
            <p:spPr bwMode="auto">
              <a:xfrm>
                <a:off x="62" y="-32"/>
                <a:ext cx="696"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32" name="Group 35">
              <a:extLst>
                <a:ext uri="{FF2B5EF4-FFF2-40B4-BE49-F238E27FC236}">
                  <a16:creationId xmlns:a16="http://schemas.microsoft.com/office/drawing/2014/main" id="{9F74E6F9-8823-0840-B947-3D891D45284D}"/>
                </a:ext>
              </a:extLst>
            </p:cNvPr>
            <p:cNvGrpSpPr>
              <a:grpSpLocks noChangeAspect="1"/>
            </p:cNvGrpSpPr>
            <p:nvPr/>
          </p:nvGrpSpPr>
          <p:grpSpPr bwMode="auto">
            <a:xfrm>
              <a:off x="1297" y="576"/>
              <a:ext cx="1660" cy="441"/>
              <a:chOff x="0" y="0"/>
              <a:chExt cx="2088" cy="681"/>
            </a:xfrm>
          </p:grpSpPr>
          <p:sp>
            <p:nvSpPr>
              <p:cNvPr id="187" name="Rectangle 36">
                <a:extLst>
                  <a:ext uri="{FF2B5EF4-FFF2-40B4-BE49-F238E27FC236}">
                    <a16:creationId xmlns:a16="http://schemas.microsoft.com/office/drawing/2014/main" id="{A0068F0B-7AE1-A741-8231-7F37C24254C5}"/>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8" name="Rectangle 37">
                <a:extLst>
                  <a:ext uri="{FF2B5EF4-FFF2-40B4-BE49-F238E27FC236}">
                    <a16:creationId xmlns:a16="http://schemas.microsoft.com/office/drawing/2014/main" id="{F884BE68-9948-5C47-9316-26C5F133CB1D}"/>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9" name="Rectangle 38">
                <a:extLst>
                  <a:ext uri="{FF2B5EF4-FFF2-40B4-BE49-F238E27FC236}">
                    <a16:creationId xmlns:a16="http://schemas.microsoft.com/office/drawing/2014/main" id="{E292704F-D91F-AC4D-9B23-334CDFDE77AF}"/>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0" name="Rectangle 39">
                <a:extLst>
                  <a:ext uri="{FF2B5EF4-FFF2-40B4-BE49-F238E27FC236}">
                    <a16:creationId xmlns:a16="http://schemas.microsoft.com/office/drawing/2014/main" id="{5689C128-9C49-AC48-AE5A-C9F7E3A6431A}"/>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33" name="Group 40">
              <a:extLst>
                <a:ext uri="{FF2B5EF4-FFF2-40B4-BE49-F238E27FC236}">
                  <a16:creationId xmlns:a16="http://schemas.microsoft.com/office/drawing/2014/main" id="{B0541242-8559-3340-BA38-D595B92CF802}"/>
                </a:ext>
              </a:extLst>
            </p:cNvPr>
            <p:cNvGrpSpPr>
              <a:grpSpLocks noChangeAspect="1"/>
            </p:cNvGrpSpPr>
            <p:nvPr/>
          </p:nvGrpSpPr>
          <p:grpSpPr bwMode="auto">
            <a:xfrm flipH="1">
              <a:off x="3029" y="643"/>
              <a:ext cx="310" cy="263"/>
              <a:chOff x="43" y="-29"/>
              <a:chExt cx="522" cy="486"/>
            </a:xfrm>
          </p:grpSpPr>
          <p:grpSp>
            <p:nvGrpSpPr>
              <p:cNvPr id="183" name="Group 41">
                <a:extLst>
                  <a:ext uri="{FF2B5EF4-FFF2-40B4-BE49-F238E27FC236}">
                    <a16:creationId xmlns:a16="http://schemas.microsoft.com/office/drawing/2014/main" id="{3BAF4E50-F72E-F649-8485-AAEBB409BDCE}"/>
                  </a:ext>
                </a:extLst>
              </p:cNvPr>
              <p:cNvGrpSpPr>
                <a:grpSpLocks noChangeAspect="1"/>
              </p:cNvGrpSpPr>
              <p:nvPr/>
            </p:nvGrpSpPr>
            <p:grpSpPr bwMode="auto">
              <a:xfrm>
                <a:off x="59" y="24"/>
                <a:ext cx="480" cy="432"/>
                <a:chOff x="0" y="0"/>
                <a:chExt cx="480" cy="432"/>
              </a:xfrm>
            </p:grpSpPr>
            <p:sp>
              <p:nvSpPr>
                <p:cNvPr id="185" name="Rectangle 42">
                  <a:extLst>
                    <a:ext uri="{FF2B5EF4-FFF2-40B4-BE49-F238E27FC236}">
                      <a16:creationId xmlns:a16="http://schemas.microsoft.com/office/drawing/2014/main" id="{5E78D82C-8145-8043-B04B-B3FFC69D242B}"/>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6" name="Rectangle 43">
                  <a:extLst>
                    <a:ext uri="{FF2B5EF4-FFF2-40B4-BE49-F238E27FC236}">
                      <a16:creationId xmlns:a16="http://schemas.microsoft.com/office/drawing/2014/main" id="{E7944F95-EAAB-284F-B899-5248426619C6}"/>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184" name="Text Box 44">
                <a:extLst>
                  <a:ext uri="{FF2B5EF4-FFF2-40B4-BE49-F238E27FC236}">
                    <a16:creationId xmlns:a16="http://schemas.microsoft.com/office/drawing/2014/main" id="{E3010FF7-22F0-A34A-85DB-BA2816A28059}"/>
                  </a:ext>
                </a:extLst>
              </p:cNvPr>
              <p:cNvSpPr txBox="1">
                <a:spLocks noChangeAspect="1" noChangeArrowheads="1"/>
              </p:cNvSpPr>
              <p:nvPr/>
            </p:nvSpPr>
            <p:spPr bwMode="auto">
              <a:xfrm>
                <a:off x="43" y="-29"/>
                <a:ext cx="522"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nvGrpSpPr>
            <p:cNvPr id="34" name="Group 45">
              <a:extLst>
                <a:ext uri="{FF2B5EF4-FFF2-40B4-BE49-F238E27FC236}">
                  <a16:creationId xmlns:a16="http://schemas.microsoft.com/office/drawing/2014/main" id="{ABF7D3E9-C54D-9B4E-A24D-A37CAEBB6D96}"/>
                </a:ext>
              </a:extLst>
            </p:cNvPr>
            <p:cNvGrpSpPr>
              <a:grpSpLocks noChangeAspect="1"/>
            </p:cNvGrpSpPr>
            <p:nvPr/>
          </p:nvGrpSpPr>
          <p:grpSpPr bwMode="auto">
            <a:xfrm>
              <a:off x="1398" y="1040"/>
              <a:ext cx="2479" cy="457"/>
              <a:chOff x="29" y="-16"/>
              <a:chExt cx="1938" cy="457"/>
            </a:xfrm>
          </p:grpSpPr>
          <p:grpSp>
            <p:nvGrpSpPr>
              <p:cNvPr id="150" name="Group 46">
                <a:extLst>
                  <a:ext uri="{FF2B5EF4-FFF2-40B4-BE49-F238E27FC236}">
                    <a16:creationId xmlns:a16="http://schemas.microsoft.com/office/drawing/2014/main" id="{C754C798-81D7-CF43-A7B4-5A9AC22098C0}"/>
                  </a:ext>
                </a:extLst>
              </p:cNvPr>
              <p:cNvGrpSpPr>
                <a:grpSpLocks noChangeAspect="1"/>
              </p:cNvGrpSpPr>
              <p:nvPr/>
            </p:nvGrpSpPr>
            <p:grpSpPr bwMode="auto">
              <a:xfrm>
                <a:off x="502" y="75"/>
                <a:ext cx="243" cy="263"/>
                <a:chOff x="42" y="-29"/>
                <a:chExt cx="527" cy="486"/>
              </a:xfrm>
            </p:grpSpPr>
            <p:grpSp>
              <p:nvGrpSpPr>
                <p:cNvPr id="179" name="Group 47">
                  <a:extLst>
                    <a:ext uri="{FF2B5EF4-FFF2-40B4-BE49-F238E27FC236}">
                      <a16:creationId xmlns:a16="http://schemas.microsoft.com/office/drawing/2014/main" id="{FFECA55D-587C-4C40-8817-4CB5F9D52B74}"/>
                    </a:ext>
                  </a:extLst>
                </p:cNvPr>
                <p:cNvGrpSpPr>
                  <a:grpSpLocks noChangeAspect="1"/>
                </p:cNvGrpSpPr>
                <p:nvPr/>
              </p:nvGrpSpPr>
              <p:grpSpPr bwMode="auto">
                <a:xfrm>
                  <a:off x="63" y="24"/>
                  <a:ext cx="480" cy="432"/>
                  <a:chOff x="0" y="0"/>
                  <a:chExt cx="480" cy="432"/>
                </a:xfrm>
              </p:grpSpPr>
              <p:sp>
                <p:nvSpPr>
                  <p:cNvPr id="181" name="Rectangle 48">
                    <a:extLst>
                      <a:ext uri="{FF2B5EF4-FFF2-40B4-BE49-F238E27FC236}">
                        <a16:creationId xmlns:a16="http://schemas.microsoft.com/office/drawing/2014/main" id="{F8B766A8-6A24-6042-8BC3-0F7812B3D1B4}"/>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2" name="Rectangle 49">
                    <a:extLst>
                      <a:ext uri="{FF2B5EF4-FFF2-40B4-BE49-F238E27FC236}">
                        <a16:creationId xmlns:a16="http://schemas.microsoft.com/office/drawing/2014/main" id="{B0A55990-2360-2845-A88C-A77C191CBA6D}"/>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180" name="Text Box 50">
                  <a:extLst>
                    <a:ext uri="{FF2B5EF4-FFF2-40B4-BE49-F238E27FC236}">
                      <a16:creationId xmlns:a16="http://schemas.microsoft.com/office/drawing/2014/main" id="{20C017A2-1D12-804B-BAAB-73E78870D786}"/>
                    </a:ext>
                  </a:extLst>
                </p:cNvPr>
                <p:cNvSpPr txBox="1">
                  <a:spLocks noChangeAspect="1" noChangeArrowheads="1"/>
                </p:cNvSpPr>
                <p:nvPr/>
              </p:nvSpPr>
              <p:spPr bwMode="auto">
                <a:xfrm>
                  <a:off x="42" y="-29"/>
                  <a:ext cx="527"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151" name="Line 51">
                <a:extLst>
                  <a:ext uri="{FF2B5EF4-FFF2-40B4-BE49-F238E27FC236}">
                    <a16:creationId xmlns:a16="http://schemas.microsoft.com/office/drawing/2014/main" id="{CFBCD7DB-F619-0744-ABE3-33427CAF182C}"/>
                  </a:ext>
                </a:extLst>
              </p:cNvPr>
              <p:cNvSpPr>
                <a:spLocks noChangeAspect="1" noChangeShapeType="1"/>
              </p:cNvSpPr>
              <p:nvPr/>
            </p:nvSpPr>
            <p:spPr bwMode="auto">
              <a:xfrm>
                <a:off x="734"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2" name="Line 52">
                <a:extLst>
                  <a:ext uri="{FF2B5EF4-FFF2-40B4-BE49-F238E27FC236}">
                    <a16:creationId xmlns:a16="http://schemas.microsoft.com/office/drawing/2014/main" id="{A4FBED2A-81DD-D84B-9960-2EE24FD3519E}"/>
                  </a:ext>
                </a:extLst>
              </p:cNvPr>
              <p:cNvSpPr>
                <a:spLocks noChangeAspect="1" noChangeShapeType="1"/>
              </p:cNvSpPr>
              <p:nvPr/>
            </p:nvSpPr>
            <p:spPr bwMode="auto">
              <a:xfrm>
                <a:off x="734"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53" name="Group 53">
                <a:extLst>
                  <a:ext uri="{FF2B5EF4-FFF2-40B4-BE49-F238E27FC236}">
                    <a16:creationId xmlns:a16="http://schemas.microsoft.com/office/drawing/2014/main" id="{E9617952-8520-AA45-ACC3-483E64583312}"/>
                  </a:ext>
                </a:extLst>
              </p:cNvPr>
              <p:cNvGrpSpPr>
                <a:grpSpLocks noChangeAspect="1"/>
              </p:cNvGrpSpPr>
              <p:nvPr/>
            </p:nvGrpSpPr>
            <p:grpSpPr bwMode="auto">
              <a:xfrm>
                <a:off x="934" y="-16"/>
                <a:ext cx="209" cy="426"/>
                <a:chOff x="0" y="-60"/>
                <a:chExt cx="377" cy="881"/>
              </a:xfrm>
            </p:grpSpPr>
            <p:sp>
              <p:nvSpPr>
                <p:cNvPr id="175" name="AutoShape 54">
                  <a:extLst>
                    <a:ext uri="{FF2B5EF4-FFF2-40B4-BE49-F238E27FC236}">
                      <a16:creationId xmlns:a16="http://schemas.microsoft.com/office/drawing/2014/main" id="{663BB201-35F6-3346-902C-FBD6D7308012}"/>
                    </a:ext>
                  </a:extLst>
                </p:cNvPr>
                <p:cNvSpPr>
                  <a:spLocks noChangeAspect="1" noChangeArrowheads="1"/>
                </p:cNvSpPr>
                <p:nvPr/>
              </p:nvSpPr>
              <p:spPr bwMode="auto">
                <a:xfrm rot="16200000">
                  <a:off x="-193" y="254"/>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176" name="AutoShape 55">
                  <a:extLst>
                    <a:ext uri="{FF2B5EF4-FFF2-40B4-BE49-F238E27FC236}">
                      <a16:creationId xmlns:a16="http://schemas.microsoft.com/office/drawing/2014/main" id="{472CD4BA-13AB-3E45-B6D4-A1C9144F9A6B}"/>
                    </a:ext>
                  </a:extLst>
                </p:cNvPr>
                <p:cNvSpPr>
                  <a:spLocks noChangeAspect="1" noChangeArrowheads="1"/>
                </p:cNvSpPr>
                <p:nvPr/>
              </p:nvSpPr>
              <p:spPr bwMode="auto">
                <a:xfrm rot="5400000">
                  <a:off x="-34" y="340"/>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7" name="未知">
                  <a:extLst>
                    <a:ext uri="{FF2B5EF4-FFF2-40B4-BE49-F238E27FC236}">
                      <a16:creationId xmlns:a16="http://schemas.microsoft.com/office/drawing/2014/main" id="{4D34B0D9-0315-8D47-9765-5900D78543FD}"/>
                    </a:ext>
                  </a:extLst>
                </p:cNvPr>
                <p:cNvSpPr>
                  <a:spLocks noChangeAspect="1"/>
                </p:cNvSpPr>
                <p:nvPr/>
              </p:nvSpPr>
              <p:spPr bwMode="auto">
                <a:xfrm rot="5400000">
                  <a:off x="-17" y="353"/>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8" name="Text Box 57">
                  <a:extLst>
                    <a:ext uri="{FF2B5EF4-FFF2-40B4-BE49-F238E27FC236}">
                      <a16:creationId xmlns:a16="http://schemas.microsoft.com/office/drawing/2014/main" id="{3906EB45-617B-7645-9B5B-5E1A2543F853}"/>
                    </a:ext>
                  </a:extLst>
                </p:cNvPr>
                <p:cNvSpPr txBox="1">
                  <a:spLocks noChangeAspect="1" noChangeArrowheads="1"/>
                </p:cNvSpPr>
                <p:nvPr/>
              </p:nvSpPr>
              <p:spPr bwMode="auto">
                <a:xfrm rot="16200000">
                  <a:off x="-202" y="242"/>
                  <a:ext cx="881" cy="2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154" name="Line 58">
                <a:extLst>
                  <a:ext uri="{FF2B5EF4-FFF2-40B4-BE49-F238E27FC236}">
                    <a16:creationId xmlns:a16="http://schemas.microsoft.com/office/drawing/2014/main" id="{50C75B07-47D9-8845-9336-0CA9E65F8F44}"/>
                  </a:ext>
                </a:extLst>
              </p:cNvPr>
              <p:cNvSpPr>
                <a:spLocks noChangeAspect="1" noChangeShapeType="1"/>
              </p:cNvSpPr>
              <p:nvPr/>
            </p:nvSpPr>
            <p:spPr bwMode="auto">
              <a:xfrm>
                <a:off x="1135"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5" name="Line 59">
                <a:extLst>
                  <a:ext uri="{FF2B5EF4-FFF2-40B4-BE49-F238E27FC236}">
                    <a16:creationId xmlns:a16="http://schemas.microsoft.com/office/drawing/2014/main" id="{15F824D2-4A93-1A4C-B5A0-C6FAD25C1ED2}"/>
                  </a:ext>
                </a:extLst>
              </p:cNvPr>
              <p:cNvSpPr>
                <a:spLocks noChangeAspect="1" noChangeShapeType="1"/>
              </p:cNvSpPr>
              <p:nvPr/>
            </p:nvSpPr>
            <p:spPr bwMode="auto">
              <a:xfrm>
                <a:off x="1558"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56" name="Group 60">
                <a:extLst>
                  <a:ext uri="{FF2B5EF4-FFF2-40B4-BE49-F238E27FC236}">
                    <a16:creationId xmlns:a16="http://schemas.microsoft.com/office/drawing/2014/main" id="{09A25A58-D4A0-1C45-8287-24D477780E1D}"/>
                  </a:ext>
                </a:extLst>
              </p:cNvPr>
              <p:cNvGrpSpPr>
                <a:grpSpLocks noChangeAspect="1"/>
              </p:cNvGrpSpPr>
              <p:nvPr/>
            </p:nvGrpSpPr>
            <p:grpSpPr bwMode="auto">
              <a:xfrm>
                <a:off x="1257" y="77"/>
                <a:ext cx="345" cy="262"/>
                <a:chOff x="69" y="-32"/>
                <a:chExt cx="742" cy="544"/>
              </a:xfrm>
            </p:grpSpPr>
            <p:sp>
              <p:nvSpPr>
                <p:cNvPr id="173" name="Rectangle 61">
                  <a:extLst>
                    <a:ext uri="{FF2B5EF4-FFF2-40B4-BE49-F238E27FC236}">
                      <a16:creationId xmlns:a16="http://schemas.microsoft.com/office/drawing/2014/main" id="{255C8C10-7A00-5240-817E-640E9834FED7}"/>
                    </a:ext>
                  </a:extLst>
                </p:cNvPr>
                <p:cNvSpPr>
                  <a:spLocks noChangeAspect="1" noChangeArrowheads="1"/>
                </p:cNvSpPr>
                <p:nvPr/>
              </p:nvSpPr>
              <p:spPr bwMode="auto">
                <a:xfrm>
                  <a:off x="205"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174" name="Text Box 62">
                  <a:extLst>
                    <a:ext uri="{FF2B5EF4-FFF2-40B4-BE49-F238E27FC236}">
                      <a16:creationId xmlns:a16="http://schemas.microsoft.com/office/drawing/2014/main" id="{27CD58CA-2124-9344-820C-FE6FB08734C3}"/>
                    </a:ext>
                  </a:extLst>
                </p:cNvPr>
                <p:cNvSpPr txBox="1">
                  <a:spLocks noChangeAspect="1" noChangeArrowheads="1"/>
                </p:cNvSpPr>
                <p:nvPr/>
              </p:nvSpPr>
              <p:spPr bwMode="auto">
                <a:xfrm>
                  <a:off x="69" y="-32"/>
                  <a:ext cx="742"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157" name="未知">
                <a:extLst>
                  <a:ext uri="{FF2B5EF4-FFF2-40B4-BE49-F238E27FC236}">
                    <a16:creationId xmlns:a16="http://schemas.microsoft.com/office/drawing/2014/main" id="{E8334E4E-CB6B-244B-9D9B-27D40482EA4F}"/>
                  </a:ext>
                </a:extLst>
              </p:cNvPr>
              <p:cNvSpPr>
                <a:spLocks noChangeAspect="1"/>
              </p:cNvSpPr>
              <p:nvPr/>
            </p:nvSpPr>
            <p:spPr bwMode="auto">
              <a:xfrm>
                <a:off x="1291"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8" name="Line 64">
                <a:extLst>
                  <a:ext uri="{FF2B5EF4-FFF2-40B4-BE49-F238E27FC236}">
                    <a16:creationId xmlns:a16="http://schemas.microsoft.com/office/drawing/2014/main" id="{B11E1D65-B2EC-4D46-9754-9D64F655E3E6}"/>
                  </a:ext>
                </a:extLst>
              </p:cNvPr>
              <p:cNvSpPr>
                <a:spLocks noChangeAspect="1" noChangeShapeType="1"/>
              </p:cNvSpPr>
              <p:nvPr/>
            </p:nvSpPr>
            <p:spPr bwMode="auto">
              <a:xfrm>
                <a:off x="282"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9" name="Line 65">
                <a:extLst>
                  <a:ext uri="{FF2B5EF4-FFF2-40B4-BE49-F238E27FC236}">
                    <a16:creationId xmlns:a16="http://schemas.microsoft.com/office/drawing/2014/main" id="{7FFBC179-275C-6E48-9989-8F9012B6C7B3}"/>
                  </a:ext>
                </a:extLst>
              </p:cNvPr>
              <p:cNvSpPr>
                <a:spLocks noChangeAspect="1" noChangeShapeType="1"/>
              </p:cNvSpPr>
              <p:nvPr/>
            </p:nvSpPr>
            <p:spPr bwMode="auto">
              <a:xfrm>
                <a:off x="252"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60" name="Group 66">
                <a:extLst>
                  <a:ext uri="{FF2B5EF4-FFF2-40B4-BE49-F238E27FC236}">
                    <a16:creationId xmlns:a16="http://schemas.microsoft.com/office/drawing/2014/main" id="{D44311B8-EA1A-AA42-998B-440B2F81A8B6}"/>
                  </a:ext>
                </a:extLst>
              </p:cNvPr>
              <p:cNvGrpSpPr>
                <a:grpSpLocks noChangeAspect="1"/>
              </p:cNvGrpSpPr>
              <p:nvPr/>
            </p:nvGrpSpPr>
            <p:grpSpPr bwMode="auto">
              <a:xfrm>
                <a:off x="29" y="77"/>
                <a:ext cx="322" cy="262"/>
                <a:chOff x="62" y="-32"/>
                <a:chExt cx="696" cy="544"/>
              </a:xfrm>
            </p:grpSpPr>
            <p:sp>
              <p:nvSpPr>
                <p:cNvPr id="171" name="Rectangle 67">
                  <a:extLst>
                    <a:ext uri="{FF2B5EF4-FFF2-40B4-BE49-F238E27FC236}">
                      <a16:creationId xmlns:a16="http://schemas.microsoft.com/office/drawing/2014/main" id="{81F21A2F-78E7-2A48-880F-27574CF504BA}"/>
                    </a:ext>
                  </a:extLst>
                </p:cNvPr>
                <p:cNvSpPr>
                  <a:spLocks noChangeAspect="1" noChangeArrowheads="1"/>
                </p:cNvSpPr>
                <p:nvPr/>
              </p:nvSpPr>
              <p:spPr bwMode="auto">
                <a:xfrm>
                  <a:off x="172"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172" name="Text Box 68">
                  <a:extLst>
                    <a:ext uri="{FF2B5EF4-FFF2-40B4-BE49-F238E27FC236}">
                      <a16:creationId xmlns:a16="http://schemas.microsoft.com/office/drawing/2014/main" id="{1B54E483-EB82-B548-B7B5-267ABC6EB378}"/>
                    </a:ext>
                  </a:extLst>
                </p:cNvPr>
                <p:cNvSpPr txBox="1">
                  <a:spLocks noChangeAspect="1" noChangeArrowheads="1"/>
                </p:cNvSpPr>
                <p:nvPr/>
              </p:nvSpPr>
              <p:spPr bwMode="auto">
                <a:xfrm>
                  <a:off x="62" y="-32"/>
                  <a:ext cx="696"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161" name="Group 69">
                <a:extLst>
                  <a:ext uri="{FF2B5EF4-FFF2-40B4-BE49-F238E27FC236}">
                    <a16:creationId xmlns:a16="http://schemas.microsoft.com/office/drawing/2014/main" id="{8DE7FE4F-9E59-104A-ABEC-9DA209759000}"/>
                  </a:ext>
                </a:extLst>
              </p:cNvPr>
              <p:cNvGrpSpPr>
                <a:grpSpLocks noChangeAspect="1"/>
              </p:cNvGrpSpPr>
              <p:nvPr/>
            </p:nvGrpSpPr>
            <p:grpSpPr bwMode="auto">
              <a:xfrm>
                <a:off x="371" y="0"/>
                <a:ext cx="1297" cy="441"/>
                <a:chOff x="0" y="0"/>
                <a:chExt cx="2088" cy="681"/>
              </a:xfrm>
            </p:grpSpPr>
            <p:sp>
              <p:nvSpPr>
                <p:cNvPr id="167" name="Rectangle 70">
                  <a:extLst>
                    <a:ext uri="{FF2B5EF4-FFF2-40B4-BE49-F238E27FC236}">
                      <a16:creationId xmlns:a16="http://schemas.microsoft.com/office/drawing/2014/main" id="{505210FF-5375-6242-9A5F-1EB9DE6FC169}"/>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8" name="Rectangle 71">
                  <a:extLst>
                    <a:ext uri="{FF2B5EF4-FFF2-40B4-BE49-F238E27FC236}">
                      <a16:creationId xmlns:a16="http://schemas.microsoft.com/office/drawing/2014/main" id="{0E7602CF-EA9A-0B4C-BCB0-0353FEBAA526}"/>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9" name="Rectangle 72">
                  <a:extLst>
                    <a:ext uri="{FF2B5EF4-FFF2-40B4-BE49-F238E27FC236}">
                      <a16:creationId xmlns:a16="http://schemas.microsoft.com/office/drawing/2014/main" id="{4F1F6B25-BD5C-EA4B-BB9F-E3FF2BE8E2BA}"/>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0" name="Rectangle 73">
                  <a:extLst>
                    <a:ext uri="{FF2B5EF4-FFF2-40B4-BE49-F238E27FC236}">
                      <a16:creationId xmlns:a16="http://schemas.microsoft.com/office/drawing/2014/main" id="{C4BB2C31-47FF-DB44-85DC-D3272911E1F8}"/>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162" name="Group 74">
                <a:extLst>
                  <a:ext uri="{FF2B5EF4-FFF2-40B4-BE49-F238E27FC236}">
                    <a16:creationId xmlns:a16="http://schemas.microsoft.com/office/drawing/2014/main" id="{6917A3F0-5C63-FD4A-BF96-A756405095FC}"/>
                  </a:ext>
                </a:extLst>
              </p:cNvPr>
              <p:cNvGrpSpPr>
                <a:grpSpLocks noChangeAspect="1"/>
              </p:cNvGrpSpPr>
              <p:nvPr/>
            </p:nvGrpSpPr>
            <p:grpSpPr bwMode="auto">
              <a:xfrm flipH="1">
                <a:off x="1724" y="67"/>
                <a:ext cx="243" cy="263"/>
                <a:chOff x="44" y="-29"/>
                <a:chExt cx="522" cy="486"/>
              </a:xfrm>
            </p:grpSpPr>
            <p:grpSp>
              <p:nvGrpSpPr>
                <p:cNvPr id="163" name="Group 75">
                  <a:extLst>
                    <a:ext uri="{FF2B5EF4-FFF2-40B4-BE49-F238E27FC236}">
                      <a16:creationId xmlns:a16="http://schemas.microsoft.com/office/drawing/2014/main" id="{C4EB86FF-2AA2-7E46-9B34-D6B440AE4B23}"/>
                    </a:ext>
                  </a:extLst>
                </p:cNvPr>
                <p:cNvGrpSpPr>
                  <a:grpSpLocks noChangeAspect="1"/>
                </p:cNvGrpSpPr>
                <p:nvPr/>
              </p:nvGrpSpPr>
              <p:grpSpPr bwMode="auto">
                <a:xfrm>
                  <a:off x="59" y="24"/>
                  <a:ext cx="480" cy="432"/>
                  <a:chOff x="0" y="0"/>
                  <a:chExt cx="480" cy="432"/>
                </a:xfrm>
              </p:grpSpPr>
              <p:sp>
                <p:nvSpPr>
                  <p:cNvPr id="165" name="Rectangle 76">
                    <a:extLst>
                      <a:ext uri="{FF2B5EF4-FFF2-40B4-BE49-F238E27FC236}">
                        <a16:creationId xmlns:a16="http://schemas.microsoft.com/office/drawing/2014/main" id="{69714D94-AEE2-704A-B31D-D2E36037D81C}"/>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6" name="Rectangle 77">
                    <a:extLst>
                      <a:ext uri="{FF2B5EF4-FFF2-40B4-BE49-F238E27FC236}">
                        <a16:creationId xmlns:a16="http://schemas.microsoft.com/office/drawing/2014/main" id="{7491D385-F3B4-144E-A94C-F31F974E9DDB}"/>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164" name="Text Box 78">
                  <a:extLst>
                    <a:ext uri="{FF2B5EF4-FFF2-40B4-BE49-F238E27FC236}">
                      <a16:creationId xmlns:a16="http://schemas.microsoft.com/office/drawing/2014/main" id="{B7695B64-C131-1E48-A0D8-0F98C2FDFD88}"/>
                    </a:ext>
                  </a:extLst>
                </p:cNvPr>
                <p:cNvSpPr txBox="1">
                  <a:spLocks noChangeAspect="1" noChangeArrowheads="1"/>
                </p:cNvSpPr>
                <p:nvPr/>
              </p:nvSpPr>
              <p:spPr bwMode="auto">
                <a:xfrm>
                  <a:off x="44" y="-29"/>
                  <a:ext cx="522"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grpSp>
          <p:nvGrpSpPr>
            <p:cNvPr id="35" name="Group 79">
              <a:extLst>
                <a:ext uri="{FF2B5EF4-FFF2-40B4-BE49-F238E27FC236}">
                  <a16:creationId xmlns:a16="http://schemas.microsoft.com/office/drawing/2014/main" id="{6B6A518E-09AE-DF4E-9164-990496F23AEB}"/>
                </a:ext>
              </a:extLst>
            </p:cNvPr>
            <p:cNvGrpSpPr>
              <a:grpSpLocks noChangeAspect="1"/>
            </p:cNvGrpSpPr>
            <p:nvPr/>
          </p:nvGrpSpPr>
          <p:grpSpPr bwMode="auto">
            <a:xfrm>
              <a:off x="1926" y="1520"/>
              <a:ext cx="2479" cy="457"/>
              <a:chOff x="29" y="-16"/>
              <a:chExt cx="1938" cy="457"/>
            </a:xfrm>
          </p:grpSpPr>
          <p:grpSp>
            <p:nvGrpSpPr>
              <p:cNvPr id="117" name="Group 80">
                <a:extLst>
                  <a:ext uri="{FF2B5EF4-FFF2-40B4-BE49-F238E27FC236}">
                    <a16:creationId xmlns:a16="http://schemas.microsoft.com/office/drawing/2014/main" id="{313F03BB-34F0-A14A-8414-740C46C64A69}"/>
                  </a:ext>
                </a:extLst>
              </p:cNvPr>
              <p:cNvGrpSpPr>
                <a:grpSpLocks noChangeAspect="1"/>
              </p:cNvGrpSpPr>
              <p:nvPr/>
            </p:nvGrpSpPr>
            <p:grpSpPr bwMode="auto">
              <a:xfrm>
                <a:off x="502" y="75"/>
                <a:ext cx="243" cy="263"/>
                <a:chOff x="42" y="-29"/>
                <a:chExt cx="527" cy="486"/>
              </a:xfrm>
            </p:grpSpPr>
            <p:grpSp>
              <p:nvGrpSpPr>
                <p:cNvPr id="146" name="Group 81">
                  <a:extLst>
                    <a:ext uri="{FF2B5EF4-FFF2-40B4-BE49-F238E27FC236}">
                      <a16:creationId xmlns:a16="http://schemas.microsoft.com/office/drawing/2014/main" id="{AE54B6F2-D82E-1F41-99CD-030A5DA36581}"/>
                    </a:ext>
                  </a:extLst>
                </p:cNvPr>
                <p:cNvGrpSpPr>
                  <a:grpSpLocks noChangeAspect="1"/>
                </p:cNvGrpSpPr>
                <p:nvPr/>
              </p:nvGrpSpPr>
              <p:grpSpPr bwMode="auto">
                <a:xfrm>
                  <a:off x="63" y="24"/>
                  <a:ext cx="480" cy="432"/>
                  <a:chOff x="0" y="0"/>
                  <a:chExt cx="480" cy="432"/>
                </a:xfrm>
              </p:grpSpPr>
              <p:sp>
                <p:nvSpPr>
                  <p:cNvPr id="148" name="Rectangle 82">
                    <a:extLst>
                      <a:ext uri="{FF2B5EF4-FFF2-40B4-BE49-F238E27FC236}">
                        <a16:creationId xmlns:a16="http://schemas.microsoft.com/office/drawing/2014/main" id="{EB6861F3-4707-F04D-AB7A-3782ACA01D92}"/>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9" name="Rectangle 83">
                    <a:extLst>
                      <a:ext uri="{FF2B5EF4-FFF2-40B4-BE49-F238E27FC236}">
                        <a16:creationId xmlns:a16="http://schemas.microsoft.com/office/drawing/2014/main" id="{A86AC8CE-CCAF-734D-928A-23BF148A7FD9}"/>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147" name="Text Box 84">
                  <a:extLst>
                    <a:ext uri="{FF2B5EF4-FFF2-40B4-BE49-F238E27FC236}">
                      <a16:creationId xmlns:a16="http://schemas.microsoft.com/office/drawing/2014/main" id="{2ED05CD6-9F19-C543-A930-30E7E92599A3}"/>
                    </a:ext>
                  </a:extLst>
                </p:cNvPr>
                <p:cNvSpPr txBox="1">
                  <a:spLocks noChangeAspect="1" noChangeArrowheads="1"/>
                </p:cNvSpPr>
                <p:nvPr/>
              </p:nvSpPr>
              <p:spPr bwMode="auto">
                <a:xfrm>
                  <a:off x="42" y="-29"/>
                  <a:ext cx="527"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118" name="Line 85">
                <a:extLst>
                  <a:ext uri="{FF2B5EF4-FFF2-40B4-BE49-F238E27FC236}">
                    <a16:creationId xmlns:a16="http://schemas.microsoft.com/office/drawing/2014/main" id="{83B13BC2-A5F8-0345-81A8-F169FD1A026A}"/>
                  </a:ext>
                </a:extLst>
              </p:cNvPr>
              <p:cNvSpPr>
                <a:spLocks noChangeAspect="1" noChangeShapeType="1"/>
              </p:cNvSpPr>
              <p:nvPr/>
            </p:nvSpPr>
            <p:spPr bwMode="auto">
              <a:xfrm>
                <a:off x="734"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9" name="Line 86">
                <a:extLst>
                  <a:ext uri="{FF2B5EF4-FFF2-40B4-BE49-F238E27FC236}">
                    <a16:creationId xmlns:a16="http://schemas.microsoft.com/office/drawing/2014/main" id="{368E0119-154A-A643-A982-F474C5A7D6FA}"/>
                  </a:ext>
                </a:extLst>
              </p:cNvPr>
              <p:cNvSpPr>
                <a:spLocks noChangeAspect="1" noChangeShapeType="1"/>
              </p:cNvSpPr>
              <p:nvPr/>
            </p:nvSpPr>
            <p:spPr bwMode="auto">
              <a:xfrm>
                <a:off x="734"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20" name="Group 87">
                <a:extLst>
                  <a:ext uri="{FF2B5EF4-FFF2-40B4-BE49-F238E27FC236}">
                    <a16:creationId xmlns:a16="http://schemas.microsoft.com/office/drawing/2014/main" id="{EFEE47AC-97A3-C342-8DDA-40E8CCC82018}"/>
                  </a:ext>
                </a:extLst>
              </p:cNvPr>
              <p:cNvGrpSpPr>
                <a:grpSpLocks noChangeAspect="1"/>
              </p:cNvGrpSpPr>
              <p:nvPr/>
            </p:nvGrpSpPr>
            <p:grpSpPr bwMode="auto">
              <a:xfrm>
                <a:off x="934" y="-16"/>
                <a:ext cx="209" cy="426"/>
                <a:chOff x="0" y="-60"/>
                <a:chExt cx="377" cy="881"/>
              </a:xfrm>
            </p:grpSpPr>
            <p:sp>
              <p:nvSpPr>
                <p:cNvPr id="142" name="AutoShape 88">
                  <a:extLst>
                    <a:ext uri="{FF2B5EF4-FFF2-40B4-BE49-F238E27FC236}">
                      <a16:creationId xmlns:a16="http://schemas.microsoft.com/office/drawing/2014/main" id="{C3300B59-C17A-A543-BCFA-31B829444AE5}"/>
                    </a:ext>
                  </a:extLst>
                </p:cNvPr>
                <p:cNvSpPr>
                  <a:spLocks noChangeAspect="1" noChangeArrowheads="1"/>
                </p:cNvSpPr>
                <p:nvPr/>
              </p:nvSpPr>
              <p:spPr bwMode="auto">
                <a:xfrm rot="16200000">
                  <a:off x="-193" y="254"/>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143" name="AutoShape 89">
                  <a:extLst>
                    <a:ext uri="{FF2B5EF4-FFF2-40B4-BE49-F238E27FC236}">
                      <a16:creationId xmlns:a16="http://schemas.microsoft.com/office/drawing/2014/main" id="{AD0FBC8B-A535-E349-A054-DB5CF7DF02F5}"/>
                    </a:ext>
                  </a:extLst>
                </p:cNvPr>
                <p:cNvSpPr>
                  <a:spLocks noChangeAspect="1" noChangeArrowheads="1"/>
                </p:cNvSpPr>
                <p:nvPr/>
              </p:nvSpPr>
              <p:spPr bwMode="auto">
                <a:xfrm rot="5400000">
                  <a:off x="-34" y="340"/>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4" name="未知">
                  <a:extLst>
                    <a:ext uri="{FF2B5EF4-FFF2-40B4-BE49-F238E27FC236}">
                      <a16:creationId xmlns:a16="http://schemas.microsoft.com/office/drawing/2014/main" id="{4A39D6E1-4E08-E04D-B4C3-BBAEBC0234F1}"/>
                    </a:ext>
                  </a:extLst>
                </p:cNvPr>
                <p:cNvSpPr>
                  <a:spLocks noChangeAspect="1"/>
                </p:cNvSpPr>
                <p:nvPr/>
              </p:nvSpPr>
              <p:spPr bwMode="auto">
                <a:xfrm rot="5400000">
                  <a:off x="-17" y="353"/>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5" name="Text Box 91">
                  <a:extLst>
                    <a:ext uri="{FF2B5EF4-FFF2-40B4-BE49-F238E27FC236}">
                      <a16:creationId xmlns:a16="http://schemas.microsoft.com/office/drawing/2014/main" id="{DF9BA952-3084-8E44-AE1B-AFC40AA956AD}"/>
                    </a:ext>
                  </a:extLst>
                </p:cNvPr>
                <p:cNvSpPr txBox="1">
                  <a:spLocks noChangeAspect="1" noChangeArrowheads="1"/>
                </p:cNvSpPr>
                <p:nvPr/>
              </p:nvSpPr>
              <p:spPr bwMode="auto">
                <a:xfrm rot="16200000">
                  <a:off x="-202" y="242"/>
                  <a:ext cx="881" cy="2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121" name="Line 92">
                <a:extLst>
                  <a:ext uri="{FF2B5EF4-FFF2-40B4-BE49-F238E27FC236}">
                    <a16:creationId xmlns:a16="http://schemas.microsoft.com/office/drawing/2014/main" id="{E167ABA5-994D-114C-97C3-D55B16225991}"/>
                  </a:ext>
                </a:extLst>
              </p:cNvPr>
              <p:cNvSpPr>
                <a:spLocks noChangeAspect="1" noChangeShapeType="1"/>
              </p:cNvSpPr>
              <p:nvPr/>
            </p:nvSpPr>
            <p:spPr bwMode="auto">
              <a:xfrm>
                <a:off x="1135"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2" name="Line 93">
                <a:extLst>
                  <a:ext uri="{FF2B5EF4-FFF2-40B4-BE49-F238E27FC236}">
                    <a16:creationId xmlns:a16="http://schemas.microsoft.com/office/drawing/2014/main" id="{3E6C2B27-345B-1D4D-90EF-B33F314191B3}"/>
                  </a:ext>
                </a:extLst>
              </p:cNvPr>
              <p:cNvSpPr>
                <a:spLocks noChangeAspect="1" noChangeShapeType="1"/>
              </p:cNvSpPr>
              <p:nvPr/>
            </p:nvSpPr>
            <p:spPr bwMode="auto">
              <a:xfrm>
                <a:off x="1558"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23" name="Group 94">
                <a:extLst>
                  <a:ext uri="{FF2B5EF4-FFF2-40B4-BE49-F238E27FC236}">
                    <a16:creationId xmlns:a16="http://schemas.microsoft.com/office/drawing/2014/main" id="{63355A83-4D8E-9141-8D8E-49B387A60C5C}"/>
                  </a:ext>
                </a:extLst>
              </p:cNvPr>
              <p:cNvGrpSpPr>
                <a:grpSpLocks noChangeAspect="1"/>
              </p:cNvGrpSpPr>
              <p:nvPr/>
            </p:nvGrpSpPr>
            <p:grpSpPr bwMode="auto">
              <a:xfrm>
                <a:off x="1257" y="77"/>
                <a:ext cx="345" cy="262"/>
                <a:chOff x="69" y="-32"/>
                <a:chExt cx="742" cy="544"/>
              </a:xfrm>
            </p:grpSpPr>
            <p:sp>
              <p:nvSpPr>
                <p:cNvPr id="140" name="Rectangle 95">
                  <a:extLst>
                    <a:ext uri="{FF2B5EF4-FFF2-40B4-BE49-F238E27FC236}">
                      <a16:creationId xmlns:a16="http://schemas.microsoft.com/office/drawing/2014/main" id="{D3B49DA8-6A68-EF4A-B209-A2770936D06A}"/>
                    </a:ext>
                  </a:extLst>
                </p:cNvPr>
                <p:cNvSpPr>
                  <a:spLocks noChangeAspect="1" noChangeArrowheads="1"/>
                </p:cNvSpPr>
                <p:nvPr/>
              </p:nvSpPr>
              <p:spPr bwMode="auto">
                <a:xfrm>
                  <a:off x="205"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141" name="Text Box 96">
                  <a:extLst>
                    <a:ext uri="{FF2B5EF4-FFF2-40B4-BE49-F238E27FC236}">
                      <a16:creationId xmlns:a16="http://schemas.microsoft.com/office/drawing/2014/main" id="{2302D305-7CD1-E546-AA14-DFEF7BBE1700}"/>
                    </a:ext>
                  </a:extLst>
                </p:cNvPr>
                <p:cNvSpPr txBox="1">
                  <a:spLocks noChangeAspect="1" noChangeArrowheads="1"/>
                </p:cNvSpPr>
                <p:nvPr/>
              </p:nvSpPr>
              <p:spPr bwMode="auto">
                <a:xfrm>
                  <a:off x="69" y="-32"/>
                  <a:ext cx="742"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124" name="未知">
                <a:extLst>
                  <a:ext uri="{FF2B5EF4-FFF2-40B4-BE49-F238E27FC236}">
                    <a16:creationId xmlns:a16="http://schemas.microsoft.com/office/drawing/2014/main" id="{F04FB68E-FBE9-0D4E-BDED-08BB6D139A92}"/>
                  </a:ext>
                </a:extLst>
              </p:cNvPr>
              <p:cNvSpPr>
                <a:spLocks noChangeAspect="1"/>
              </p:cNvSpPr>
              <p:nvPr/>
            </p:nvSpPr>
            <p:spPr bwMode="auto">
              <a:xfrm>
                <a:off x="1291"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5" name="Line 98">
                <a:extLst>
                  <a:ext uri="{FF2B5EF4-FFF2-40B4-BE49-F238E27FC236}">
                    <a16:creationId xmlns:a16="http://schemas.microsoft.com/office/drawing/2014/main" id="{A01679D6-3EC3-104C-BC41-148B9179F3ED}"/>
                  </a:ext>
                </a:extLst>
              </p:cNvPr>
              <p:cNvSpPr>
                <a:spLocks noChangeAspect="1" noChangeShapeType="1"/>
              </p:cNvSpPr>
              <p:nvPr/>
            </p:nvSpPr>
            <p:spPr bwMode="auto">
              <a:xfrm>
                <a:off x="282"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6" name="Line 99">
                <a:extLst>
                  <a:ext uri="{FF2B5EF4-FFF2-40B4-BE49-F238E27FC236}">
                    <a16:creationId xmlns:a16="http://schemas.microsoft.com/office/drawing/2014/main" id="{4801C122-EB63-D94D-ABC4-C52733792473}"/>
                  </a:ext>
                </a:extLst>
              </p:cNvPr>
              <p:cNvSpPr>
                <a:spLocks noChangeAspect="1" noChangeShapeType="1"/>
              </p:cNvSpPr>
              <p:nvPr/>
            </p:nvSpPr>
            <p:spPr bwMode="auto">
              <a:xfrm>
                <a:off x="252"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27" name="Group 100">
                <a:extLst>
                  <a:ext uri="{FF2B5EF4-FFF2-40B4-BE49-F238E27FC236}">
                    <a16:creationId xmlns:a16="http://schemas.microsoft.com/office/drawing/2014/main" id="{6E5B44D8-C64D-1747-B80A-31E49F42A001}"/>
                  </a:ext>
                </a:extLst>
              </p:cNvPr>
              <p:cNvGrpSpPr>
                <a:grpSpLocks noChangeAspect="1"/>
              </p:cNvGrpSpPr>
              <p:nvPr/>
            </p:nvGrpSpPr>
            <p:grpSpPr bwMode="auto">
              <a:xfrm>
                <a:off x="29" y="77"/>
                <a:ext cx="322" cy="262"/>
                <a:chOff x="62" y="-32"/>
                <a:chExt cx="696" cy="544"/>
              </a:xfrm>
            </p:grpSpPr>
            <p:sp>
              <p:nvSpPr>
                <p:cNvPr id="138" name="Rectangle 101">
                  <a:extLst>
                    <a:ext uri="{FF2B5EF4-FFF2-40B4-BE49-F238E27FC236}">
                      <a16:creationId xmlns:a16="http://schemas.microsoft.com/office/drawing/2014/main" id="{0A97B1F5-9D4D-D54A-B37F-900A1DDAA12E}"/>
                    </a:ext>
                  </a:extLst>
                </p:cNvPr>
                <p:cNvSpPr>
                  <a:spLocks noChangeAspect="1" noChangeArrowheads="1"/>
                </p:cNvSpPr>
                <p:nvPr/>
              </p:nvSpPr>
              <p:spPr bwMode="auto">
                <a:xfrm>
                  <a:off x="172"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139" name="Text Box 102">
                  <a:extLst>
                    <a:ext uri="{FF2B5EF4-FFF2-40B4-BE49-F238E27FC236}">
                      <a16:creationId xmlns:a16="http://schemas.microsoft.com/office/drawing/2014/main" id="{26316060-34AB-4D4F-BD13-EEC36E1966AF}"/>
                    </a:ext>
                  </a:extLst>
                </p:cNvPr>
                <p:cNvSpPr txBox="1">
                  <a:spLocks noChangeAspect="1" noChangeArrowheads="1"/>
                </p:cNvSpPr>
                <p:nvPr/>
              </p:nvSpPr>
              <p:spPr bwMode="auto">
                <a:xfrm>
                  <a:off x="62" y="-32"/>
                  <a:ext cx="696"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128" name="Group 103">
                <a:extLst>
                  <a:ext uri="{FF2B5EF4-FFF2-40B4-BE49-F238E27FC236}">
                    <a16:creationId xmlns:a16="http://schemas.microsoft.com/office/drawing/2014/main" id="{27F8ADEA-140F-0D43-9628-DFE76C3BD86E}"/>
                  </a:ext>
                </a:extLst>
              </p:cNvPr>
              <p:cNvGrpSpPr>
                <a:grpSpLocks noChangeAspect="1"/>
              </p:cNvGrpSpPr>
              <p:nvPr/>
            </p:nvGrpSpPr>
            <p:grpSpPr bwMode="auto">
              <a:xfrm>
                <a:off x="371" y="0"/>
                <a:ext cx="1297" cy="441"/>
                <a:chOff x="0" y="0"/>
                <a:chExt cx="2088" cy="681"/>
              </a:xfrm>
            </p:grpSpPr>
            <p:sp>
              <p:nvSpPr>
                <p:cNvPr id="134" name="Rectangle 104">
                  <a:extLst>
                    <a:ext uri="{FF2B5EF4-FFF2-40B4-BE49-F238E27FC236}">
                      <a16:creationId xmlns:a16="http://schemas.microsoft.com/office/drawing/2014/main" id="{C35C0E39-50C4-3D40-99A9-092796B35E6F}"/>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5" name="Rectangle 105">
                  <a:extLst>
                    <a:ext uri="{FF2B5EF4-FFF2-40B4-BE49-F238E27FC236}">
                      <a16:creationId xmlns:a16="http://schemas.microsoft.com/office/drawing/2014/main" id="{EFE175FB-5D6F-3044-8F74-732EB64292AB}"/>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6" name="Rectangle 106">
                  <a:extLst>
                    <a:ext uri="{FF2B5EF4-FFF2-40B4-BE49-F238E27FC236}">
                      <a16:creationId xmlns:a16="http://schemas.microsoft.com/office/drawing/2014/main" id="{BF2204DC-A22D-3940-96B2-4F6018BC55C2}"/>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7" name="Rectangle 107">
                  <a:extLst>
                    <a:ext uri="{FF2B5EF4-FFF2-40B4-BE49-F238E27FC236}">
                      <a16:creationId xmlns:a16="http://schemas.microsoft.com/office/drawing/2014/main" id="{5B19AA09-3B13-0141-8F43-7D76E13A3A4A}"/>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129" name="Group 108">
                <a:extLst>
                  <a:ext uri="{FF2B5EF4-FFF2-40B4-BE49-F238E27FC236}">
                    <a16:creationId xmlns:a16="http://schemas.microsoft.com/office/drawing/2014/main" id="{47AF6D45-40D4-DB49-B45F-C9F482D049E2}"/>
                  </a:ext>
                </a:extLst>
              </p:cNvPr>
              <p:cNvGrpSpPr>
                <a:grpSpLocks noChangeAspect="1"/>
              </p:cNvGrpSpPr>
              <p:nvPr/>
            </p:nvGrpSpPr>
            <p:grpSpPr bwMode="auto">
              <a:xfrm flipH="1">
                <a:off x="1724" y="67"/>
                <a:ext cx="243" cy="263"/>
                <a:chOff x="44" y="-29"/>
                <a:chExt cx="522" cy="486"/>
              </a:xfrm>
            </p:grpSpPr>
            <p:grpSp>
              <p:nvGrpSpPr>
                <p:cNvPr id="130" name="Group 109">
                  <a:extLst>
                    <a:ext uri="{FF2B5EF4-FFF2-40B4-BE49-F238E27FC236}">
                      <a16:creationId xmlns:a16="http://schemas.microsoft.com/office/drawing/2014/main" id="{FEAB49ED-DC1D-2248-B5BD-F1AF87C3BFAF}"/>
                    </a:ext>
                  </a:extLst>
                </p:cNvPr>
                <p:cNvGrpSpPr>
                  <a:grpSpLocks noChangeAspect="1"/>
                </p:cNvGrpSpPr>
                <p:nvPr/>
              </p:nvGrpSpPr>
              <p:grpSpPr bwMode="auto">
                <a:xfrm>
                  <a:off x="59" y="24"/>
                  <a:ext cx="480" cy="432"/>
                  <a:chOff x="0" y="0"/>
                  <a:chExt cx="480" cy="432"/>
                </a:xfrm>
              </p:grpSpPr>
              <p:sp>
                <p:nvSpPr>
                  <p:cNvPr id="132" name="Rectangle 110">
                    <a:extLst>
                      <a:ext uri="{FF2B5EF4-FFF2-40B4-BE49-F238E27FC236}">
                        <a16:creationId xmlns:a16="http://schemas.microsoft.com/office/drawing/2014/main" id="{9DDF90D7-B6B4-BA4E-BB9E-93171436E4CB}"/>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3" name="Rectangle 111">
                    <a:extLst>
                      <a:ext uri="{FF2B5EF4-FFF2-40B4-BE49-F238E27FC236}">
                        <a16:creationId xmlns:a16="http://schemas.microsoft.com/office/drawing/2014/main" id="{17B62328-8630-CC4E-A16F-77C0087D7A25}"/>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131" name="Text Box 112">
                  <a:extLst>
                    <a:ext uri="{FF2B5EF4-FFF2-40B4-BE49-F238E27FC236}">
                      <a16:creationId xmlns:a16="http://schemas.microsoft.com/office/drawing/2014/main" id="{9CC54583-B8AA-C04C-87AA-4369707A4107}"/>
                    </a:ext>
                  </a:extLst>
                </p:cNvPr>
                <p:cNvSpPr txBox="1">
                  <a:spLocks noChangeAspect="1" noChangeArrowheads="1"/>
                </p:cNvSpPr>
                <p:nvPr/>
              </p:nvSpPr>
              <p:spPr bwMode="auto">
                <a:xfrm>
                  <a:off x="44" y="-29"/>
                  <a:ext cx="522"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grpSp>
          <p:nvGrpSpPr>
            <p:cNvPr id="36" name="Group 113">
              <a:extLst>
                <a:ext uri="{FF2B5EF4-FFF2-40B4-BE49-F238E27FC236}">
                  <a16:creationId xmlns:a16="http://schemas.microsoft.com/office/drawing/2014/main" id="{A3023E66-F394-6541-90B8-B686ECB0FBA5}"/>
                </a:ext>
              </a:extLst>
            </p:cNvPr>
            <p:cNvGrpSpPr>
              <a:grpSpLocks noChangeAspect="1"/>
            </p:cNvGrpSpPr>
            <p:nvPr/>
          </p:nvGrpSpPr>
          <p:grpSpPr bwMode="auto">
            <a:xfrm>
              <a:off x="3060" y="2091"/>
              <a:ext cx="310" cy="263"/>
              <a:chOff x="44" y="-29"/>
              <a:chExt cx="528" cy="486"/>
            </a:xfrm>
          </p:grpSpPr>
          <p:grpSp>
            <p:nvGrpSpPr>
              <p:cNvPr id="113" name="Group 114">
                <a:extLst>
                  <a:ext uri="{FF2B5EF4-FFF2-40B4-BE49-F238E27FC236}">
                    <a16:creationId xmlns:a16="http://schemas.microsoft.com/office/drawing/2014/main" id="{856A1A98-1B1D-224E-A888-3C32342B3176}"/>
                  </a:ext>
                </a:extLst>
              </p:cNvPr>
              <p:cNvGrpSpPr>
                <a:grpSpLocks noChangeAspect="1"/>
              </p:cNvGrpSpPr>
              <p:nvPr/>
            </p:nvGrpSpPr>
            <p:grpSpPr bwMode="auto">
              <a:xfrm>
                <a:off x="65" y="24"/>
                <a:ext cx="480" cy="432"/>
                <a:chOff x="0" y="0"/>
                <a:chExt cx="480" cy="432"/>
              </a:xfrm>
            </p:grpSpPr>
            <p:sp>
              <p:nvSpPr>
                <p:cNvPr id="115" name="Rectangle 115">
                  <a:extLst>
                    <a:ext uri="{FF2B5EF4-FFF2-40B4-BE49-F238E27FC236}">
                      <a16:creationId xmlns:a16="http://schemas.microsoft.com/office/drawing/2014/main" id="{AF45BF0F-6477-C14A-8099-AD1092189041}"/>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6" name="Rectangle 116">
                  <a:extLst>
                    <a:ext uri="{FF2B5EF4-FFF2-40B4-BE49-F238E27FC236}">
                      <a16:creationId xmlns:a16="http://schemas.microsoft.com/office/drawing/2014/main" id="{1CCD48CB-E067-CA49-B989-AD76795AD741}"/>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114" name="Text Box 117">
                <a:extLst>
                  <a:ext uri="{FF2B5EF4-FFF2-40B4-BE49-F238E27FC236}">
                    <a16:creationId xmlns:a16="http://schemas.microsoft.com/office/drawing/2014/main" id="{08C7E2EF-F9A8-AA40-8518-3CB36EE87FA7}"/>
                  </a:ext>
                </a:extLst>
              </p:cNvPr>
              <p:cNvSpPr txBox="1">
                <a:spLocks noChangeAspect="1" noChangeArrowheads="1"/>
              </p:cNvSpPr>
              <p:nvPr/>
            </p:nvSpPr>
            <p:spPr bwMode="auto">
              <a:xfrm>
                <a:off x="44" y="-29"/>
                <a:ext cx="528"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37" name="Line 118">
              <a:extLst>
                <a:ext uri="{FF2B5EF4-FFF2-40B4-BE49-F238E27FC236}">
                  <a16:creationId xmlns:a16="http://schemas.microsoft.com/office/drawing/2014/main" id="{911A9305-F0BA-EC4A-93F2-3223E6CAFC87}"/>
                </a:ext>
              </a:extLst>
            </p:cNvPr>
            <p:cNvSpPr>
              <a:spLocks noChangeAspect="1" noChangeShapeType="1"/>
            </p:cNvSpPr>
            <p:nvPr/>
          </p:nvSpPr>
          <p:spPr bwMode="auto">
            <a:xfrm>
              <a:off x="3356" y="2167"/>
              <a:ext cx="31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8" name="Line 119">
              <a:extLst>
                <a:ext uri="{FF2B5EF4-FFF2-40B4-BE49-F238E27FC236}">
                  <a16:creationId xmlns:a16="http://schemas.microsoft.com/office/drawing/2014/main" id="{93A21AC3-8B27-A145-80FC-AC63A453D5C5}"/>
                </a:ext>
              </a:extLst>
            </p:cNvPr>
            <p:cNvSpPr>
              <a:spLocks noChangeAspect="1" noChangeShapeType="1"/>
            </p:cNvSpPr>
            <p:nvPr/>
          </p:nvSpPr>
          <p:spPr bwMode="auto">
            <a:xfrm>
              <a:off x="3356" y="2306"/>
              <a:ext cx="31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9" name="Group 120">
              <a:extLst>
                <a:ext uri="{FF2B5EF4-FFF2-40B4-BE49-F238E27FC236}">
                  <a16:creationId xmlns:a16="http://schemas.microsoft.com/office/drawing/2014/main" id="{27FE96A6-0E29-C842-9C65-8270C65F66D3}"/>
                </a:ext>
              </a:extLst>
            </p:cNvPr>
            <p:cNvGrpSpPr>
              <a:grpSpLocks noChangeAspect="1"/>
            </p:cNvGrpSpPr>
            <p:nvPr/>
          </p:nvGrpSpPr>
          <p:grpSpPr bwMode="auto">
            <a:xfrm>
              <a:off x="3612" y="1997"/>
              <a:ext cx="268" cy="426"/>
              <a:chOff x="0" y="-68"/>
              <a:chExt cx="379" cy="882"/>
            </a:xfrm>
          </p:grpSpPr>
          <p:sp>
            <p:nvSpPr>
              <p:cNvPr id="109" name="AutoShape 121">
                <a:extLst>
                  <a:ext uri="{FF2B5EF4-FFF2-40B4-BE49-F238E27FC236}">
                    <a16:creationId xmlns:a16="http://schemas.microsoft.com/office/drawing/2014/main" id="{775DE21E-BF4A-2541-BF81-C9DF0B3C0E21}"/>
                  </a:ext>
                </a:extLst>
              </p:cNvPr>
              <p:cNvSpPr>
                <a:spLocks noChangeAspect="1" noChangeArrowheads="1"/>
              </p:cNvSpPr>
              <p:nvPr/>
            </p:nvSpPr>
            <p:spPr bwMode="auto">
              <a:xfrm rot="16200000">
                <a:off x="-193" y="254"/>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110" name="AutoShape 122">
                <a:extLst>
                  <a:ext uri="{FF2B5EF4-FFF2-40B4-BE49-F238E27FC236}">
                    <a16:creationId xmlns:a16="http://schemas.microsoft.com/office/drawing/2014/main" id="{3C0CD635-BFA7-8B41-9555-0A4D15ECA13B}"/>
                  </a:ext>
                </a:extLst>
              </p:cNvPr>
              <p:cNvSpPr>
                <a:spLocks noChangeAspect="1" noChangeArrowheads="1"/>
              </p:cNvSpPr>
              <p:nvPr/>
            </p:nvSpPr>
            <p:spPr bwMode="auto">
              <a:xfrm rot="5400000">
                <a:off x="-34" y="340"/>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1" name="未知">
                <a:extLst>
                  <a:ext uri="{FF2B5EF4-FFF2-40B4-BE49-F238E27FC236}">
                    <a16:creationId xmlns:a16="http://schemas.microsoft.com/office/drawing/2014/main" id="{575B19D3-DD25-4B4F-8C49-79D45D35E1B8}"/>
                  </a:ext>
                </a:extLst>
              </p:cNvPr>
              <p:cNvSpPr>
                <a:spLocks noChangeAspect="1"/>
              </p:cNvSpPr>
              <p:nvPr/>
            </p:nvSpPr>
            <p:spPr bwMode="auto">
              <a:xfrm rot="5400000">
                <a:off x="-17" y="353"/>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2" name="Text Box 124">
                <a:extLst>
                  <a:ext uri="{FF2B5EF4-FFF2-40B4-BE49-F238E27FC236}">
                    <a16:creationId xmlns:a16="http://schemas.microsoft.com/office/drawing/2014/main" id="{BA045750-0505-D646-BA91-2A3F2707554C}"/>
                  </a:ext>
                </a:extLst>
              </p:cNvPr>
              <p:cNvSpPr txBox="1">
                <a:spLocks noChangeAspect="1" noChangeArrowheads="1"/>
              </p:cNvSpPr>
              <p:nvPr/>
            </p:nvSpPr>
            <p:spPr bwMode="auto">
              <a:xfrm rot="16200000">
                <a:off x="-201" y="234"/>
                <a:ext cx="882"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40" name="Line 125">
              <a:extLst>
                <a:ext uri="{FF2B5EF4-FFF2-40B4-BE49-F238E27FC236}">
                  <a16:creationId xmlns:a16="http://schemas.microsoft.com/office/drawing/2014/main" id="{EEC6363B-9C30-1A45-85C1-E9EF13C005F0}"/>
                </a:ext>
              </a:extLst>
            </p:cNvPr>
            <p:cNvSpPr>
              <a:spLocks noChangeAspect="1" noChangeShapeType="1"/>
            </p:cNvSpPr>
            <p:nvPr/>
          </p:nvSpPr>
          <p:spPr bwMode="auto">
            <a:xfrm>
              <a:off x="3869" y="2237"/>
              <a:ext cx="3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1" name="Line 126">
              <a:extLst>
                <a:ext uri="{FF2B5EF4-FFF2-40B4-BE49-F238E27FC236}">
                  <a16:creationId xmlns:a16="http://schemas.microsoft.com/office/drawing/2014/main" id="{6580FA82-DCD7-4545-9468-4E23908B9E79}"/>
                </a:ext>
              </a:extLst>
            </p:cNvPr>
            <p:cNvSpPr>
              <a:spLocks noChangeAspect="1" noChangeShapeType="1"/>
            </p:cNvSpPr>
            <p:nvPr/>
          </p:nvSpPr>
          <p:spPr bwMode="auto">
            <a:xfrm>
              <a:off x="4410" y="2237"/>
              <a:ext cx="31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42" name="Group 127">
              <a:extLst>
                <a:ext uri="{FF2B5EF4-FFF2-40B4-BE49-F238E27FC236}">
                  <a16:creationId xmlns:a16="http://schemas.microsoft.com/office/drawing/2014/main" id="{E4DBD3A4-5F3F-B54F-AB11-5107D98EB11B}"/>
                </a:ext>
              </a:extLst>
            </p:cNvPr>
            <p:cNvGrpSpPr>
              <a:grpSpLocks noChangeAspect="1"/>
            </p:cNvGrpSpPr>
            <p:nvPr/>
          </p:nvGrpSpPr>
          <p:grpSpPr bwMode="auto">
            <a:xfrm>
              <a:off x="4026" y="2093"/>
              <a:ext cx="441" cy="262"/>
              <a:chOff x="69" y="-32"/>
              <a:chExt cx="743" cy="544"/>
            </a:xfrm>
          </p:grpSpPr>
          <p:sp>
            <p:nvSpPr>
              <p:cNvPr id="107" name="Rectangle 128">
                <a:extLst>
                  <a:ext uri="{FF2B5EF4-FFF2-40B4-BE49-F238E27FC236}">
                    <a16:creationId xmlns:a16="http://schemas.microsoft.com/office/drawing/2014/main" id="{7C5004B4-C396-B748-B2C6-A9CEA21999D0}"/>
                  </a:ext>
                </a:extLst>
              </p:cNvPr>
              <p:cNvSpPr>
                <a:spLocks noChangeAspect="1" noChangeArrowheads="1"/>
              </p:cNvSpPr>
              <p:nvPr/>
            </p:nvSpPr>
            <p:spPr bwMode="auto">
              <a:xfrm>
                <a:off x="205"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108" name="Text Box 129">
                <a:extLst>
                  <a:ext uri="{FF2B5EF4-FFF2-40B4-BE49-F238E27FC236}">
                    <a16:creationId xmlns:a16="http://schemas.microsoft.com/office/drawing/2014/main" id="{10B451CB-7925-A143-8275-6F5ACEA945B2}"/>
                  </a:ext>
                </a:extLst>
              </p:cNvPr>
              <p:cNvSpPr txBox="1">
                <a:spLocks noChangeAspect="1" noChangeArrowheads="1"/>
              </p:cNvSpPr>
              <p:nvPr/>
            </p:nvSpPr>
            <p:spPr bwMode="auto">
              <a:xfrm>
                <a:off x="69" y="-32"/>
                <a:ext cx="743"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43" name="未知">
              <a:extLst>
                <a:ext uri="{FF2B5EF4-FFF2-40B4-BE49-F238E27FC236}">
                  <a16:creationId xmlns:a16="http://schemas.microsoft.com/office/drawing/2014/main" id="{4A4F916E-27DB-C344-AF88-81FAF13C27BA}"/>
                </a:ext>
              </a:extLst>
            </p:cNvPr>
            <p:cNvSpPr>
              <a:spLocks noChangeAspect="1"/>
            </p:cNvSpPr>
            <p:nvPr/>
          </p:nvSpPr>
          <p:spPr bwMode="auto">
            <a:xfrm>
              <a:off x="4068" y="2237"/>
              <a:ext cx="425"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4" name="Line 131">
              <a:extLst>
                <a:ext uri="{FF2B5EF4-FFF2-40B4-BE49-F238E27FC236}">
                  <a16:creationId xmlns:a16="http://schemas.microsoft.com/office/drawing/2014/main" id="{D2E2BE85-AFAB-5145-BCC4-317A059B38EF}"/>
                </a:ext>
              </a:extLst>
            </p:cNvPr>
            <p:cNvSpPr>
              <a:spLocks noChangeAspect="1" noChangeShapeType="1"/>
            </p:cNvSpPr>
            <p:nvPr/>
          </p:nvSpPr>
          <p:spPr bwMode="auto">
            <a:xfrm>
              <a:off x="2777" y="2307"/>
              <a:ext cx="29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5" name="Line 132">
              <a:extLst>
                <a:ext uri="{FF2B5EF4-FFF2-40B4-BE49-F238E27FC236}">
                  <a16:creationId xmlns:a16="http://schemas.microsoft.com/office/drawing/2014/main" id="{EE85F28C-70C8-3649-8CFD-D29417C4FEEB}"/>
                </a:ext>
              </a:extLst>
            </p:cNvPr>
            <p:cNvSpPr>
              <a:spLocks noChangeAspect="1" noChangeShapeType="1"/>
            </p:cNvSpPr>
            <p:nvPr/>
          </p:nvSpPr>
          <p:spPr bwMode="auto">
            <a:xfrm>
              <a:off x="2739" y="2167"/>
              <a:ext cx="331"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6" name="Rectangle 133">
              <a:extLst>
                <a:ext uri="{FF2B5EF4-FFF2-40B4-BE49-F238E27FC236}">
                  <a16:creationId xmlns:a16="http://schemas.microsoft.com/office/drawing/2014/main" id="{A9D8D770-D230-CD46-BD4C-8AA95B8B22CF}"/>
                </a:ext>
              </a:extLst>
            </p:cNvPr>
            <p:cNvSpPr>
              <a:spLocks noChangeAspect="1" noChangeArrowheads="1"/>
            </p:cNvSpPr>
            <p:nvPr/>
          </p:nvSpPr>
          <p:spPr bwMode="auto">
            <a:xfrm>
              <a:off x="2518" y="2121"/>
              <a:ext cx="284" cy="232"/>
            </a:xfrm>
            <a:prstGeom prst="rect">
              <a:avLst/>
            </a:prstGeom>
            <a:solidFill>
              <a:schemeClr val="hlink"/>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47" name="Text Box 134">
              <a:extLst>
                <a:ext uri="{FF2B5EF4-FFF2-40B4-BE49-F238E27FC236}">
                  <a16:creationId xmlns:a16="http://schemas.microsoft.com/office/drawing/2014/main" id="{38CD1272-C07D-594C-81D6-69DCB9339014}"/>
                </a:ext>
              </a:extLst>
            </p:cNvPr>
            <p:cNvSpPr txBox="1">
              <a:spLocks noChangeAspect="1" noChangeArrowheads="1"/>
            </p:cNvSpPr>
            <p:nvPr/>
          </p:nvSpPr>
          <p:spPr bwMode="auto">
            <a:xfrm>
              <a:off x="2453" y="2092"/>
              <a:ext cx="41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nvGrpSpPr>
            <p:cNvPr id="48" name="Group 135">
              <a:extLst>
                <a:ext uri="{FF2B5EF4-FFF2-40B4-BE49-F238E27FC236}">
                  <a16:creationId xmlns:a16="http://schemas.microsoft.com/office/drawing/2014/main" id="{86FE9AC0-0326-EB4A-A55B-782894E1D429}"/>
                </a:ext>
              </a:extLst>
            </p:cNvPr>
            <p:cNvGrpSpPr>
              <a:grpSpLocks noChangeAspect="1"/>
            </p:cNvGrpSpPr>
            <p:nvPr/>
          </p:nvGrpSpPr>
          <p:grpSpPr bwMode="auto">
            <a:xfrm>
              <a:off x="2891" y="2016"/>
              <a:ext cx="1660" cy="441"/>
              <a:chOff x="0" y="0"/>
              <a:chExt cx="2088" cy="681"/>
            </a:xfrm>
          </p:grpSpPr>
          <p:sp>
            <p:nvSpPr>
              <p:cNvPr id="103" name="Rectangle 136">
                <a:extLst>
                  <a:ext uri="{FF2B5EF4-FFF2-40B4-BE49-F238E27FC236}">
                    <a16:creationId xmlns:a16="http://schemas.microsoft.com/office/drawing/2014/main" id="{87A2DCDC-1575-1145-B076-6F5418F32B34}"/>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4" name="Rectangle 137">
                <a:extLst>
                  <a:ext uri="{FF2B5EF4-FFF2-40B4-BE49-F238E27FC236}">
                    <a16:creationId xmlns:a16="http://schemas.microsoft.com/office/drawing/2014/main" id="{53A7A370-D0BA-DB4F-8CF9-C7F3F6DED8A4}"/>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5" name="Rectangle 138">
                <a:extLst>
                  <a:ext uri="{FF2B5EF4-FFF2-40B4-BE49-F238E27FC236}">
                    <a16:creationId xmlns:a16="http://schemas.microsoft.com/office/drawing/2014/main" id="{8E08EB33-E5D9-444F-A135-99D1118A0F70}"/>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6" name="Rectangle 139">
                <a:extLst>
                  <a:ext uri="{FF2B5EF4-FFF2-40B4-BE49-F238E27FC236}">
                    <a16:creationId xmlns:a16="http://schemas.microsoft.com/office/drawing/2014/main" id="{6679B49B-8978-6146-B323-647902D31496}"/>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49" name="Group 140">
              <a:extLst>
                <a:ext uri="{FF2B5EF4-FFF2-40B4-BE49-F238E27FC236}">
                  <a16:creationId xmlns:a16="http://schemas.microsoft.com/office/drawing/2014/main" id="{299E3EF9-B957-7C4D-9632-2133C9767F7F}"/>
                </a:ext>
              </a:extLst>
            </p:cNvPr>
            <p:cNvGrpSpPr>
              <a:grpSpLocks noChangeAspect="1"/>
            </p:cNvGrpSpPr>
            <p:nvPr/>
          </p:nvGrpSpPr>
          <p:grpSpPr bwMode="auto">
            <a:xfrm flipH="1">
              <a:off x="4623" y="2083"/>
              <a:ext cx="310" cy="263"/>
              <a:chOff x="43" y="-29"/>
              <a:chExt cx="522" cy="486"/>
            </a:xfrm>
          </p:grpSpPr>
          <p:grpSp>
            <p:nvGrpSpPr>
              <p:cNvPr id="99" name="Group 141">
                <a:extLst>
                  <a:ext uri="{FF2B5EF4-FFF2-40B4-BE49-F238E27FC236}">
                    <a16:creationId xmlns:a16="http://schemas.microsoft.com/office/drawing/2014/main" id="{0EFD4323-4D58-1040-AB0D-9C6020BC0D23}"/>
                  </a:ext>
                </a:extLst>
              </p:cNvPr>
              <p:cNvGrpSpPr>
                <a:grpSpLocks noChangeAspect="1"/>
              </p:cNvGrpSpPr>
              <p:nvPr/>
            </p:nvGrpSpPr>
            <p:grpSpPr bwMode="auto">
              <a:xfrm>
                <a:off x="59" y="24"/>
                <a:ext cx="480" cy="432"/>
                <a:chOff x="0" y="0"/>
                <a:chExt cx="480" cy="432"/>
              </a:xfrm>
            </p:grpSpPr>
            <p:sp>
              <p:nvSpPr>
                <p:cNvPr id="101" name="Rectangle 142">
                  <a:extLst>
                    <a:ext uri="{FF2B5EF4-FFF2-40B4-BE49-F238E27FC236}">
                      <a16:creationId xmlns:a16="http://schemas.microsoft.com/office/drawing/2014/main" id="{EB378DFD-E2E2-C04E-A1F3-661C75A9AF32}"/>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2" name="Rectangle 143">
                  <a:extLst>
                    <a:ext uri="{FF2B5EF4-FFF2-40B4-BE49-F238E27FC236}">
                      <a16:creationId xmlns:a16="http://schemas.microsoft.com/office/drawing/2014/main" id="{1A88DB37-ACED-1140-997E-FA0EC55581E1}"/>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100" name="Text Box 144">
                <a:extLst>
                  <a:ext uri="{FF2B5EF4-FFF2-40B4-BE49-F238E27FC236}">
                    <a16:creationId xmlns:a16="http://schemas.microsoft.com/office/drawing/2014/main" id="{18FCC532-4B13-634A-AEE5-17B9CD4D7ECF}"/>
                  </a:ext>
                </a:extLst>
              </p:cNvPr>
              <p:cNvSpPr txBox="1">
                <a:spLocks noChangeAspect="1" noChangeArrowheads="1"/>
              </p:cNvSpPr>
              <p:nvPr/>
            </p:nvSpPr>
            <p:spPr bwMode="auto">
              <a:xfrm>
                <a:off x="43" y="-29"/>
                <a:ext cx="522"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50" name="Text Box 145">
              <a:extLst>
                <a:ext uri="{FF2B5EF4-FFF2-40B4-BE49-F238E27FC236}">
                  <a16:creationId xmlns:a16="http://schemas.microsoft.com/office/drawing/2014/main" id="{C8688878-7A8F-B14D-AEA8-C504292D17CD}"/>
                </a:ext>
              </a:extLst>
            </p:cNvPr>
            <p:cNvSpPr txBox="1">
              <a:spLocks noChangeArrowheads="1"/>
            </p:cNvSpPr>
            <p:nvPr/>
          </p:nvSpPr>
          <p:spPr bwMode="auto">
            <a:xfrm>
              <a:off x="819" y="279"/>
              <a:ext cx="48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Cycle 1</a:t>
              </a:r>
            </a:p>
          </p:txBody>
        </p:sp>
        <p:sp>
          <p:nvSpPr>
            <p:cNvPr id="51" name="Text Box 146">
              <a:extLst>
                <a:ext uri="{FF2B5EF4-FFF2-40B4-BE49-F238E27FC236}">
                  <a16:creationId xmlns:a16="http://schemas.microsoft.com/office/drawing/2014/main" id="{1195B988-26EC-BE4F-8601-44035D175554}"/>
                </a:ext>
              </a:extLst>
            </p:cNvPr>
            <p:cNvSpPr txBox="1">
              <a:spLocks noChangeArrowheads="1"/>
            </p:cNvSpPr>
            <p:nvPr/>
          </p:nvSpPr>
          <p:spPr bwMode="auto">
            <a:xfrm>
              <a:off x="1333" y="279"/>
              <a:ext cx="48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Cycle 2</a:t>
              </a:r>
            </a:p>
          </p:txBody>
        </p:sp>
        <p:sp>
          <p:nvSpPr>
            <p:cNvPr id="52" name="Text Box 147">
              <a:extLst>
                <a:ext uri="{FF2B5EF4-FFF2-40B4-BE49-F238E27FC236}">
                  <a16:creationId xmlns:a16="http://schemas.microsoft.com/office/drawing/2014/main" id="{4DCB0444-DA4B-3A4C-98C5-E7C3A943E6C8}"/>
                </a:ext>
              </a:extLst>
            </p:cNvPr>
            <p:cNvSpPr txBox="1">
              <a:spLocks noChangeArrowheads="1"/>
            </p:cNvSpPr>
            <p:nvPr/>
          </p:nvSpPr>
          <p:spPr bwMode="auto">
            <a:xfrm>
              <a:off x="1878" y="279"/>
              <a:ext cx="48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Cycle 3</a:t>
              </a:r>
            </a:p>
          </p:txBody>
        </p:sp>
        <p:sp>
          <p:nvSpPr>
            <p:cNvPr id="53" name="Text Box 148">
              <a:extLst>
                <a:ext uri="{FF2B5EF4-FFF2-40B4-BE49-F238E27FC236}">
                  <a16:creationId xmlns:a16="http://schemas.microsoft.com/office/drawing/2014/main" id="{451FE5E3-7CD3-6847-927E-D267500D53EB}"/>
                </a:ext>
              </a:extLst>
            </p:cNvPr>
            <p:cNvSpPr txBox="1">
              <a:spLocks noChangeArrowheads="1"/>
            </p:cNvSpPr>
            <p:nvPr/>
          </p:nvSpPr>
          <p:spPr bwMode="auto">
            <a:xfrm>
              <a:off x="2413" y="279"/>
              <a:ext cx="48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Cycle 4</a:t>
              </a:r>
            </a:p>
          </p:txBody>
        </p:sp>
        <p:sp>
          <p:nvSpPr>
            <p:cNvPr id="54" name="Text Box 149">
              <a:extLst>
                <a:ext uri="{FF2B5EF4-FFF2-40B4-BE49-F238E27FC236}">
                  <a16:creationId xmlns:a16="http://schemas.microsoft.com/office/drawing/2014/main" id="{9B7DBDAA-65C9-6F48-A955-10BF685A818B}"/>
                </a:ext>
              </a:extLst>
            </p:cNvPr>
            <p:cNvSpPr txBox="1">
              <a:spLocks noChangeArrowheads="1"/>
            </p:cNvSpPr>
            <p:nvPr/>
          </p:nvSpPr>
          <p:spPr bwMode="auto">
            <a:xfrm>
              <a:off x="3505" y="279"/>
              <a:ext cx="48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Cycle 6</a:t>
              </a:r>
            </a:p>
          </p:txBody>
        </p:sp>
        <p:sp>
          <p:nvSpPr>
            <p:cNvPr id="55" name="Text Box 150">
              <a:extLst>
                <a:ext uri="{FF2B5EF4-FFF2-40B4-BE49-F238E27FC236}">
                  <a16:creationId xmlns:a16="http://schemas.microsoft.com/office/drawing/2014/main" id="{47683A17-048F-A247-938D-3DFAE5A35668}"/>
                </a:ext>
              </a:extLst>
            </p:cNvPr>
            <p:cNvSpPr txBox="1">
              <a:spLocks noChangeArrowheads="1"/>
            </p:cNvSpPr>
            <p:nvPr/>
          </p:nvSpPr>
          <p:spPr bwMode="auto">
            <a:xfrm>
              <a:off x="4033" y="279"/>
              <a:ext cx="48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Cycle 7</a:t>
              </a:r>
            </a:p>
          </p:txBody>
        </p:sp>
        <p:sp>
          <p:nvSpPr>
            <p:cNvPr id="56" name="Text Box 151">
              <a:extLst>
                <a:ext uri="{FF2B5EF4-FFF2-40B4-BE49-F238E27FC236}">
                  <a16:creationId xmlns:a16="http://schemas.microsoft.com/office/drawing/2014/main" id="{A3A7163E-87E9-8C4D-8BB3-2FDB84119A7A}"/>
                </a:ext>
              </a:extLst>
            </p:cNvPr>
            <p:cNvSpPr txBox="1">
              <a:spLocks noChangeArrowheads="1"/>
            </p:cNvSpPr>
            <p:nvPr/>
          </p:nvSpPr>
          <p:spPr bwMode="auto">
            <a:xfrm>
              <a:off x="2929" y="279"/>
              <a:ext cx="48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Cycle 5</a:t>
              </a:r>
            </a:p>
          </p:txBody>
        </p:sp>
        <p:grpSp>
          <p:nvGrpSpPr>
            <p:cNvPr id="57" name="Group 152">
              <a:extLst>
                <a:ext uri="{FF2B5EF4-FFF2-40B4-BE49-F238E27FC236}">
                  <a16:creationId xmlns:a16="http://schemas.microsoft.com/office/drawing/2014/main" id="{B97C50B0-7F22-BD4E-AE7C-90056DB69CDF}"/>
                </a:ext>
              </a:extLst>
            </p:cNvPr>
            <p:cNvGrpSpPr>
              <a:grpSpLocks noChangeAspect="1"/>
            </p:cNvGrpSpPr>
            <p:nvPr/>
          </p:nvGrpSpPr>
          <p:grpSpPr bwMode="auto">
            <a:xfrm>
              <a:off x="2989" y="2492"/>
              <a:ext cx="2479" cy="456"/>
              <a:chOff x="29" y="-15"/>
              <a:chExt cx="1938" cy="456"/>
            </a:xfrm>
          </p:grpSpPr>
          <p:grpSp>
            <p:nvGrpSpPr>
              <p:cNvPr id="65" name="Group 153">
                <a:extLst>
                  <a:ext uri="{FF2B5EF4-FFF2-40B4-BE49-F238E27FC236}">
                    <a16:creationId xmlns:a16="http://schemas.microsoft.com/office/drawing/2014/main" id="{A0C8B044-F77A-4249-8260-6694C37F8CD0}"/>
                  </a:ext>
                </a:extLst>
              </p:cNvPr>
              <p:cNvGrpSpPr>
                <a:grpSpLocks noChangeAspect="1"/>
              </p:cNvGrpSpPr>
              <p:nvPr/>
            </p:nvGrpSpPr>
            <p:grpSpPr bwMode="auto">
              <a:xfrm>
                <a:off x="502" y="75"/>
                <a:ext cx="243" cy="263"/>
                <a:chOff x="42" y="-29"/>
                <a:chExt cx="527" cy="486"/>
              </a:xfrm>
            </p:grpSpPr>
            <p:grpSp>
              <p:nvGrpSpPr>
                <p:cNvPr id="95" name="Group 154">
                  <a:extLst>
                    <a:ext uri="{FF2B5EF4-FFF2-40B4-BE49-F238E27FC236}">
                      <a16:creationId xmlns:a16="http://schemas.microsoft.com/office/drawing/2014/main" id="{1259ED97-2B31-4A45-BFB3-18A6DBBD4C23}"/>
                    </a:ext>
                  </a:extLst>
                </p:cNvPr>
                <p:cNvGrpSpPr>
                  <a:grpSpLocks noChangeAspect="1"/>
                </p:cNvGrpSpPr>
                <p:nvPr/>
              </p:nvGrpSpPr>
              <p:grpSpPr bwMode="auto">
                <a:xfrm>
                  <a:off x="63" y="24"/>
                  <a:ext cx="480" cy="432"/>
                  <a:chOff x="0" y="0"/>
                  <a:chExt cx="480" cy="432"/>
                </a:xfrm>
              </p:grpSpPr>
              <p:sp>
                <p:nvSpPr>
                  <p:cNvPr id="97" name="Rectangle 155">
                    <a:extLst>
                      <a:ext uri="{FF2B5EF4-FFF2-40B4-BE49-F238E27FC236}">
                        <a16:creationId xmlns:a16="http://schemas.microsoft.com/office/drawing/2014/main" id="{651362E5-AC30-C04E-93A4-F8ED59E93A5C}"/>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8" name="Rectangle 156">
                    <a:extLst>
                      <a:ext uri="{FF2B5EF4-FFF2-40B4-BE49-F238E27FC236}">
                        <a16:creationId xmlns:a16="http://schemas.microsoft.com/office/drawing/2014/main" id="{AA6C7040-19D1-D246-855A-39DF6431DB0E}"/>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96" name="Text Box 157">
                  <a:extLst>
                    <a:ext uri="{FF2B5EF4-FFF2-40B4-BE49-F238E27FC236}">
                      <a16:creationId xmlns:a16="http://schemas.microsoft.com/office/drawing/2014/main" id="{A8C816F3-A4AE-FB49-AEBF-C599877EF96F}"/>
                    </a:ext>
                  </a:extLst>
                </p:cNvPr>
                <p:cNvSpPr txBox="1">
                  <a:spLocks noChangeAspect="1" noChangeArrowheads="1"/>
                </p:cNvSpPr>
                <p:nvPr/>
              </p:nvSpPr>
              <p:spPr bwMode="auto">
                <a:xfrm>
                  <a:off x="42" y="-29"/>
                  <a:ext cx="527"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66" name="Line 158">
                <a:extLst>
                  <a:ext uri="{FF2B5EF4-FFF2-40B4-BE49-F238E27FC236}">
                    <a16:creationId xmlns:a16="http://schemas.microsoft.com/office/drawing/2014/main" id="{D246DAFE-DE30-404B-9392-6B9319E7C913}"/>
                  </a:ext>
                </a:extLst>
              </p:cNvPr>
              <p:cNvSpPr>
                <a:spLocks noChangeAspect="1" noChangeShapeType="1"/>
              </p:cNvSpPr>
              <p:nvPr/>
            </p:nvSpPr>
            <p:spPr bwMode="auto">
              <a:xfrm>
                <a:off x="734"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7" name="Line 159">
                <a:extLst>
                  <a:ext uri="{FF2B5EF4-FFF2-40B4-BE49-F238E27FC236}">
                    <a16:creationId xmlns:a16="http://schemas.microsoft.com/office/drawing/2014/main" id="{E7BB7D06-DE02-4744-BAF9-F9A838817D0B}"/>
                  </a:ext>
                </a:extLst>
              </p:cNvPr>
              <p:cNvSpPr>
                <a:spLocks noChangeAspect="1" noChangeShapeType="1"/>
              </p:cNvSpPr>
              <p:nvPr/>
            </p:nvSpPr>
            <p:spPr bwMode="auto">
              <a:xfrm>
                <a:off x="734"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68" name="Group 160">
                <a:extLst>
                  <a:ext uri="{FF2B5EF4-FFF2-40B4-BE49-F238E27FC236}">
                    <a16:creationId xmlns:a16="http://schemas.microsoft.com/office/drawing/2014/main" id="{675072FD-92CF-CB4E-9C89-60AF55029161}"/>
                  </a:ext>
                </a:extLst>
              </p:cNvPr>
              <p:cNvGrpSpPr>
                <a:grpSpLocks noChangeAspect="1"/>
              </p:cNvGrpSpPr>
              <p:nvPr/>
            </p:nvGrpSpPr>
            <p:grpSpPr bwMode="auto">
              <a:xfrm>
                <a:off x="934" y="-15"/>
                <a:ext cx="209" cy="426"/>
                <a:chOff x="0" y="-60"/>
                <a:chExt cx="377" cy="881"/>
              </a:xfrm>
            </p:grpSpPr>
            <p:sp>
              <p:nvSpPr>
                <p:cNvPr id="91" name="AutoShape 161">
                  <a:extLst>
                    <a:ext uri="{FF2B5EF4-FFF2-40B4-BE49-F238E27FC236}">
                      <a16:creationId xmlns:a16="http://schemas.microsoft.com/office/drawing/2014/main" id="{B62D12D5-06C0-A448-94D2-6D1F2529A1F4}"/>
                    </a:ext>
                  </a:extLst>
                </p:cNvPr>
                <p:cNvSpPr>
                  <a:spLocks noChangeAspect="1" noChangeArrowheads="1"/>
                </p:cNvSpPr>
                <p:nvPr/>
              </p:nvSpPr>
              <p:spPr bwMode="auto">
                <a:xfrm rot="16200000">
                  <a:off x="-193" y="252"/>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92" name="AutoShape 162">
                  <a:extLst>
                    <a:ext uri="{FF2B5EF4-FFF2-40B4-BE49-F238E27FC236}">
                      <a16:creationId xmlns:a16="http://schemas.microsoft.com/office/drawing/2014/main" id="{D9906A8A-33CB-C345-A64E-B79236D334CF}"/>
                    </a:ext>
                  </a:extLst>
                </p:cNvPr>
                <p:cNvSpPr>
                  <a:spLocks noChangeAspect="1" noChangeArrowheads="1"/>
                </p:cNvSpPr>
                <p:nvPr/>
              </p:nvSpPr>
              <p:spPr bwMode="auto">
                <a:xfrm rot="5400000">
                  <a:off x="-34" y="338"/>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3" name="未知">
                  <a:extLst>
                    <a:ext uri="{FF2B5EF4-FFF2-40B4-BE49-F238E27FC236}">
                      <a16:creationId xmlns:a16="http://schemas.microsoft.com/office/drawing/2014/main" id="{8FCC77DA-2EED-A947-9209-193CF93D42EE}"/>
                    </a:ext>
                  </a:extLst>
                </p:cNvPr>
                <p:cNvSpPr>
                  <a:spLocks noChangeAspect="1"/>
                </p:cNvSpPr>
                <p:nvPr/>
              </p:nvSpPr>
              <p:spPr bwMode="auto">
                <a:xfrm rot="5400000">
                  <a:off x="-17" y="351"/>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4" name="Text Box 164">
                  <a:extLst>
                    <a:ext uri="{FF2B5EF4-FFF2-40B4-BE49-F238E27FC236}">
                      <a16:creationId xmlns:a16="http://schemas.microsoft.com/office/drawing/2014/main" id="{41E103B5-4EC3-254D-9B44-7B4C69F926C3}"/>
                    </a:ext>
                  </a:extLst>
                </p:cNvPr>
                <p:cNvSpPr txBox="1">
                  <a:spLocks noChangeAspect="1" noChangeArrowheads="1"/>
                </p:cNvSpPr>
                <p:nvPr/>
              </p:nvSpPr>
              <p:spPr bwMode="auto">
                <a:xfrm rot="16200000">
                  <a:off x="-202" y="242"/>
                  <a:ext cx="881" cy="2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69" name="Line 165">
                <a:extLst>
                  <a:ext uri="{FF2B5EF4-FFF2-40B4-BE49-F238E27FC236}">
                    <a16:creationId xmlns:a16="http://schemas.microsoft.com/office/drawing/2014/main" id="{64FF1B67-87E6-D746-ACE2-6BCA1F24FB8B}"/>
                  </a:ext>
                </a:extLst>
              </p:cNvPr>
              <p:cNvSpPr>
                <a:spLocks noChangeAspect="1" noChangeShapeType="1"/>
              </p:cNvSpPr>
              <p:nvPr/>
            </p:nvSpPr>
            <p:spPr bwMode="auto">
              <a:xfrm>
                <a:off x="1135"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0" name="Line 166">
                <a:extLst>
                  <a:ext uri="{FF2B5EF4-FFF2-40B4-BE49-F238E27FC236}">
                    <a16:creationId xmlns:a16="http://schemas.microsoft.com/office/drawing/2014/main" id="{F4418AB8-7847-7942-B4F2-F6E05E75072F}"/>
                  </a:ext>
                </a:extLst>
              </p:cNvPr>
              <p:cNvSpPr>
                <a:spLocks noChangeAspect="1" noChangeShapeType="1"/>
              </p:cNvSpPr>
              <p:nvPr/>
            </p:nvSpPr>
            <p:spPr bwMode="auto">
              <a:xfrm>
                <a:off x="1558"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71" name="Group 167">
                <a:extLst>
                  <a:ext uri="{FF2B5EF4-FFF2-40B4-BE49-F238E27FC236}">
                    <a16:creationId xmlns:a16="http://schemas.microsoft.com/office/drawing/2014/main" id="{2C67D85D-F887-5942-8012-6A1C5E701E00}"/>
                  </a:ext>
                </a:extLst>
              </p:cNvPr>
              <p:cNvGrpSpPr>
                <a:grpSpLocks noChangeAspect="1"/>
              </p:cNvGrpSpPr>
              <p:nvPr/>
            </p:nvGrpSpPr>
            <p:grpSpPr bwMode="auto">
              <a:xfrm>
                <a:off x="1257" y="77"/>
                <a:ext cx="345" cy="262"/>
                <a:chOff x="69" y="-32"/>
                <a:chExt cx="742" cy="544"/>
              </a:xfrm>
            </p:grpSpPr>
            <p:sp>
              <p:nvSpPr>
                <p:cNvPr id="89" name="Rectangle 168">
                  <a:extLst>
                    <a:ext uri="{FF2B5EF4-FFF2-40B4-BE49-F238E27FC236}">
                      <a16:creationId xmlns:a16="http://schemas.microsoft.com/office/drawing/2014/main" id="{9A80FC9B-B09E-C649-8386-DF52B1DDB32F}"/>
                    </a:ext>
                  </a:extLst>
                </p:cNvPr>
                <p:cNvSpPr>
                  <a:spLocks noChangeAspect="1" noChangeArrowheads="1"/>
                </p:cNvSpPr>
                <p:nvPr/>
              </p:nvSpPr>
              <p:spPr bwMode="auto">
                <a:xfrm>
                  <a:off x="205"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90" name="Text Box 169">
                  <a:extLst>
                    <a:ext uri="{FF2B5EF4-FFF2-40B4-BE49-F238E27FC236}">
                      <a16:creationId xmlns:a16="http://schemas.microsoft.com/office/drawing/2014/main" id="{94D526A8-1C96-0340-9C76-42881596466D}"/>
                    </a:ext>
                  </a:extLst>
                </p:cNvPr>
                <p:cNvSpPr txBox="1">
                  <a:spLocks noChangeAspect="1" noChangeArrowheads="1"/>
                </p:cNvSpPr>
                <p:nvPr/>
              </p:nvSpPr>
              <p:spPr bwMode="auto">
                <a:xfrm>
                  <a:off x="69" y="-32"/>
                  <a:ext cx="742"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72" name="未知">
                <a:extLst>
                  <a:ext uri="{FF2B5EF4-FFF2-40B4-BE49-F238E27FC236}">
                    <a16:creationId xmlns:a16="http://schemas.microsoft.com/office/drawing/2014/main" id="{C0537E44-6B03-4B4F-9E4E-939F7D442B64}"/>
                  </a:ext>
                </a:extLst>
              </p:cNvPr>
              <p:cNvSpPr>
                <a:spLocks noChangeAspect="1"/>
              </p:cNvSpPr>
              <p:nvPr/>
            </p:nvSpPr>
            <p:spPr bwMode="auto">
              <a:xfrm>
                <a:off x="1291"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3" name="Line 171">
                <a:extLst>
                  <a:ext uri="{FF2B5EF4-FFF2-40B4-BE49-F238E27FC236}">
                    <a16:creationId xmlns:a16="http://schemas.microsoft.com/office/drawing/2014/main" id="{35F06F42-94BE-EB42-BD0A-A6E7BBA4FCC6}"/>
                  </a:ext>
                </a:extLst>
              </p:cNvPr>
              <p:cNvSpPr>
                <a:spLocks noChangeAspect="1" noChangeShapeType="1"/>
              </p:cNvSpPr>
              <p:nvPr/>
            </p:nvSpPr>
            <p:spPr bwMode="auto">
              <a:xfrm>
                <a:off x="282"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4" name="Line 172">
                <a:extLst>
                  <a:ext uri="{FF2B5EF4-FFF2-40B4-BE49-F238E27FC236}">
                    <a16:creationId xmlns:a16="http://schemas.microsoft.com/office/drawing/2014/main" id="{E64A3CBD-112B-4D4A-96EA-D0A53F477213}"/>
                  </a:ext>
                </a:extLst>
              </p:cNvPr>
              <p:cNvSpPr>
                <a:spLocks noChangeAspect="1" noChangeShapeType="1"/>
              </p:cNvSpPr>
              <p:nvPr/>
            </p:nvSpPr>
            <p:spPr bwMode="auto">
              <a:xfrm>
                <a:off x="252"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75" name="Group 173">
                <a:extLst>
                  <a:ext uri="{FF2B5EF4-FFF2-40B4-BE49-F238E27FC236}">
                    <a16:creationId xmlns:a16="http://schemas.microsoft.com/office/drawing/2014/main" id="{DF84821D-743F-A94F-943F-184B7BD71441}"/>
                  </a:ext>
                </a:extLst>
              </p:cNvPr>
              <p:cNvGrpSpPr>
                <a:grpSpLocks noChangeAspect="1"/>
              </p:cNvGrpSpPr>
              <p:nvPr/>
            </p:nvGrpSpPr>
            <p:grpSpPr bwMode="auto">
              <a:xfrm>
                <a:off x="29" y="77"/>
                <a:ext cx="322" cy="262"/>
                <a:chOff x="62" y="-32"/>
                <a:chExt cx="696" cy="544"/>
              </a:xfrm>
            </p:grpSpPr>
            <p:sp>
              <p:nvSpPr>
                <p:cNvPr id="87" name="Rectangle 174">
                  <a:extLst>
                    <a:ext uri="{FF2B5EF4-FFF2-40B4-BE49-F238E27FC236}">
                      <a16:creationId xmlns:a16="http://schemas.microsoft.com/office/drawing/2014/main" id="{206DF750-102E-8248-94B1-89E504EAFE48}"/>
                    </a:ext>
                  </a:extLst>
                </p:cNvPr>
                <p:cNvSpPr>
                  <a:spLocks noChangeAspect="1" noChangeArrowheads="1"/>
                </p:cNvSpPr>
                <p:nvPr/>
              </p:nvSpPr>
              <p:spPr bwMode="auto">
                <a:xfrm>
                  <a:off x="172"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88" name="Text Box 175">
                  <a:extLst>
                    <a:ext uri="{FF2B5EF4-FFF2-40B4-BE49-F238E27FC236}">
                      <a16:creationId xmlns:a16="http://schemas.microsoft.com/office/drawing/2014/main" id="{B888F78F-538D-594B-881D-883CA3FDFE68}"/>
                    </a:ext>
                  </a:extLst>
                </p:cNvPr>
                <p:cNvSpPr txBox="1">
                  <a:spLocks noChangeAspect="1" noChangeArrowheads="1"/>
                </p:cNvSpPr>
                <p:nvPr/>
              </p:nvSpPr>
              <p:spPr bwMode="auto">
                <a:xfrm>
                  <a:off x="62" y="-32"/>
                  <a:ext cx="696"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76" name="Group 176">
                <a:extLst>
                  <a:ext uri="{FF2B5EF4-FFF2-40B4-BE49-F238E27FC236}">
                    <a16:creationId xmlns:a16="http://schemas.microsoft.com/office/drawing/2014/main" id="{27054D0D-61FB-3A4D-81BA-9B8055170A8B}"/>
                  </a:ext>
                </a:extLst>
              </p:cNvPr>
              <p:cNvGrpSpPr>
                <a:grpSpLocks noChangeAspect="1"/>
              </p:cNvGrpSpPr>
              <p:nvPr/>
            </p:nvGrpSpPr>
            <p:grpSpPr bwMode="auto">
              <a:xfrm>
                <a:off x="371" y="0"/>
                <a:ext cx="1297" cy="441"/>
                <a:chOff x="0" y="0"/>
                <a:chExt cx="2088" cy="681"/>
              </a:xfrm>
            </p:grpSpPr>
            <p:sp>
              <p:nvSpPr>
                <p:cNvPr id="83" name="Rectangle 177">
                  <a:extLst>
                    <a:ext uri="{FF2B5EF4-FFF2-40B4-BE49-F238E27FC236}">
                      <a16:creationId xmlns:a16="http://schemas.microsoft.com/office/drawing/2014/main" id="{7742A58A-3C7B-1149-9D11-E47CE3765C36}"/>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4" name="Rectangle 178">
                  <a:extLst>
                    <a:ext uri="{FF2B5EF4-FFF2-40B4-BE49-F238E27FC236}">
                      <a16:creationId xmlns:a16="http://schemas.microsoft.com/office/drawing/2014/main" id="{F573E4E2-3EB3-8940-B844-5B33882783AB}"/>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5" name="Rectangle 179">
                  <a:extLst>
                    <a:ext uri="{FF2B5EF4-FFF2-40B4-BE49-F238E27FC236}">
                      <a16:creationId xmlns:a16="http://schemas.microsoft.com/office/drawing/2014/main" id="{ED601107-CF64-8F4F-92B0-FB5012CC9253}"/>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6" name="Rectangle 180">
                  <a:extLst>
                    <a:ext uri="{FF2B5EF4-FFF2-40B4-BE49-F238E27FC236}">
                      <a16:creationId xmlns:a16="http://schemas.microsoft.com/office/drawing/2014/main" id="{4D2FF70B-FFAE-554B-9FBE-9F0F46D26008}"/>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77" name="Group 181">
                <a:extLst>
                  <a:ext uri="{FF2B5EF4-FFF2-40B4-BE49-F238E27FC236}">
                    <a16:creationId xmlns:a16="http://schemas.microsoft.com/office/drawing/2014/main" id="{86FE7D05-A11B-E445-BC20-0E4DBCBB2F7C}"/>
                  </a:ext>
                </a:extLst>
              </p:cNvPr>
              <p:cNvGrpSpPr>
                <a:grpSpLocks noChangeAspect="1"/>
              </p:cNvGrpSpPr>
              <p:nvPr/>
            </p:nvGrpSpPr>
            <p:grpSpPr bwMode="auto">
              <a:xfrm flipH="1">
                <a:off x="1724" y="67"/>
                <a:ext cx="243" cy="263"/>
                <a:chOff x="44" y="-29"/>
                <a:chExt cx="522" cy="486"/>
              </a:xfrm>
            </p:grpSpPr>
            <p:grpSp>
              <p:nvGrpSpPr>
                <p:cNvPr id="79" name="Group 182">
                  <a:extLst>
                    <a:ext uri="{FF2B5EF4-FFF2-40B4-BE49-F238E27FC236}">
                      <a16:creationId xmlns:a16="http://schemas.microsoft.com/office/drawing/2014/main" id="{A7437C57-F36F-C64A-BD02-D3B556EC208D}"/>
                    </a:ext>
                  </a:extLst>
                </p:cNvPr>
                <p:cNvGrpSpPr>
                  <a:grpSpLocks noChangeAspect="1"/>
                </p:cNvGrpSpPr>
                <p:nvPr/>
              </p:nvGrpSpPr>
              <p:grpSpPr bwMode="auto">
                <a:xfrm>
                  <a:off x="59" y="24"/>
                  <a:ext cx="480" cy="432"/>
                  <a:chOff x="0" y="0"/>
                  <a:chExt cx="480" cy="432"/>
                </a:xfrm>
              </p:grpSpPr>
              <p:sp>
                <p:nvSpPr>
                  <p:cNvPr id="81" name="Rectangle 183">
                    <a:extLst>
                      <a:ext uri="{FF2B5EF4-FFF2-40B4-BE49-F238E27FC236}">
                        <a16:creationId xmlns:a16="http://schemas.microsoft.com/office/drawing/2014/main" id="{C71A659D-476E-094E-88D4-CF3BBD4A9DD8}"/>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2" name="Rectangle 184">
                    <a:extLst>
                      <a:ext uri="{FF2B5EF4-FFF2-40B4-BE49-F238E27FC236}">
                        <a16:creationId xmlns:a16="http://schemas.microsoft.com/office/drawing/2014/main" id="{E1260A86-A020-CE4A-A32C-0622B19EFD29}"/>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80" name="Text Box 185">
                  <a:extLst>
                    <a:ext uri="{FF2B5EF4-FFF2-40B4-BE49-F238E27FC236}">
                      <a16:creationId xmlns:a16="http://schemas.microsoft.com/office/drawing/2014/main" id="{D1A952B0-F6E9-D94A-AB14-2D7B7EABF56E}"/>
                    </a:ext>
                  </a:extLst>
                </p:cNvPr>
                <p:cNvSpPr txBox="1">
                  <a:spLocks noChangeAspect="1" noChangeArrowheads="1"/>
                </p:cNvSpPr>
                <p:nvPr/>
              </p:nvSpPr>
              <p:spPr bwMode="auto">
                <a:xfrm>
                  <a:off x="44" y="-29"/>
                  <a:ext cx="522"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sp>
          <p:nvSpPr>
            <p:cNvPr id="58" name="Line 186">
              <a:extLst>
                <a:ext uri="{FF2B5EF4-FFF2-40B4-BE49-F238E27FC236}">
                  <a16:creationId xmlns:a16="http://schemas.microsoft.com/office/drawing/2014/main" id="{75CD81FC-89E3-374E-9EF7-C72EE50028F9}"/>
                </a:ext>
              </a:extLst>
            </p:cNvPr>
            <p:cNvSpPr>
              <a:spLocks noChangeShapeType="1"/>
            </p:cNvSpPr>
            <p:nvPr/>
          </p:nvSpPr>
          <p:spPr bwMode="auto">
            <a:xfrm>
              <a:off x="1322" y="288"/>
              <a:ext cx="0" cy="2928"/>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 name="Line 187">
              <a:extLst>
                <a:ext uri="{FF2B5EF4-FFF2-40B4-BE49-F238E27FC236}">
                  <a16:creationId xmlns:a16="http://schemas.microsoft.com/office/drawing/2014/main" id="{954CCE3B-86FA-5A49-BE89-A3FA4BA00C07}"/>
                </a:ext>
              </a:extLst>
            </p:cNvPr>
            <p:cNvSpPr>
              <a:spLocks noChangeShapeType="1"/>
            </p:cNvSpPr>
            <p:nvPr/>
          </p:nvSpPr>
          <p:spPr bwMode="auto">
            <a:xfrm>
              <a:off x="2906" y="288"/>
              <a:ext cx="0" cy="2928"/>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0" name="Line 188">
              <a:extLst>
                <a:ext uri="{FF2B5EF4-FFF2-40B4-BE49-F238E27FC236}">
                  <a16:creationId xmlns:a16="http://schemas.microsoft.com/office/drawing/2014/main" id="{BFE7C5D1-C55F-0B45-9D9C-BB5B9DF62AF0}"/>
                </a:ext>
              </a:extLst>
            </p:cNvPr>
            <p:cNvSpPr>
              <a:spLocks noChangeShapeType="1"/>
            </p:cNvSpPr>
            <p:nvPr/>
          </p:nvSpPr>
          <p:spPr bwMode="auto">
            <a:xfrm>
              <a:off x="2378" y="288"/>
              <a:ext cx="0" cy="2928"/>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1" name="Line 189">
              <a:extLst>
                <a:ext uri="{FF2B5EF4-FFF2-40B4-BE49-F238E27FC236}">
                  <a16:creationId xmlns:a16="http://schemas.microsoft.com/office/drawing/2014/main" id="{B7EAA995-9510-984F-A017-F718A592D50B}"/>
                </a:ext>
              </a:extLst>
            </p:cNvPr>
            <p:cNvSpPr>
              <a:spLocks noChangeShapeType="1"/>
            </p:cNvSpPr>
            <p:nvPr/>
          </p:nvSpPr>
          <p:spPr bwMode="auto">
            <a:xfrm>
              <a:off x="1850" y="288"/>
              <a:ext cx="0" cy="2928"/>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2" name="Line 190">
              <a:extLst>
                <a:ext uri="{FF2B5EF4-FFF2-40B4-BE49-F238E27FC236}">
                  <a16:creationId xmlns:a16="http://schemas.microsoft.com/office/drawing/2014/main" id="{3BF30C0B-6278-E243-AA02-412C7A1F17A1}"/>
                </a:ext>
              </a:extLst>
            </p:cNvPr>
            <p:cNvSpPr>
              <a:spLocks noChangeShapeType="1"/>
            </p:cNvSpPr>
            <p:nvPr/>
          </p:nvSpPr>
          <p:spPr bwMode="auto">
            <a:xfrm>
              <a:off x="4010" y="288"/>
              <a:ext cx="0" cy="2928"/>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3" name="Line 191">
              <a:extLst>
                <a:ext uri="{FF2B5EF4-FFF2-40B4-BE49-F238E27FC236}">
                  <a16:creationId xmlns:a16="http://schemas.microsoft.com/office/drawing/2014/main" id="{97FA99A6-4717-FD4B-9C58-36D3A74E9B66}"/>
                </a:ext>
              </a:extLst>
            </p:cNvPr>
            <p:cNvSpPr>
              <a:spLocks noChangeShapeType="1"/>
            </p:cNvSpPr>
            <p:nvPr/>
          </p:nvSpPr>
          <p:spPr bwMode="auto">
            <a:xfrm>
              <a:off x="3444" y="288"/>
              <a:ext cx="0" cy="2928"/>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4" name="Line 192">
              <a:extLst>
                <a:ext uri="{FF2B5EF4-FFF2-40B4-BE49-F238E27FC236}">
                  <a16:creationId xmlns:a16="http://schemas.microsoft.com/office/drawing/2014/main" id="{7A74A8FE-6CC1-F745-9D3E-E4ABC693E420}"/>
                </a:ext>
              </a:extLst>
            </p:cNvPr>
            <p:cNvSpPr>
              <a:spLocks noChangeShapeType="1"/>
            </p:cNvSpPr>
            <p:nvPr/>
          </p:nvSpPr>
          <p:spPr bwMode="auto">
            <a:xfrm>
              <a:off x="4538" y="288"/>
              <a:ext cx="0" cy="2928"/>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201" name="日期占位符 6">
            <a:extLst>
              <a:ext uri="{FF2B5EF4-FFF2-40B4-BE49-F238E27FC236}">
                <a16:creationId xmlns:a16="http://schemas.microsoft.com/office/drawing/2014/main" id="{4D3FD1EA-64E8-0F43-A2B4-F86CAC21DEC5}"/>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202" name="页脚占位符 7">
            <a:extLst>
              <a:ext uri="{FF2B5EF4-FFF2-40B4-BE49-F238E27FC236}">
                <a16:creationId xmlns:a16="http://schemas.microsoft.com/office/drawing/2014/main" id="{380C888E-8E78-314D-900A-65078D0CC56A}"/>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203" name="灯片编号占位符 8">
            <a:extLst>
              <a:ext uri="{FF2B5EF4-FFF2-40B4-BE49-F238E27FC236}">
                <a16:creationId xmlns:a16="http://schemas.microsoft.com/office/drawing/2014/main" id="{4BC9091E-84A3-0447-968F-722189B2ED16}"/>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13</a:t>
            </a:fld>
            <a:endParaRPr lang="en-US" altLang="zh-CN"/>
          </a:p>
        </p:txBody>
      </p:sp>
    </p:spTree>
    <p:extLst>
      <p:ext uri="{BB962C8B-B14F-4D97-AF65-F5344CB8AC3E}">
        <p14:creationId xmlns:p14="http://schemas.microsoft.com/office/powerpoint/2010/main" val="401652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Structure</a:t>
            </a:r>
            <a:r>
              <a:rPr lang="zh-Hans" altLang="en-US" dirty="0"/>
              <a:t> </a:t>
            </a:r>
            <a:r>
              <a:rPr lang="en-US" altLang="zh-Hans" dirty="0"/>
              <a:t>Hazards:</a:t>
            </a:r>
            <a:r>
              <a:rPr lang="zh-Hans" altLang="en-US" dirty="0"/>
              <a:t> </a:t>
            </a:r>
            <a:r>
              <a:rPr lang="en-US" altLang="zh-Hans" dirty="0"/>
              <a:t>Stall</a:t>
            </a:r>
            <a:endParaRPr lang="zh-CN" altLang="en-US" dirty="0"/>
          </a:p>
        </p:txBody>
      </p:sp>
      <p:grpSp>
        <p:nvGrpSpPr>
          <p:cNvPr id="201" name="Group 3">
            <a:extLst>
              <a:ext uri="{FF2B5EF4-FFF2-40B4-BE49-F238E27FC236}">
                <a16:creationId xmlns:a16="http://schemas.microsoft.com/office/drawing/2014/main" id="{C031893D-14C8-C744-B343-8BF7F31218B5}"/>
              </a:ext>
            </a:extLst>
          </p:cNvPr>
          <p:cNvGrpSpPr>
            <a:grpSpLocks/>
          </p:cNvGrpSpPr>
          <p:nvPr/>
        </p:nvGrpSpPr>
        <p:grpSpPr bwMode="auto">
          <a:xfrm>
            <a:off x="296726" y="1701269"/>
            <a:ext cx="8647206" cy="3828483"/>
            <a:chOff x="21" y="0"/>
            <a:chExt cx="5446" cy="3216"/>
          </a:xfrm>
        </p:grpSpPr>
        <p:sp>
          <p:nvSpPr>
            <p:cNvPr id="202" name="Rectangle 4">
              <a:extLst>
                <a:ext uri="{FF2B5EF4-FFF2-40B4-BE49-F238E27FC236}">
                  <a16:creationId xmlns:a16="http://schemas.microsoft.com/office/drawing/2014/main" id="{1068534B-68DA-A84F-9ECA-0DC152727148}"/>
                </a:ext>
              </a:extLst>
            </p:cNvPr>
            <p:cNvSpPr>
              <a:spLocks noChangeArrowheads="1"/>
            </p:cNvSpPr>
            <p:nvPr/>
          </p:nvSpPr>
          <p:spPr bwMode="auto">
            <a:xfrm>
              <a:off x="21" y="672"/>
              <a:ext cx="173" cy="20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ctr" eaLnBrk="0" hangingPunct="0"/>
              <a:r>
                <a:rPr lang="en-US" altLang="zh-CN" sz="1429">
                  <a:latin typeface="Tahoma" panose="020B0604030504040204" pitchFamily="34" charset="0"/>
                </a:rPr>
                <a:t>I</a:t>
              </a:r>
            </a:p>
            <a:p>
              <a:pPr algn="ctr" eaLnBrk="0" hangingPunct="0"/>
              <a:r>
                <a:rPr lang="en-US" altLang="zh-CN" sz="1429">
                  <a:latin typeface="Tahoma" panose="020B0604030504040204" pitchFamily="34" charset="0"/>
                </a:rPr>
                <a:t>n</a:t>
              </a:r>
            </a:p>
            <a:p>
              <a:pPr algn="ctr" eaLnBrk="0" hangingPunct="0"/>
              <a:r>
                <a:rPr lang="en-US" altLang="zh-CN" sz="1429">
                  <a:latin typeface="Tahoma" panose="020B0604030504040204" pitchFamily="34" charset="0"/>
                </a:rPr>
                <a:t>s</a:t>
              </a:r>
            </a:p>
            <a:p>
              <a:pPr algn="ctr" eaLnBrk="0" hangingPunct="0"/>
              <a:r>
                <a:rPr lang="en-US" altLang="zh-CN" sz="1429">
                  <a:latin typeface="Tahoma" panose="020B0604030504040204" pitchFamily="34" charset="0"/>
                </a:rPr>
                <a:t>t</a:t>
              </a:r>
            </a:p>
            <a:p>
              <a:pPr algn="ctr" eaLnBrk="0" hangingPunct="0"/>
              <a:r>
                <a:rPr lang="en-US" altLang="zh-CN" sz="1429">
                  <a:latin typeface="Tahoma" panose="020B0604030504040204" pitchFamily="34" charset="0"/>
                </a:rPr>
                <a:t>r.</a:t>
              </a:r>
            </a:p>
            <a:p>
              <a:pPr algn="ctr" eaLnBrk="0" hangingPunct="0"/>
              <a:endParaRPr lang="en-US" altLang="zh-CN" sz="1429">
                <a:latin typeface="Tahoma" panose="020B0604030504040204" pitchFamily="34" charset="0"/>
              </a:endParaRPr>
            </a:p>
            <a:p>
              <a:pPr algn="ctr" eaLnBrk="0" hangingPunct="0"/>
              <a:r>
                <a:rPr lang="en-US" altLang="zh-CN" sz="1429">
                  <a:latin typeface="Tahoma" panose="020B0604030504040204" pitchFamily="34" charset="0"/>
                </a:rPr>
                <a:t>O</a:t>
              </a:r>
            </a:p>
            <a:p>
              <a:pPr algn="ctr" eaLnBrk="0" hangingPunct="0"/>
              <a:r>
                <a:rPr lang="en-US" altLang="zh-CN" sz="1429">
                  <a:latin typeface="Tahoma" panose="020B0604030504040204" pitchFamily="34" charset="0"/>
                </a:rPr>
                <a:t>r</a:t>
              </a:r>
            </a:p>
            <a:p>
              <a:pPr algn="ctr" eaLnBrk="0" hangingPunct="0"/>
              <a:r>
                <a:rPr lang="en-US" altLang="zh-CN" sz="1429">
                  <a:latin typeface="Tahoma" panose="020B0604030504040204" pitchFamily="34" charset="0"/>
                </a:rPr>
                <a:t>d</a:t>
              </a:r>
            </a:p>
            <a:p>
              <a:pPr algn="ctr" eaLnBrk="0" hangingPunct="0"/>
              <a:r>
                <a:rPr lang="en-US" altLang="zh-CN" sz="1429">
                  <a:latin typeface="Tahoma" panose="020B0604030504040204" pitchFamily="34" charset="0"/>
                </a:rPr>
                <a:t>e</a:t>
              </a:r>
            </a:p>
            <a:p>
              <a:pPr algn="ctr" eaLnBrk="0" hangingPunct="0"/>
              <a:r>
                <a:rPr lang="en-US" altLang="zh-CN" sz="1429">
                  <a:latin typeface="Tahoma" panose="020B0604030504040204" pitchFamily="34" charset="0"/>
                </a:rPr>
                <a:t>r</a:t>
              </a:r>
            </a:p>
          </p:txBody>
        </p:sp>
        <p:sp>
          <p:nvSpPr>
            <p:cNvPr id="203" name="Line 5">
              <a:extLst>
                <a:ext uri="{FF2B5EF4-FFF2-40B4-BE49-F238E27FC236}">
                  <a16:creationId xmlns:a16="http://schemas.microsoft.com/office/drawing/2014/main" id="{CE828107-A10F-664F-A480-6B3CEA9701F3}"/>
                </a:ext>
              </a:extLst>
            </p:cNvPr>
            <p:cNvSpPr>
              <a:spLocks noChangeShapeType="1"/>
            </p:cNvSpPr>
            <p:nvPr/>
          </p:nvSpPr>
          <p:spPr bwMode="auto">
            <a:xfrm flipH="1">
              <a:off x="266" y="432"/>
              <a:ext cx="0" cy="2496"/>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4" name="Rectangle 6">
              <a:extLst>
                <a:ext uri="{FF2B5EF4-FFF2-40B4-BE49-F238E27FC236}">
                  <a16:creationId xmlns:a16="http://schemas.microsoft.com/office/drawing/2014/main" id="{1ACF7DA3-3CC1-FB4F-B4F0-035B372E9739}"/>
                </a:ext>
              </a:extLst>
            </p:cNvPr>
            <p:cNvSpPr>
              <a:spLocks noChangeArrowheads="1"/>
            </p:cNvSpPr>
            <p:nvPr/>
          </p:nvSpPr>
          <p:spPr bwMode="auto">
            <a:xfrm>
              <a:off x="506" y="0"/>
              <a:ext cx="1060"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Time (clock cycles)</a:t>
              </a:r>
            </a:p>
          </p:txBody>
        </p:sp>
        <p:sp>
          <p:nvSpPr>
            <p:cNvPr id="205" name="Rectangle 7">
              <a:extLst>
                <a:ext uri="{FF2B5EF4-FFF2-40B4-BE49-F238E27FC236}">
                  <a16:creationId xmlns:a16="http://schemas.microsoft.com/office/drawing/2014/main" id="{CEEC85EB-6F58-264C-8E84-340F561B6FE2}"/>
                </a:ext>
              </a:extLst>
            </p:cNvPr>
            <p:cNvSpPr>
              <a:spLocks noChangeArrowheads="1"/>
            </p:cNvSpPr>
            <p:nvPr/>
          </p:nvSpPr>
          <p:spPr bwMode="auto">
            <a:xfrm>
              <a:off x="266" y="672"/>
              <a:ext cx="336"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Load</a:t>
              </a:r>
            </a:p>
          </p:txBody>
        </p:sp>
        <p:sp>
          <p:nvSpPr>
            <p:cNvPr id="206" name="Rectangle 8">
              <a:extLst>
                <a:ext uri="{FF2B5EF4-FFF2-40B4-BE49-F238E27FC236}">
                  <a16:creationId xmlns:a16="http://schemas.microsoft.com/office/drawing/2014/main" id="{10BA19CD-9065-8E45-B1C6-F3F5E205439A}"/>
                </a:ext>
              </a:extLst>
            </p:cNvPr>
            <p:cNvSpPr>
              <a:spLocks noChangeArrowheads="1"/>
            </p:cNvSpPr>
            <p:nvPr/>
          </p:nvSpPr>
          <p:spPr bwMode="auto">
            <a:xfrm>
              <a:off x="266" y="1142"/>
              <a:ext cx="42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Instr 1</a:t>
              </a:r>
            </a:p>
          </p:txBody>
        </p:sp>
        <p:sp>
          <p:nvSpPr>
            <p:cNvPr id="207" name="Rectangle 9">
              <a:extLst>
                <a:ext uri="{FF2B5EF4-FFF2-40B4-BE49-F238E27FC236}">
                  <a16:creationId xmlns:a16="http://schemas.microsoft.com/office/drawing/2014/main" id="{9CEA8C92-C484-4848-9239-BB24672D018F}"/>
                </a:ext>
              </a:extLst>
            </p:cNvPr>
            <p:cNvSpPr>
              <a:spLocks noChangeArrowheads="1"/>
            </p:cNvSpPr>
            <p:nvPr/>
          </p:nvSpPr>
          <p:spPr bwMode="auto">
            <a:xfrm>
              <a:off x="298" y="1642"/>
              <a:ext cx="42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Instr 2</a:t>
              </a:r>
            </a:p>
          </p:txBody>
        </p:sp>
        <p:sp>
          <p:nvSpPr>
            <p:cNvPr id="208" name="Rectangle 10">
              <a:extLst>
                <a:ext uri="{FF2B5EF4-FFF2-40B4-BE49-F238E27FC236}">
                  <a16:creationId xmlns:a16="http://schemas.microsoft.com/office/drawing/2014/main" id="{BA2791B3-BB5D-5A4C-ABCF-B0DE5ED9565E}"/>
                </a:ext>
              </a:extLst>
            </p:cNvPr>
            <p:cNvSpPr>
              <a:spLocks noChangeArrowheads="1"/>
            </p:cNvSpPr>
            <p:nvPr/>
          </p:nvSpPr>
          <p:spPr bwMode="auto">
            <a:xfrm>
              <a:off x="304" y="2115"/>
              <a:ext cx="308"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Stall</a:t>
              </a:r>
            </a:p>
          </p:txBody>
        </p:sp>
        <p:sp>
          <p:nvSpPr>
            <p:cNvPr id="209" name="Rectangle 11">
              <a:extLst>
                <a:ext uri="{FF2B5EF4-FFF2-40B4-BE49-F238E27FC236}">
                  <a16:creationId xmlns:a16="http://schemas.microsoft.com/office/drawing/2014/main" id="{845B42BC-BE3E-654A-9D7F-429A5145F2D3}"/>
                </a:ext>
              </a:extLst>
            </p:cNvPr>
            <p:cNvSpPr>
              <a:spLocks noChangeArrowheads="1"/>
            </p:cNvSpPr>
            <p:nvPr/>
          </p:nvSpPr>
          <p:spPr bwMode="auto">
            <a:xfrm>
              <a:off x="328" y="2607"/>
              <a:ext cx="42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Instr 3</a:t>
              </a:r>
            </a:p>
          </p:txBody>
        </p:sp>
        <p:sp>
          <p:nvSpPr>
            <p:cNvPr id="210" name="Line 12">
              <a:extLst>
                <a:ext uri="{FF2B5EF4-FFF2-40B4-BE49-F238E27FC236}">
                  <a16:creationId xmlns:a16="http://schemas.microsoft.com/office/drawing/2014/main" id="{86F656C3-D539-C24C-9F65-95E17EF1AB87}"/>
                </a:ext>
              </a:extLst>
            </p:cNvPr>
            <p:cNvSpPr>
              <a:spLocks noChangeShapeType="1"/>
            </p:cNvSpPr>
            <p:nvPr/>
          </p:nvSpPr>
          <p:spPr bwMode="auto">
            <a:xfrm>
              <a:off x="602" y="288"/>
              <a:ext cx="4128" cy="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11" name="Group 13">
              <a:extLst>
                <a:ext uri="{FF2B5EF4-FFF2-40B4-BE49-F238E27FC236}">
                  <a16:creationId xmlns:a16="http://schemas.microsoft.com/office/drawing/2014/main" id="{02F04E1D-2EF7-974C-9ED0-97BCB53C22BB}"/>
                </a:ext>
              </a:extLst>
            </p:cNvPr>
            <p:cNvGrpSpPr>
              <a:grpSpLocks noChangeAspect="1"/>
            </p:cNvGrpSpPr>
            <p:nvPr/>
          </p:nvGrpSpPr>
          <p:grpSpPr bwMode="auto">
            <a:xfrm>
              <a:off x="1464" y="651"/>
              <a:ext cx="310" cy="263"/>
              <a:chOff x="44" y="-29"/>
              <a:chExt cx="528" cy="486"/>
            </a:xfrm>
          </p:grpSpPr>
          <p:grpSp>
            <p:nvGrpSpPr>
              <p:cNvPr id="366" name="Group 14">
                <a:extLst>
                  <a:ext uri="{FF2B5EF4-FFF2-40B4-BE49-F238E27FC236}">
                    <a16:creationId xmlns:a16="http://schemas.microsoft.com/office/drawing/2014/main" id="{E8084415-41F8-0441-BE30-CEAC4EECC059}"/>
                  </a:ext>
                </a:extLst>
              </p:cNvPr>
              <p:cNvGrpSpPr>
                <a:grpSpLocks noChangeAspect="1"/>
              </p:cNvGrpSpPr>
              <p:nvPr/>
            </p:nvGrpSpPr>
            <p:grpSpPr bwMode="auto">
              <a:xfrm>
                <a:off x="67" y="24"/>
                <a:ext cx="480" cy="432"/>
                <a:chOff x="0" y="0"/>
                <a:chExt cx="480" cy="432"/>
              </a:xfrm>
            </p:grpSpPr>
            <p:sp>
              <p:nvSpPr>
                <p:cNvPr id="368" name="Rectangle 15">
                  <a:extLst>
                    <a:ext uri="{FF2B5EF4-FFF2-40B4-BE49-F238E27FC236}">
                      <a16:creationId xmlns:a16="http://schemas.microsoft.com/office/drawing/2014/main" id="{6876B0C0-EB0D-D744-AC1D-7A9215B3728E}"/>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9" name="Rectangle 16">
                  <a:extLst>
                    <a:ext uri="{FF2B5EF4-FFF2-40B4-BE49-F238E27FC236}">
                      <a16:creationId xmlns:a16="http://schemas.microsoft.com/office/drawing/2014/main" id="{D954C6EA-BA23-8949-A23D-1D0D7FCFE791}"/>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367" name="Text Box 17">
                <a:extLst>
                  <a:ext uri="{FF2B5EF4-FFF2-40B4-BE49-F238E27FC236}">
                    <a16:creationId xmlns:a16="http://schemas.microsoft.com/office/drawing/2014/main" id="{9D1FF26D-24B2-1841-9C15-0BDACC668004}"/>
                  </a:ext>
                </a:extLst>
              </p:cNvPr>
              <p:cNvSpPr txBox="1">
                <a:spLocks noChangeAspect="1" noChangeArrowheads="1"/>
              </p:cNvSpPr>
              <p:nvPr/>
            </p:nvSpPr>
            <p:spPr bwMode="auto">
              <a:xfrm>
                <a:off x="44" y="-29"/>
                <a:ext cx="528"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212" name="Line 18">
              <a:extLst>
                <a:ext uri="{FF2B5EF4-FFF2-40B4-BE49-F238E27FC236}">
                  <a16:creationId xmlns:a16="http://schemas.microsoft.com/office/drawing/2014/main" id="{D1A61B5A-B078-0340-B7A9-63C2473BD7CE}"/>
                </a:ext>
              </a:extLst>
            </p:cNvPr>
            <p:cNvSpPr>
              <a:spLocks noChangeAspect="1" noChangeShapeType="1"/>
            </p:cNvSpPr>
            <p:nvPr/>
          </p:nvSpPr>
          <p:spPr bwMode="auto">
            <a:xfrm>
              <a:off x="1762" y="727"/>
              <a:ext cx="31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3" name="Line 19">
              <a:extLst>
                <a:ext uri="{FF2B5EF4-FFF2-40B4-BE49-F238E27FC236}">
                  <a16:creationId xmlns:a16="http://schemas.microsoft.com/office/drawing/2014/main" id="{1C3F8F2F-E672-A645-80E8-F82375A5191F}"/>
                </a:ext>
              </a:extLst>
            </p:cNvPr>
            <p:cNvSpPr>
              <a:spLocks noChangeAspect="1" noChangeShapeType="1"/>
            </p:cNvSpPr>
            <p:nvPr/>
          </p:nvSpPr>
          <p:spPr bwMode="auto">
            <a:xfrm>
              <a:off x="1762" y="866"/>
              <a:ext cx="31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14" name="Group 20">
              <a:extLst>
                <a:ext uri="{FF2B5EF4-FFF2-40B4-BE49-F238E27FC236}">
                  <a16:creationId xmlns:a16="http://schemas.microsoft.com/office/drawing/2014/main" id="{BB76E7CC-E04B-E64C-98D8-FFBD74A3C5E3}"/>
                </a:ext>
              </a:extLst>
            </p:cNvPr>
            <p:cNvGrpSpPr>
              <a:grpSpLocks noChangeAspect="1"/>
            </p:cNvGrpSpPr>
            <p:nvPr/>
          </p:nvGrpSpPr>
          <p:grpSpPr bwMode="auto">
            <a:xfrm>
              <a:off x="2018" y="558"/>
              <a:ext cx="268" cy="426"/>
              <a:chOff x="0" y="-67"/>
              <a:chExt cx="379" cy="882"/>
            </a:xfrm>
          </p:grpSpPr>
          <p:sp>
            <p:nvSpPr>
              <p:cNvPr id="362" name="AutoShape 21">
                <a:extLst>
                  <a:ext uri="{FF2B5EF4-FFF2-40B4-BE49-F238E27FC236}">
                    <a16:creationId xmlns:a16="http://schemas.microsoft.com/office/drawing/2014/main" id="{09D267A1-D917-294F-BACF-9F280A8E9881}"/>
                  </a:ext>
                </a:extLst>
              </p:cNvPr>
              <p:cNvSpPr>
                <a:spLocks noChangeAspect="1" noChangeArrowheads="1"/>
              </p:cNvSpPr>
              <p:nvPr/>
            </p:nvSpPr>
            <p:spPr bwMode="auto">
              <a:xfrm rot="16200000">
                <a:off x="-193" y="252"/>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363" name="AutoShape 22">
                <a:extLst>
                  <a:ext uri="{FF2B5EF4-FFF2-40B4-BE49-F238E27FC236}">
                    <a16:creationId xmlns:a16="http://schemas.microsoft.com/office/drawing/2014/main" id="{E1AB59FF-F8D5-DC4A-B2F8-3EF4B671159E}"/>
                  </a:ext>
                </a:extLst>
              </p:cNvPr>
              <p:cNvSpPr>
                <a:spLocks noChangeAspect="1" noChangeArrowheads="1"/>
              </p:cNvSpPr>
              <p:nvPr/>
            </p:nvSpPr>
            <p:spPr bwMode="auto">
              <a:xfrm rot="5400000">
                <a:off x="-34" y="338"/>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4" name="未知">
                <a:extLst>
                  <a:ext uri="{FF2B5EF4-FFF2-40B4-BE49-F238E27FC236}">
                    <a16:creationId xmlns:a16="http://schemas.microsoft.com/office/drawing/2014/main" id="{F2F410FC-8C78-F248-981D-2F6629C5E916}"/>
                  </a:ext>
                </a:extLst>
              </p:cNvPr>
              <p:cNvSpPr>
                <a:spLocks noChangeAspect="1"/>
              </p:cNvSpPr>
              <p:nvPr/>
            </p:nvSpPr>
            <p:spPr bwMode="auto">
              <a:xfrm rot="5400000">
                <a:off x="-17" y="351"/>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5" name="Text Box 24">
                <a:extLst>
                  <a:ext uri="{FF2B5EF4-FFF2-40B4-BE49-F238E27FC236}">
                    <a16:creationId xmlns:a16="http://schemas.microsoft.com/office/drawing/2014/main" id="{55C3DE38-0332-6B4F-8478-B423E4689A01}"/>
                  </a:ext>
                </a:extLst>
              </p:cNvPr>
              <p:cNvSpPr txBox="1">
                <a:spLocks noChangeAspect="1" noChangeArrowheads="1"/>
              </p:cNvSpPr>
              <p:nvPr/>
            </p:nvSpPr>
            <p:spPr bwMode="auto">
              <a:xfrm rot="16200000">
                <a:off x="-201" y="235"/>
                <a:ext cx="882"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215" name="Line 25">
              <a:extLst>
                <a:ext uri="{FF2B5EF4-FFF2-40B4-BE49-F238E27FC236}">
                  <a16:creationId xmlns:a16="http://schemas.microsoft.com/office/drawing/2014/main" id="{9C858653-5A66-EE4F-A694-A02C62FA826D}"/>
                </a:ext>
              </a:extLst>
            </p:cNvPr>
            <p:cNvSpPr>
              <a:spLocks noChangeAspect="1" noChangeShapeType="1"/>
            </p:cNvSpPr>
            <p:nvPr/>
          </p:nvSpPr>
          <p:spPr bwMode="auto">
            <a:xfrm>
              <a:off x="2275" y="797"/>
              <a:ext cx="3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6" name="Line 26">
              <a:extLst>
                <a:ext uri="{FF2B5EF4-FFF2-40B4-BE49-F238E27FC236}">
                  <a16:creationId xmlns:a16="http://schemas.microsoft.com/office/drawing/2014/main" id="{43A1132A-DC14-BA4F-8F6B-04F133B7CAFF}"/>
                </a:ext>
              </a:extLst>
            </p:cNvPr>
            <p:cNvSpPr>
              <a:spLocks noChangeAspect="1" noChangeShapeType="1"/>
            </p:cNvSpPr>
            <p:nvPr/>
          </p:nvSpPr>
          <p:spPr bwMode="auto">
            <a:xfrm>
              <a:off x="2816" y="797"/>
              <a:ext cx="31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7" name="Rectangle 27">
              <a:extLst>
                <a:ext uri="{FF2B5EF4-FFF2-40B4-BE49-F238E27FC236}">
                  <a16:creationId xmlns:a16="http://schemas.microsoft.com/office/drawing/2014/main" id="{B8F159AD-D8C3-0B45-BCD0-B48616F021D3}"/>
                </a:ext>
              </a:extLst>
            </p:cNvPr>
            <p:cNvSpPr>
              <a:spLocks noChangeAspect="1" noChangeArrowheads="1"/>
            </p:cNvSpPr>
            <p:nvPr/>
          </p:nvSpPr>
          <p:spPr bwMode="auto">
            <a:xfrm>
              <a:off x="2513" y="681"/>
              <a:ext cx="284" cy="2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218" name="Text Box 28">
              <a:extLst>
                <a:ext uri="{FF2B5EF4-FFF2-40B4-BE49-F238E27FC236}">
                  <a16:creationId xmlns:a16="http://schemas.microsoft.com/office/drawing/2014/main" id="{F90CE3F4-2176-0E4F-A499-25249480469B}"/>
                </a:ext>
              </a:extLst>
            </p:cNvPr>
            <p:cNvSpPr txBox="1">
              <a:spLocks noChangeAspect="1" noChangeArrowheads="1"/>
            </p:cNvSpPr>
            <p:nvPr/>
          </p:nvSpPr>
          <p:spPr bwMode="auto">
            <a:xfrm>
              <a:off x="2431" y="652"/>
              <a:ext cx="441" cy="2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sp>
          <p:nvSpPr>
            <p:cNvPr id="219" name="未知">
              <a:extLst>
                <a:ext uri="{FF2B5EF4-FFF2-40B4-BE49-F238E27FC236}">
                  <a16:creationId xmlns:a16="http://schemas.microsoft.com/office/drawing/2014/main" id="{209C7E9E-DC12-2E43-AEF5-35A8F7AF6C9F}"/>
                </a:ext>
              </a:extLst>
            </p:cNvPr>
            <p:cNvSpPr>
              <a:spLocks noChangeAspect="1"/>
            </p:cNvSpPr>
            <p:nvPr/>
          </p:nvSpPr>
          <p:spPr bwMode="auto">
            <a:xfrm>
              <a:off x="2474" y="797"/>
              <a:ext cx="425"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0" name="Line 30">
              <a:extLst>
                <a:ext uri="{FF2B5EF4-FFF2-40B4-BE49-F238E27FC236}">
                  <a16:creationId xmlns:a16="http://schemas.microsoft.com/office/drawing/2014/main" id="{EB30EC0E-0E82-2A4E-AF1D-DDE192FF47F0}"/>
                </a:ext>
              </a:extLst>
            </p:cNvPr>
            <p:cNvSpPr>
              <a:spLocks noChangeAspect="1" noChangeShapeType="1"/>
            </p:cNvSpPr>
            <p:nvPr/>
          </p:nvSpPr>
          <p:spPr bwMode="auto">
            <a:xfrm>
              <a:off x="1183" y="867"/>
              <a:ext cx="29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1" name="Line 31">
              <a:extLst>
                <a:ext uri="{FF2B5EF4-FFF2-40B4-BE49-F238E27FC236}">
                  <a16:creationId xmlns:a16="http://schemas.microsoft.com/office/drawing/2014/main" id="{80656C42-6609-BF43-9B0B-334430C53980}"/>
                </a:ext>
              </a:extLst>
            </p:cNvPr>
            <p:cNvSpPr>
              <a:spLocks noChangeAspect="1" noChangeShapeType="1"/>
            </p:cNvSpPr>
            <p:nvPr/>
          </p:nvSpPr>
          <p:spPr bwMode="auto">
            <a:xfrm>
              <a:off x="1145" y="727"/>
              <a:ext cx="331"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22" name="Group 32">
              <a:extLst>
                <a:ext uri="{FF2B5EF4-FFF2-40B4-BE49-F238E27FC236}">
                  <a16:creationId xmlns:a16="http://schemas.microsoft.com/office/drawing/2014/main" id="{42637640-7FDD-254F-95D2-BD7E8AC8024E}"/>
                </a:ext>
              </a:extLst>
            </p:cNvPr>
            <p:cNvGrpSpPr>
              <a:grpSpLocks noChangeAspect="1"/>
            </p:cNvGrpSpPr>
            <p:nvPr/>
          </p:nvGrpSpPr>
          <p:grpSpPr bwMode="auto">
            <a:xfrm>
              <a:off x="859" y="653"/>
              <a:ext cx="412" cy="262"/>
              <a:chOff x="62" y="-32"/>
              <a:chExt cx="695" cy="544"/>
            </a:xfrm>
          </p:grpSpPr>
          <p:sp>
            <p:nvSpPr>
              <p:cNvPr id="360" name="Rectangle 33">
                <a:extLst>
                  <a:ext uri="{FF2B5EF4-FFF2-40B4-BE49-F238E27FC236}">
                    <a16:creationId xmlns:a16="http://schemas.microsoft.com/office/drawing/2014/main" id="{743ED141-2108-B84D-B31C-17A67A9C22C0}"/>
                  </a:ext>
                </a:extLst>
              </p:cNvPr>
              <p:cNvSpPr>
                <a:spLocks noChangeAspect="1" noChangeArrowheads="1"/>
              </p:cNvSpPr>
              <p:nvPr/>
            </p:nvSpPr>
            <p:spPr bwMode="auto">
              <a:xfrm>
                <a:off x="171"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361" name="Text Box 34">
                <a:extLst>
                  <a:ext uri="{FF2B5EF4-FFF2-40B4-BE49-F238E27FC236}">
                    <a16:creationId xmlns:a16="http://schemas.microsoft.com/office/drawing/2014/main" id="{4575D0A8-2050-2D4E-A8BC-6336A113FF85}"/>
                  </a:ext>
                </a:extLst>
              </p:cNvPr>
              <p:cNvSpPr txBox="1">
                <a:spLocks noChangeAspect="1" noChangeArrowheads="1"/>
              </p:cNvSpPr>
              <p:nvPr/>
            </p:nvSpPr>
            <p:spPr bwMode="auto">
              <a:xfrm>
                <a:off x="62" y="-32"/>
                <a:ext cx="695"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223" name="Group 35">
              <a:extLst>
                <a:ext uri="{FF2B5EF4-FFF2-40B4-BE49-F238E27FC236}">
                  <a16:creationId xmlns:a16="http://schemas.microsoft.com/office/drawing/2014/main" id="{966B2454-48EC-2D49-94FE-DC9165E4C234}"/>
                </a:ext>
              </a:extLst>
            </p:cNvPr>
            <p:cNvGrpSpPr>
              <a:grpSpLocks noChangeAspect="1"/>
            </p:cNvGrpSpPr>
            <p:nvPr/>
          </p:nvGrpSpPr>
          <p:grpSpPr bwMode="auto">
            <a:xfrm>
              <a:off x="1297" y="576"/>
              <a:ext cx="1660" cy="441"/>
              <a:chOff x="0" y="0"/>
              <a:chExt cx="2088" cy="681"/>
            </a:xfrm>
          </p:grpSpPr>
          <p:sp>
            <p:nvSpPr>
              <p:cNvPr id="356" name="Rectangle 36">
                <a:extLst>
                  <a:ext uri="{FF2B5EF4-FFF2-40B4-BE49-F238E27FC236}">
                    <a16:creationId xmlns:a16="http://schemas.microsoft.com/office/drawing/2014/main" id="{D0C21068-1899-884E-9B88-E59F1189EB37}"/>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57" name="Rectangle 37">
                <a:extLst>
                  <a:ext uri="{FF2B5EF4-FFF2-40B4-BE49-F238E27FC236}">
                    <a16:creationId xmlns:a16="http://schemas.microsoft.com/office/drawing/2014/main" id="{96CAF600-4C1D-AC4A-B75D-1F095C6C74C1}"/>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58" name="Rectangle 38">
                <a:extLst>
                  <a:ext uri="{FF2B5EF4-FFF2-40B4-BE49-F238E27FC236}">
                    <a16:creationId xmlns:a16="http://schemas.microsoft.com/office/drawing/2014/main" id="{EA76C5C3-1F94-114F-A5F0-5B06E5C82F8E}"/>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59" name="Rectangle 39">
                <a:extLst>
                  <a:ext uri="{FF2B5EF4-FFF2-40B4-BE49-F238E27FC236}">
                    <a16:creationId xmlns:a16="http://schemas.microsoft.com/office/drawing/2014/main" id="{B3E2AA0B-C5B8-CB4C-896C-24AC8C587CAC}"/>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224" name="Group 40">
              <a:extLst>
                <a:ext uri="{FF2B5EF4-FFF2-40B4-BE49-F238E27FC236}">
                  <a16:creationId xmlns:a16="http://schemas.microsoft.com/office/drawing/2014/main" id="{000B5EA0-8874-F346-A6AA-75617F121438}"/>
                </a:ext>
              </a:extLst>
            </p:cNvPr>
            <p:cNvGrpSpPr>
              <a:grpSpLocks noChangeAspect="1"/>
            </p:cNvGrpSpPr>
            <p:nvPr/>
          </p:nvGrpSpPr>
          <p:grpSpPr bwMode="auto">
            <a:xfrm flipH="1">
              <a:off x="3029" y="643"/>
              <a:ext cx="310" cy="263"/>
              <a:chOff x="43" y="-29"/>
              <a:chExt cx="522" cy="486"/>
            </a:xfrm>
          </p:grpSpPr>
          <p:grpSp>
            <p:nvGrpSpPr>
              <p:cNvPr id="352" name="Group 41">
                <a:extLst>
                  <a:ext uri="{FF2B5EF4-FFF2-40B4-BE49-F238E27FC236}">
                    <a16:creationId xmlns:a16="http://schemas.microsoft.com/office/drawing/2014/main" id="{CEA6E0AD-3ADF-ED4D-8A02-65FA60EF392B}"/>
                  </a:ext>
                </a:extLst>
              </p:cNvPr>
              <p:cNvGrpSpPr>
                <a:grpSpLocks noChangeAspect="1"/>
              </p:cNvGrpSpPr>
              <p:nvPr/>
            </p:nvGrpSpPr>
            <p:grpSpPr bwMode="auto">
              <a:xfrm>
                <a:off x="61" y="24"/>
                <a:ext cx="480" cy="432"/>
                <a:chOff x="0" y="0"/>
                <a:chExt cx="480" cy="432"/>
              </a:xfrm>
            </p:grpSpPr>
            <p:sp>
              <p:nvSpPr>
                <p:cNvPr id="354" name="Rectangle 42">
                  <a:extLst>
                    <a:ext uri="{FF2B5EF4-FFF2-40B4-BE49-F238E27FC236}">
                      <a16:creationId xmlns:a16="http://schemas.microsoft.com/office/drawing/2014/main" id="{CA2891EB-5A9C-E443-B448-77AEC90F151E}"/>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55" name="Rectangle 43">
                  <a:extLst>
                    <a:ext uri="{FF2B5EF4-FFF2-40B4-BE49-F238E27FC236}">
                      <a16:creationId xmlns:a16="http://schemas.microsoft.com/office/drawing/2014/main" id="{205BBA54-2737-ED43-BE40-BA9A68F6088D}"/>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353" name="Text Box 44">
                <a:extLst>
                  <a:ext uri="{FF2B5EF4-FFF2-40B4-BE49-F238E27FC236}">
                    <a16:creationId xmlns:a16="http://schemas.microsoft.com/office/drawing/2014/main" id="{68E7C5D5-8C87-074D-8F8E-A2E615839089}"/>
                  </a:ext>
                </a:extLst>
              </p:cNvPr>
              <p:cNvSpPr txBox="1">
                <a:spLocks noChangeAspect="1" noChangeArrowheads="1"/>
              </p:cNvSpPr>
              <p:nvPr/>
            </p:nvSpPr>
            <p:spPr bwMode="auto">
              <a:xfrm>
                <a:off x="43" y="-29"/>
                <a:ext cx="522"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nvGrpSpPr>
            <p:cNvPr id="225" name="Group 45">
              <a:extLst>
                <a:ext uri="{FF2B5EF4-FFF2-40B4-BE49-F238E27FC236}">
                  <a16:creationId xmlns:a16="http://schemas.microsoft.com/office/drawing/2014/main" id="{FFEB2218-67C2-4D45-BA14-CA9F1C8B8D16}"/>
                </a:ext>
              </a:extLst>
            </p:cNvPr>
            <p:cNvGrpSpPr>
              <a:grpSpLocks noChangeAspect="1"/>
            </p:cNvGrpSpPr>
            <p:nvPr/>
          </p:nvGrpSpPr>
          <p:grpSpPr bwMode="auto">
            <a:xfrm>
              <a:off x="1398" y="1040"/>
              <a:ext cx="2478" cy="457"/>
              <a:chOff x="29" y="-16"/>
              <a:chExt cx="1937" cy="457"/>
            </a:xfrm>
          </p:grpSpPr>
          <p:grpSp>
            <p:nvGrpSpPr>
              <p:cNvPr id="319" name="Group 46">
                <a:extLst>
                  <a:ext uri="{FF2B5EF4-FFF2-40B4-BE49-F238E27FC236}">
                    <a16:creationId xmlns:a16="http://schemas.microsoft.com/office/drawing/2014/main" id="{3C19CAB6-A6D7-4446-A8BD-B9DF3DDD761C}"/>
                  </a:ext>
                </a:extLst>
              </p:cNvPr>
              <p:cNvGrpSpPr>
                <a:grpSpLocks noChangeAspect="1"/>
              </p:cNvGrpSpPr>
              <p:nvPr/>
            </p:nvGrpSpPr>
            <p:grpSpPr bwMode="auto">
              <a:xfrm>
                <a:off x="501" y="75"/>
                <a:ext cx="242" cy="263"/>
                <a:chOff x="42" y="-29"/>
                <a:chExt cx="526" cy="486"/>
              </a:xfrm>
            </p:grpSpPr>
            <p:grpSp>
              <p:nvGrpSpPr>
                <p:cNvPr id="348" name="Group 47">
                  <a:extLst>
                    <a:ext uri="{FF2B5EF4-FFF2-40B4-BE49-F238E27FC236}">
                      <a16:creationId xmlns:a16="http://schemas.microsoft.com/office/drawing/2014/main" id="{07264901-C08B-994D-A0E3-FA15BDAB307A}"/>
                    </a:ext>
                  </a:extLst>
                </p:cNvPr>
                <p:cNvGrpSpPr>
                  <a:grpSpLocks noChangeAspect="1"/>
                </p:cNvGrpSpPr>
                <p:nvPr/>
              </p:nvGrpSpPr>
              <p:grpSpPr bwMode="auto">
                <a:xfrm>
                  <a:off x="65" y="24"/>
                  <a:ext cx="480" cy="432"/>
                  <a:chOff x="0" y="0"/>
                  <a:chExt cx="480" cy="432"/>
                </a:xfrm>
              </p:grpSpPr>
              <p:sp>
                <p:nvSpPr>
                  <p:cNvPr id="350" name="Rectangle 48">
                    <a:extLst>
                      <a:ext uri="{FF2B5EF4-FFF2-40B4-BE49-F238E27FC236}">
                        <a16:creationId xmlns:a16="http://schemas.microsoft.com/office/drawing/2014/main" id="{4F198ED4-D070-B74D-9036-1EBFAAF6C65C}"/>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51" name="Rectangle 49">
                    <a:extLst>
                      <a:ext uri="{FF2B5EF4-FFF2-40B4-BE49-F238E27FC236}">
                        <a16:creationId xmlns:a16="http://schemas.microsoft.com/office/drawing/2014/main" id="{FA5E916C-3BE5-9D4F-A815-F0899E19CB6B}"/>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349" name="Text Box 50">
                  <a:extLst>
                    <a:ext uri="{FF2B5EF4-FFF2-40B4-BE49-F238E27FC236}">
                      <a16:creationId xmlns:a16="http://schemas.microsoft.com/office/drawing/2014/main" id="{82CD6B3D-61F4-E14D-999B-CCEDD1C9C105}"/>
                    </a:ext>
                  </a:extLst>
                </p:cNvPr>
                <p:cNvSpPr txBox="1">
                  <a:spLocks noChangeAspect="1" noChangeArrowheads="1"/>
                </p:cNvSpPr>
                <p:nvPr/>
              </p:nvSpPr>
              <p:spPr bwMode="auto">
                <a:xfrm>
                  <a:off x="42" y="-29"/>
                  <a:ext cx="526"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320" name="Line 51">
                <a:extLst>
                  <a:ext uri="{FF2B5EF4-FFF2-40B4-BE49-F238E27FC236}">
                    <a16:creationId xmlns:a16="http://schemas.microsoft.com/office/drawing/2014/main" id="{E33B442C-FF6F-E546-A617-C8DBB8D1DB25}"/>
                  </a:ext>
                </a:extLst>
              </p:cNvPr>
              <p:cNvSpPr>
                <a:spLocks noChangeAspect="1" noChangeShapeType="1"/>
              </p:cNvSpPr>
              <p:nvPr/>
            </p:nvSpPr>
            <p:spPr bwMode="auto">
              <a:xfrm>
                <a:off x="734"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1" name="Line 52">
                <a:extLst>
                  <a:ext uri="{FF2B5EF4-FFF2-40B4-BE49-F238E27FC236}">
                    <a16:creationId xmlns:a16="http://schemas.microsoft.com/office/drawing/2014/main" id="{0D18DB65-A81D-FD4D-8A94-17C46FA84CBD}"/>
                  </a:ext>
                </a:extLst>
              </p:cNvPr>
              <p:cNvSpPr>
                <a:spLocks noChangeAspect="1" noChangeShapeType="1"/>
              </p:cNvSpPr>
              <p:nvPr/>
            </p:nvSpPr>
            <p:spPr bwMode="auto">
              <a:xfrm>
                <a:off x="734"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22" name="Group 53">
                <a:extLst>
                  <a:ext uri="{FF2B5EF4-FFF2-40B4-BE49-F238E27FC236}">
                    <a16:creationId xmlns:a16="http://schemas.microsoft.com/office/drawing/2014/main" id="{3C0574E2-17AC-6449-BDAD-2E1BE94F0EDA}"/>
                  </a:ext>
                </a:extLst>
              </p:cNvPr>
              <p:cNvGrpSpPr>
                <a:grpSpLocks noChangeAspect="1"/>
              </p:cNvGrpSpPr>
              <p:nvPr/>
            </p:nvGrpSpPr>
            <p:grpSpPr bwMode="auto">
              <a:xfrm>
                <a:off x="934" y="-16"/>
                <a:ext cx="209" cy="426"/>
                <a:chOff x="0" y="-60"/>
                <a:chExt cx="377" cy="881"/>
              </a:xfrm>
            </p:grpSpPr>
            <p:sp>
              <p:nvSpPr>
                <p:cNvPr id="344" name="AutoShape 54">
                  <a:extLst>
                    <a:ext uri="{FF2B5EF4-FFF2-40B4-BE49-F238E27FC236}">
                      <a16:creationId xmlns:a16="http://schemas.microsoft.com/office/drawing/2014/main" id="{16A62321-6753-F04D-B28C-2E4AD64BCCF4}"/>
                    </a:ext>
                  </a:extLst>
                </p:cNvPr>
                <p:cNvSpPr>
                  <a:spLocks noChangeAspect="1" noChangeArrowheads="1"/>
                </p:cNvSpPr>
                <p:nvPr/>
              </p:nvSpPr>
              <p:spPr bwMode="auto">
                <a:xfrm rot="16200000">
                  <a:off x="-193" y="254"/>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345" name="AutoShape 55">
                  <a:extLst>
                    <a:ext uri="{FF2B5EF4-FFF2-40B4-BE49-F238E27FC236}">
                      <a16:creationId xmlns:a16="http://schemas.microsoft.com/office/drawing/2014/main" id="{1B32D460-AE8D-3C4F-9782-6D780B711E0A}"/>
                    </a:ext>
                  </a:extLst>
                </p:cNvPr>
                <p:cNvSpPr>
                  <a:spLocks noChangeAspect="1" noChangeArrowheads="1"/>
                </p:cNvSpPr>
                <p:nvPr/>
              </p:nvSpPr>
              <p:spPr bwMode="auto">
                <a:xfrm rot="5400000">
                  <a:off x="-34" y="340"/>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46" name="未知">
                  <a:extLst>
                    <a:ext uri="{FF2B5EF4-FFF2-40B4-BE49-F238E27FC236}">
                      <a16:creationId xmlns:a16="http://schemas.microsoft.com/office/drawing/2014/main" id="{8804FC94-B628-B443-AECC-752F2BE64C90}"/>
                    </a:ext>
                  </a:extLst>
                </p:cNvPr>
                <p:cNvSpPr>
                  <a:spLocks noChangeAspect="1"/>
                </p:cNvSpPr>
                <p:nvPr/>
              </p:nvSpPr>
              <p:spPr bwMode="auto">
                <a:xfrm rot="5400000">
                  <a:off x="-17" y="353"/>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47" name="Text Box 57">
                  <a:extLst>
                    <a:ext uri="{FF2B5EF4-FFF2-40B4-BE49-F238E27FC236}">
                      <a16:creationId xmlns:a16="http://schemas.microsoft.com/office/drawing/2014/main" id="{82D4D536-0485-5B4D-A1D8-72B7FCB1A529}"/>
                    </a:ext>
                  </a:extLst>
                </p:cNvPr>
                <p:cNvSpPr txBox="1">
                  <a:spLocks noChangeAspect="1" noChangeArrowheads="1"/>
                </p:cNvSpPr>
                <p:nvPr/>
              </p:nvSpPr>
              <p:spPr bwMode="auto">
                <a:xfrm rot="16200000">
                  <a:off x="-202" y="242"/>
                  <a:ext cx="881" cy="2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323" name="Line 58">
                <a:extLst>
                  <a:ext uri="{FF2B5EF4-FFF2-40B4-BE49-F238E27FC236}">
                    <a16:creationId xmlns:a16="http://schemas.microsoft.com/office/drawing/2014/main" id="{3D0042E5-5E8A-C64B-A870-5C643E8710FF}"/>
                  </a:ext>
                </a:extLst>
              </p:cNvPr>
              <p:cNvSpPr>
                <a:spLocks noChangeAspect="1" noChangeShapeType="1"/>
              </p:cNvSpPr>
              <p:nvPr/>
            </p:nvSpPr>
            <p:spPr bwMode="auto">
              <a:xfrm>
                <a:off x="1135"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4" name="Line 59">
                <a:extLst>
                  <a:ext uri="{FF2B5EF4-FFF2-40B4-BE49-F238E27FC236}">
                    <a16:creationId xmlns:a16="http://schemas.microsoft.com/office/drawing/2014/main" id="{B4FE9BA2-6950-9847-A3DD-2F80C7BA43D8}"/>
                  </a:ext>
                </a:extLst>
              </p:cNvPr>
              <p:cNvSpPr>
                <a:spLocks noChangeAspect="1" noChangeShapeType="1"/>
              </p:cNvSpPr>
              <p:nvPr/>
            </p:nvSpPr>
            <p:spPr bwMode="auto">
              <a:xfrm>
                <a:off x="1558"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25" name="Group 60">
                <a:extLst>
                  <a:ext uri="{FF2B5EF4-FFF2-40B4-BE49-F238E27FC236}">
                    <a16:creationId xmlns:a16="http://schemas.microsoft.com/office/drawing/2014/main" id="{D1A4D221-66D1-244D-AB02-9383316C983D}"/>
                  </a:ext>
                </a:extLst>
              </p:cNvPr>
              <p:cNvGrpSpPr>
                <a:grpSpLocks noChangeAspect="1"/>
              </p:cNvGrpSpPr>
              <p:nvPr/>
            </p:nvGrpSpPr>
            <p:grpSpPr bwMode="auto">
              <a:xfrm>
                <a:off x="1257" y="77"/>
                <a:ext cx="345" cy="262"/>
                <a:chOff x="68" y="-32"/>
                <a:chExt cx="745" cy="544"/>
              </a:xfrm>
            </p:grpSpPr>
            <p:sp>
              <p:nvSpPr>
                <p:cNvPr id="342" name="Rectangle 61">
                  <a:extLst>
                    <a:ext uri="{FF2B5EF4-FFF2-40B4-BE49-F238E27FC236}">
                      <a16:creationId xmlns:a16="http://schemas.microsoft.com/office/drawing/2014/main" id="{CB546B55-E1CB-874F-B42A-C269E66D0E7A}"/>
                    </a:ext>
                  </a:extLst>
                </p:cNvPr>
                <p:cNvSpPr>
                  <a:spLocks noChangeAspect="1" noChangeArrowheads="1"/>
                </p:cNvSpPr>
                <p:nvPr/>
              </p:nvSpPr>
              <p:spPr bwMode="auto">
                <a:xfrm>
                  <a:off x="205"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343" name="Text Box 62">
                  <a:extLst>
                    <a:ext uri="{FF2B5EF4-FFF2-40B4-BE49-F238E27FC236}">
                      <a16:creationId xmlns:a16="http://schemas.microsoft.com/office/drawing/2014/main" id="{DE6E20E6-6A86-ED40-9EF8-74733ECF0110}"/>
                    </a:ext>
                  </a:extLst>
                </p:cNvPr>
                <p:cNvSpPr txBox="1">
                  <a:spLocks noChangeAspect="1" noChangeArrowheads="1"/>
                </p:cNvSpPr>
                <p:nvPr/>
              </p:nvSpPr>
              <p:spPr bwMode="auto">
                <a:xfrm>
                  <a:off x="68" y="-32"/>
                  <a:ext cx="745"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326" name="未知">
                <a:extLst>
                  <a:ext uri="{FF2B5EF4-FFF2-40B4-BE49-F238E27FC236}">
                    <a16:creationId xmlns:a16="http://schemas.microsoft.com/office/drawing/2014/main" id="{08F6F04D-AA59-A14E-97FA-5AA113126890}"/>
                  </a:ext>
                </a:extLst>
              </p:cNvPr>
              <p:cNvSpPr>
                <a:spLocks noChangeAspect="1"/>
              </p:cNvSpPr>
              <p:nvPr/>
            </p:nvSpPr>
            <p:spPr bwMode="auto">
              <a:xfrm>
                <a:off x="1291"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7" name="Line 64">
                <a:extLst>
                  <a:ext uri="{FF2B5EF4-FFF2-40B4-BE49-F238E27FC236}">
                    <a16:creationId xmlns:a16="http://schemas.microsoft.com/office/drawing/2014/main" id="{9183E26A-A79D-794F-8C65-12E54984B58B}"/>
                  </a:ext>
                </a:extLst>
              </p:cNvPr>
              <p:cNvSpPr>
                <a:spLocks noChangeAspect="1" noChangeShapeType="1"/>
              </p:cNvSpPr>
              <p:nvPr/>
            </p:nvSpPr>
            <p:spPr bwMode="auto">
              <a:xfrm>
                <a:off x="282"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8" name="Line 65">
                <a:extLst>
                  <a:ext uri="{FF2B5EF4-FFF2-40B4-BE49-F238E27FC236}">
                    <a16:creationId xmlns:a16="http://schemas.microsoft.com/office/drawing/2014/main" id="{42F5CCB6-2145-AC46-8757-4CD32AB5304F}"/>
                  </a:ext>
                </a:extLst>
              </p:cNvPr>
              <p:cNvSpPr>
                <a:spLocks noChangeAspect="1" noChangeShapeType="1"/>
              </p:cNvSpPr>
              <p:nvPr/>
            </p:nvSpPr>
            <p:spPr bwMode="auto">
              <a:xfrm>
                <a:off x="252"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29" name="Group 66">
                <a:extLst>
                  <a:ext uri="{FF2B5EF4-FFF2-40B4-BE49-F238E27FC236}">
                    <a16:creationId xmlns:a16="http://schemas.microsoft.com/office/drawing/2014/main" id="{73C6793B-977F-6147-A3A8-02109BEB14D6}"/>
                  </a:ext>
                </a:extLst>
              </p:cNvPr>
              <p:cNvGrpSpPr>
                <a:grpSpLocks noChangeAspect="1"/>
              </p:cNvGrpSpPr>
              <p:nvPr/>
            </p:nvGrpSpPr>
            <p:grpSpPr bwMode="auto">
              <a:xfrm>
                <a:off x="29" y="77"/>
                <a:ext cx="322" cy="262"/>
                <a:chOff x="62" y="-32"/>
                <a:chExt cx="697" cy="544"/>
              </a:xfrm>
            </p:grpSpPr>
            <p:sp>
              <p:nvSpPr>
                <p:cNvPr id="340" name="Rectangle 67">
                  <a:extLst>
                    <a:ext uri="{FF2B5EF4-FFF2-40B4-BE49-F238E27FC236}">
                      <a16:creationId xmlns:a16="http://schemas.microsoft.com/office/drawing/2014/main" id="{E9793CAE-8A79-F848-9E69-896727548EAD}"/>
                    </a:ext>
                  </a:extLst>
                </p:cNvPr>
                <p:cNvSpPr>
                  <a:spLocks noChangeAspect="1" noChangeArrowheads="1"/>
                </p:cNvSpPr>
                <p:nvPr/>
              </p:nvSpPr>
              <p:spPr bwMode="auto">
                <a:xfrm>
                  <a:off x="171"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341" name="Text Box 68">
                  <a:extLst>
                    <a:ext uri="{FF2B5EF4-FFF2-40B4-BE49-F238E27FC236}">
                      <a16:creationId xmlns:a16="http://schemas.microsoft.com/office/drawing/2014/main" id="{2E5993B4-DFA2-314A-995C-E0ECD1D2FE9C}"/>
                    </a:ext>
                  </a:extLst>
                </p:cNvPr>
                <p:cNvSpPr txBox="1">
                  <a:spLocks noChangeAspect="1" noChangeArrowheads="1"/>
                </p:cNvSpPr>
                <p:nvPr/>
              </p:nvSpPr>
              <p:spPr bwMode="auto">
                <a:xfrm>
                  <a:off x="62" y="-32"/>
                  <a:ext cx="697"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330" name="Group 69">
                <a:extLst>
                  <a:ext uri="{FF2B5EF4-FFF2-40B4-BE49-F238E27FC236}">
                    <a16:creationId xmlns:a16="http://schemas.microsoft.com/office/drawing/2014/main" id="{85E9CE29-7D9D-6A4B-948D-02193D0A7A80}"/>
                  </a:ext>
                </a:extLst>
              </p:cNvPr>
              <p:cNvGrpSpPr>
                <a:grpSpLocks noChangeAspect="1"/>
              </p:cNvGrpSpPr>
              <p:nvPr/>
            </p:nvGrpSpPr>
            <p:grpSpPr bwMode="auto">
              <a:xfrm>
                <a:off x="371" y="0"/>
                <a:ext cx="1297" cy="441"/>
                <a:chOff x="0" y="0"/>
                <a:chExt cx="2088" cy="681"/>
              </a:xfrm>
            </p:grpSpPr>
            <p:sp>
              <p:nvSpPr>
                <p:cNvPr id="336" name="Rectangle 70">
                  <a:extLst>
                    <a:ext uri="{FF2B5EF4-FFF2-40B4-BE49-F238E27FC236}">
                      <a16:creationId xmlns:a16="http://schemas.microsoft.com/office/drawing/2014/main" id="{2A9C3413-D350-D54B-8266-2136B5806CF7}"/>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7" name="Rectangle 71">
                  <a:extLst>
                    <a:ext uri="{FF2B5EF4-FFF2-40B4-BE49-F238E27FC236}">
                      <a16:creationId xmlns:a16="http://schemas.microsoft.com/office/drawing/2014/main" id="{F9833703-02E1-C544-B47A-0FB0DD26A0DA}"/>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8" name="Rectangle 72">
                  <a:extLst>
                    <a:ext uri="{FF2B5EF4-FFF2-40B4-BE49-F238E27FC236}">
                      <a16:creationId xmlns:a16="http://schemas.microsoft.com/office/drawing/2014/main" id="{6862C213-EC74-E241-AC74-5E32E39B1E41}"/>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9" name="Rectangle 73">
                  <a:extLst>
                    <a:ext uri="{FF2B5EF4-FFF2-40B4-BE49-F238E27FC236}">
                      <a16:creationId xmlns:a16="http://schemas.microsoft.com/office/drawing/2014/main" id="{58B07FB3-47FF-D447-ABEA-8C5A95AA442A}"/>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331" name="Group 74">
                <a:extLst>
                  <a:ext uri="{FF2B5EF4-FFF2-40B4-BE49-F238E27FC236}">
                    <a16:creationId xmlns:a16="http://schemas.microsoft.com/office/drawing/2014/main" id="{ACBEE9BF-CE20-2845-A7E7-5E622A5E4D60}"/>
                  </a:ext>
                </a:extLst>
              </p:cNvPr>
              <p:cNvGrpSpPr>
                <a:grpSpLocks noChangeAspect="1"/>
              </p:cNvGrpSpPr>
              <p:nvPr/>
            </p:nvGrpSpPr>
            <p:grpSpPr bwMode="auto">
              <a:xfrm flipH="1">
                <a:off x="1723" y="67"/>
                <a:ext cx="243" cy="263"/>
                <a:chOff x="44" y="-29"/>
                <a:chExt cx="522" cy="486"/>
              </a:xfrm>
            </p:grpSpPr>
            <p:grpSp>
              <p:nvGrpSpPr>
                <p:cNvPr id="332" name="Group 75">
                  <a:extLst>
                    <a:ext uri="{FF2B5EF4-FFF2-40B4-BE49-F238E27FC236}">
                      <a16:creationId xmlns:a16="http://schemas.microsoft.com/office/drawing/2014/main" id="{9AD55B79-ACF3-8F4B-AFD7-9781318DC713}"/>
                    </a:ext>
                  </a:extLst>
                </p:cNvPr>
                <p:cNvGrpSpPr>
                  <a:grpSpLocks noChangeAspect="1"/>
                </p:cNvGrpSpPr>
                <p:nvPr/>
              </p:nvGrpSpPr>
              <p:grpSpPr bwMode="auto">
                <a:xfrm>
                  <a:off x="61" y="24"/>
                  <a:ext cx="480" cy="432"/>
                  <a:chOff x="0" y="0"/>
                  <a:chExt cx="480" cy="432"/>
                </a:xfrm>
              </p:grpSpPr>
              <p:sp>
                <p:nvSpPr>
                  <p:cNvPr id="334" name="Rectangle 76">
                    <a:extLst>
                      <a:ext uri="{FF2B5EF4-FFF2-40B4-BE49-F238E27FC236}">
                        <a16:creationId xmlns:a16="http://schemas.microsoft.com/office/drawing/2014/main" id="{A0EEA83D-18E9-FE4D-B0FC-923C14E80298}"/>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5" name="Rectangle 77">
                    <a:extLst>
                      <a:ext uri="{FF2B5EF4-FFF2-40B4-BE49-F238E27FC236}">
                        <a16:creationId xmlns:a16="http://schemas.microsoft.com/office/drawing/2014/main" id="{0B70B5F1-0A9C-0D4E-9A54-075B9DDCD896}"/>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333" name="Text Box 78">
                  <a:extLst>
                    <a:ext uri="{FF2B5EF4-FFF2-40B4-BE49-F238E27FC236}">
                      <a16:creationId xmlns:a16="http://schemas.microsoft.com/office/drawing/2014/main" id="{33DF2F1F-E723-F045-A0C0-379EECBF487C}"/>
                    </a:ext>
                  </a:extLst>
                </p:cNvPr>
                <p:cNvSpPr txBox="1">
                  <a:spLocks noChangeAspect="1" noChangeArrowheads="1"/>
                </p:cNvSpPr>
                <p:nvPr/>
              </p:nvSpPr>
              <p:spPr bwMode="auto">
                <a:xfrm>
                  <a:off x="44" y="-29"/>
                  <a:ext cx="522"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grpSp>
          <p:nvGrpSpPr>
            <p:cNvPr id="226" name="Group 79">
              <a:extLst>
                <a:ext uri="{FF2B5EF4-FFF2-40B4-BE49-F238E27FC236}">
                  <a16:creationId xmlns:a16="http://schemas.microsoft.com/office/drawing/2014/main" id="{08DF3071-4990-594E-8E53-456C816285D6}"/>
                </a:ext>
              </a:extLst>
            </p:cNvPr>
            <p:cNvGrpSpPr>
              <a:grpSpLocks noChangeAspect="1"/>
            </p:cNvGrpSpPr>
            <p:nvPr/>
          </p:nvGrpSpPr>
          <p:grpSpPr bwMode="auto">
            <a:xfrm>
              <a:off x="1925" y="1517"/>
              <a:ext cx="2480" cy="460"/>
              <a:chOff x="36" y="-19"/>
              <a:chExt cx="2480" cy="460"/>
            </a:xfrm>
          </p:grpSpPr>
          <p:grpSp>
            <p:nvGrpSpPr>
              <p:cNvPr id="286" name="Group 80">
                <a:extLst>
                  <a:ext uri="{FF2B5EF4-FFF2-40B4-BE49-F238E27FC236}">
                    <a16:creationId xmlns:a16="http://schemas.microsoft.com/office/drawing/2014/main" id="{3D81510A-E4C6-9145-86DD-B7E2A603B376}"/>
                  </a:ext>
                </a:extLst>
              </p:cNvPr>
              <p:cNvGrpSpPr>
                <a:grpSpLocks noChangeAspect="1"/>
              </p:cNvGrpSpPr>
              <p:nvPr/>
            </p:nvGrpSpPr>
            <p:grpSpPr bwMode="auto">
              <a:xfrm>
                <a:off x="641" y="75"/>
                <a:ext cx="310" cy="263"/>
                <a:chOff x="44" y="-29"/>
                <a:chExt cx="528" cy="486"/>
              </a:xfrm>
            </p:grpSpPr>
            <p:grpSp>
              <p:nvGrpSpPr>
                <p:cNvPr id="315" name="Group 81">
                  <a:extLst>
                    <a:ext uri="{FF2B5EF4-FFF2-40B4-BE49-F238E27FC236}">
                      <a16:creationId xmlns:a16="http://schemas.microsoft.com/office/drawing/2014/main" id="{BD49BF9B-EBE3-1A4A-B19A-0FBBF311E6A1}"/>
                    </a:ext>
                  </a:extLst>
                </p:cNvPr>
                <p:cNvGrpSpPr>
                  <a:grpSpLocks noChangeAspect="1"/>
                </p:cNvGrpSpPr>
                <p:nvPr/>
              </p:nvGrpSpPr>
              <p:grpSpPr bwMode="auto">
                <a:xfrm>
                  <a:off x="67" y="24"/>
                  <a:ext cx="480" cy="432"/>
                  <a:chOff x="0" y="0"/>
                  <a:chExt cx="480" cy="432"/>
                </a:xfrm>
              </p:grpSpPr>
              <p:sp>
                <p:nvSpPr>
                  <p:cNvPr id="317" name="Rectangle 82">
                    <a:extLst>
                      <a:ext uri="{FF2B5EF4-FFF2-40B4-BE49-F238E27FC236}">
                        <a16:creationId xmlns:a16="http://schemas.microsoft.com/office/drawing/2014/main" id="{C3D9F0A6-78D4-3748-B8EE-D199C5F1756F}"/>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8" name="Rectangle 83">
                    <a:extLst>
                      <a:ext uri="{FF2B5EF4-FFF2-40B4-BE49-F238E27FC236}">
                        <a16:creationId xmlns:a16="http://schemas.microsoft.com/office/drawing/2014/main" id="{69F626D7-6DA0-4145-B9E2-8573B517E91F}"/>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316" name="Text Box 84">
                  <a:extLst>
                    <a:ext uri="{FF2B5EF4-FFF2-40B4-BE49-F238E27FC236}">
                      <a16:creationId xmlns:a16="http://schemas.microsoft.com/office/drawing/2014/main" id="{B56813B1-3266-644B-A1E2-91AECAFF2D46}"/>
                    </a:ext>
                  </a:extLst>
                </p:cNvPr>
                <p:cNvSpPr txBox="1">
                  <a:spLocks noChangeAspect="1" noChangeArrowheads="1"/>
                </p:cNvSpPr>
                <p:nvPr/>
              </p:nvSpPr>
              <p:spPr bwMode="auto">
                <a:xfrm>
                  <a:off x="44" y="-29"/>
                  <a:ext cx="528"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287" name="Line 85">
                <a:extLst>
                  <a:ext uri="{FF2B5EF4-FFF2-40B4-BE49-F238E27FC236}">
                    <a16:creationId xmlns:a16="http://schemas.microsoft.com/office/drawing/2014/main" id="{7244019F-247D-3A4A-8132-0B3575E2D666}"/>
                  </a:ext>
                </a:extLst>
              </p:cNvPr>
              <p:cNvSpPr>
                <a:spLocks noChangeAspect="1" noChangeShapeType="1"/>
              </p:cNvSpPr>
              <p:nvPr/>
            </p:nvSpPr>
            <p:spPr bwMode="auto">
              <a:xfrm>
                <a:off x="939" y="151"/>
                <a:ext cx="31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8" name="Line 86">
                <a:extLst>
                  <a:ext uri="{FF2B5EF4-FFF2-40B4-BE49-F238E27FC236}">
                    <a16:creationId xmlns:a16="http://schemas.microsoft.com/office/drawing/2014/main" id="{3609997C-6EE8-0B4C-A5A1-DBF3C482C64C}"/>
                  </a:ext>
                </a:extLst>
              </p:cNvPr>
              <p:cNvSpPr>
                <a:spLocks noChangeAspect="1" noChangeShapeType="1"/>
              </p:cNvSpPr>
              <p:nvPr/>
            </p:nvSpPr>
            <p:spPr bwMode="auto">
              <a:xfrm>
                <a:off x="939" y="290"/>
                <a:ext cx="31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89" name="Group 87">
                <a:extLst>
                  <a:ext uri="{FF2B5EF4-FFF2-40B4-BE49-F238E27FC236}">
                    <a16:creationId xmlns:a16="http://schemas.microsoft.com/office/drawing/2014/main" id="{03781FE5-BED4-964C-9EB7-28E47DDC710C}"/>
                  </a:ext>
                </a:extLst>
              </p:cNvPr>
              <p:cNvGrpSpPr>
                <a:grpSpLocks noChangeAspect="1"/>
              </p:cNvGrpSpPr>
              <p:nvPr/>
            </p:nvGrpSpPr>
            <p:grpSpPr bwMode="auto">
              <a:xfrm>
                <a:off x="1195" y="-19"/>
                <a:ext cx="268" cy="426"/>
                <a:chOff x="0" y="-67"/>
                <a:chExt cx="379" cy="882"/>
              </a:xfrm>
            </p:grpSpPr>
            <p:sp>
              <p:nvSpPr>
                <p:cNvPr id="311" name="AutoShape 88">
                  <a:extLst>
                    <a:ext uri="{FF2B5EF4-FFF2-40B4-BE49-F238E27FC236}">
                      <a16:creationId xmlns:a16="http://schemas.microsoft.com/office/drawing/2014/main" id="{81F4FECF-6715-FF43-A427-2D44EFD62676}"/>
                    </a:ext>
                  </a:extLst>
                </p:cNvPr>
                <p:cNvSpPr>
                  <a:spLocks noChangeAspect="1" noChangeArrowheads="1"/>
                </p:cNvSpPr>
                <p:nvPr/>
              </p:nvSpPr>
              <p:spPr bwMode="auto">
                <a:xfrm rot="16200000">
                  <a:off x="-193" y="254"/>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312" name="AutoShape 89">
                  <a:extLst>
                    <a:ext uri="{FF2B5EF4-FFF2-40B4-BE49-F238E27FC236}">
                      <a16:creationId xmlns:a16="http://schemas.microsoft.com/office/drawing/2014/main" id="{21A6A8C5-1594-0245-B657-CE90194B596D}"/>
                    </a:ext>
                  </a:extLst>
                </p:cNvPr>
                <p:cNvSpPr>
                  <a:spLocks noChangeAspect="1" noChangeArrowheads="1"/>
                </p:cNvSpPr>
                <p:nvPr/>
              </p:nvSpPr>
              <p:spPr bwMode="auto">
                <a:xfrm rot="5400000">
                  <a:off x="-34" y="340"/>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3" name="未知">
                  <a:extLst>
                    <a:ext uri="{FF2B5EF4-FFF2-40B4-BE49-F238E27FC236}">
                      <a16:creationId xmlns:a16="http://schemas.microsoft.com/office/drawing/2014/main" id="{4C43401B-CB21-FF49-B0DC-0C683A08EAED}"/>
                    </a:ext>
                  </a:extLst>
                </p:cNvPr>
                <p:cNvSpPr>
                  <a:spLocks noChangeAspect="1"/>
                </p:cNvSpPr>
                <p:nvPr/>
              </p:nvSpPr>
              <p:spPr bwMode="auto">
                <a:xfrm rot="5400000">
                  <a:off x="-17" y="353"/>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4" name="Text Box 91">
                  <a:extLst>
                    <a:ext uri="{FF2B5EF4-FFF2-40B4-BE49-F238E27FC236}">
                      <a16:creationId xmlns:a16="http://schemas.microsoft.com/office/drawing/2014/main" id="{78316565-F7F4-1E43-9A7D-2AA711F82A43}"/>
                    </a:ext>
                  </a:extLst>
                </p:cNvPr>
                <p:cNvSpPr txBox="1">
                  <a:spLocks noChangeAspect="1" noChangeArrowheads="1"/>
                </p:cNvSpPr>
                <p:nvPr/>
              </p:nvSpPr>
              <p:spPr bwMode="auto">
                <a:xfrm rot="16200000">
                  <a:off x="-201" y="235"/>
                  <a:ext cx="882"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290" name="Line 92">
                <a:extLst>
                  <a:ext uri="{FF2B5EF4-FFF2-40B4-BE49-F238E27FC236}">
                    <a16:creationId xmlns:a16="http://schemas.microsoft.com/office/drawing/2014/main" id="{FF14B0C0-6FFF-304F-AC2E-D4F26F97AE71}"/>
                  </a:ext>
                </a:extLst>
              </p:cNvPr>
              <p:cNvSpPr>
                <a:spLocks noChangeAspect="1" noChangeShapeType="1"/>
              </p:cNvSpPr>
              <p:nvPr/>
            </p:nvSpPr>
            <p:spPr bwMode="auto">
              <a:xfrm>
                <a:off x="1452" y="221"/>
                <a:ext cx="3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1" name="Line 93">
                <a:extLst>
                  <a:ext uri="{FF2B5EF4-FFF2-40B4-BE49-F238E27FC236}">
                    <a16:creationId xmlns:a16="http://schemas.microsoft.com/office/drawing/2014/main" id="{3F6ECB9C-90B0-7644-BAD3-A7430BF8D0B7}"/>
                  </a:ext>
                </a:extLst>
              </p:cNvPr>
              <p:cNvSpPr>
                <a:spLocks noChangeAspect="1" noChangeShapeType="1"/>
              </p:cNvSpPr>
              <p:nvPr/>
            </p:nvSpPr>
            <p:spPr bwMode="auto">
              <a:xfrm>
                <a:off x="1993" y="221"/>
                <a:ext cx="31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92" name="Group 94">
                <a:extLst>
                  <a:ext uri="{FF2B5EF4-FFF2-40B4-BE49-F238E27FC236}">
                    <a16:creationId xmlns:a16="http://schemas.microsoft.com/office/drawing/2014/main" id="{FDB34E06-CD8F-4841-9B4C-6FD3B9376AED}"/>
                  </a:ext>
                </a:extLst>
              </p:cNvPr>
              <p:cNvGrpSpPr>
                <a:grpSpLocks noChangeAspect="1"/>
              </p:cNvGrpSpPr>
              <p:nvPr/>
            </p:nvGrpSpPr>
            <p:grpSpPr bwMode="auto">
              <a:xfrm>
                <a:off x="1609" y="77"/>
                <a:ext cx="441" cy="262"/>
                <a:chOff x="69" y="-32"/>
                <a:chExt cx="743" cy="544"/>
              </a:xfrm>
            </p:grpSpPr>
            <p:sp>
              <p:nvSpPr>
                <p:cNvPr id="309" name="Rectangle 95">
                  <a:extLst>
                    <a:ext uri="{FF2B5EF4-FFF2-40B4-BE49-F238E27FC236}">
                      <a16:creationId xmlns:a16="http://schemas.microsoft.com/office/drawing/2014/main" id="{D6F604BA-7BAD-7F4F-92F9-1FDCE483F964}"/>
                    </a:ext>
                  </a:extLst>
                </p:cNvPr>
                <p:cNvSpPr>
                  <a:spLocks noChangeAspect="1" noChangeArrowheads="1"/>
                </p:cNvSpPr>
                <p:nvPr/>
              </p:nvSpPr>
              <p:spPr bwMode="auto">
                <a:xfrm>
                  <a:off x="205"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310" name="Text Box 96">
                  <a:extLst>
                    <a:ext uri="{FF2B5EF4-FFF2-40B4-BE49-F238E27FC236}">
                      <a16:creationId xmlns:a16="http://schemas.microsoft.com/office/drawing/2014/main" id="{ABAEAD70-65BD-5546-B182-C761E8F93C5A}"/>
                    </a:ext>
                  </a:extLst>
                </p:cNvPr>
                <p:cNvSpPr txBox="1">
                  <a:spLocks noChangeAspect="1" noChangeArrowheads="1"/>
                </p:cNvSpPr>
                <p:nvPr/>
              </p:nvSpPr>
              <p:spPr bwMode="auto">
                <a:xfrm>
                  <a:off x="69" y="-32"/>
                  <a:ext cx="743"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293" name="未知">
                <a:extLst>
                  <a:ext uri="{FF2B5EF4-FFF2-40B4-BE49-F238E27FC236}">
                    <a16:creationId xmlns:a16="http://schemas.microsoft.com/office/drawing/2014/main" id="{6CB0583C-3799-CF4B-BB9E-E922FD8811ED}"/>
                  </a:ext>
                </a:extLst>
              </p:cNvPr>
              <p:cNvSpPr>
                <a:spLocks noChangeAspect="1"/>
              </p:cNvSpPr>
              <p:nvPr/>
            </p:nvSpPr>
            <p:spPr bwMode="auto">
              <a:xfrm>
                <a:off x="1651" y="221"/>
                <a:ext cx="425"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4" name="Line 98">
                <a:extLst>
                  <a:ext uri="{FF2B5EF4-FFF2-40B4-BE49-F238E27FC236}">
                    <a16:creationId xmlns:a16="http://schemas.microsoft.com/office/drawing/2014/main" id="{905B68CB-451A-164F-859C-32206D54740C}"/>
                  </a:ext>
                </a:extLst>
              </p:cNvPr>
              <p:cNvSpPr>
                <a:spLocks noChangeAspect="1" noChangeShapeType="1"/>
              </p:cNvSpPr>
              <p:nvPr/>
            </p:nvSpPr>
            <p:spPr bwMode="auto">
              <a:xfrm>
                <a:off x="360" y="291"/>
                <a:ext cx="29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5" name="Line 99">
                <a:extLst>
                  <a:ext uri="{FF2B5EF4-FFF2-40B4-BE49-F238E27FC236}">
                    <a16:creationId xmlns:a16="http://schemas.microsoft.com/office/drawing/2014/main" id="{3C7D7B59-BE8A-174C-BF8A-E22F08605422}"/>
                  </a:ext>
                </a:extLst>
              </p:cNvPr>
              <p:cNvSpPr>
                <a:spLocks noChangeAspect="1" noChangeShapeType="1"/>
              </p:cNvSpPr>
              <p:nvPr/>
            </p:nvSpPr>
            <p:spPr bwMode="auto">
              <a:xfrm>
                <a:off x="322" y="151"/>
                <a:ext cx="331"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96" name="Group 100">
                <a:extLst>
                  <a:ext uri="{FF2B5EF4-FFF2-40B4-BE49-F238E27FC236}">
                    <a16:creationId xmlns:a16="http://schemas.microsoft.com/office/drawing/2014/main" id="{C93008C7-8F7F-F44F-8BB5-F0EC821990B4}"/>
                  </a:ext>
                </a:extLst>
              </p:cNvPr>
              <p:cNvGrpSpPr>
                <a:grpSpLocks noChangeAspect="1"/>
              </p:cNvGrpSpPr>
              <p:nvPr/>
            </p:nvGrpSpPr>
            <p:grpSpPr bwMode="auto">
              <a:xfrm>
                <a:off x="36" y="77"/>
                <a:ext cx="412" cy="262"/>
                <a:chOff x="62" y="-32"/>
                <a:chExt cx="695" cy="544"/>
              </a:xfrm>
            </p:grpSpPr>
            <p:sp>
              <p:nvSpPr>
                <p:cNvPr id="307" name="Rectangle 101">
                  <a:extLst>
                    <a:ext uri="{FF2B5EF4-FFF2-40B4-BE49-F238E27FC236}">
                      <a16:creationId xmlns:a16="http://schemas.microsoft.com/office/drawing/2014/main" id="{3A7CF07D-3BAD-8A49-8A83-2D53A3EB278A}"/>
                    </a:ext>
                  </a:extLst>
                </p:cNvPr>
                <p:cNvSpPr>
                  <a:spLocks noChangeAspect="1" noChangeArrowheads="1"/>
                </p:cNvSpPr>
                <p:nvPr/>
              </p:nvSpPr>
              <p:spPr bwMode="auto">
                <a:xfrm>
                  <a:off x="171"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308" name="Text Box 102">
                  <a:extLst>
                    <a:ext uri="{FF2B5EF4-FFF2-40B4-BE49-F238E27FC236}">
                      <a16:creationId xmlns:a16="http://schemas.microsoft.com/office/drawing/2014/main" id="{3A9CB155-8FF8-3E40-A718-C31070756846}"/>
                    </a:ext>
                  </a:extLst>
                </p:cNvPr>
                <p:cNvSpPr txBox="1">
                  <a:spLocks noChangeAspect="1" noChangeArrowheads="1"/>
                </p:cNvSpPr>
                <p:nvPr/>
              </p:nvSpPr>
              <p:spPr bwMode="auto">
                <a:xfrm>
                  <a:off x="62" y="-32"/>
                  <a:ext cx="695"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297" name="Group 103">
                <a:extLst>
                  <a:ext uri="{FF2B5EF4-FFF2-40B4-BE49-F238E27FC236}">
                    <a16:creationId xmlns:a16="http://schemas.microsoft.com/office/drawing/2014/main" id="{DEAC2411-66C3-A141-8338-758ADD7F7BC7}"/>
                  </a:ext>
                </a:extLst>
              </p:cNvPr>
              <p:cNvGrpSpPr>
                <a:grpSpLocks noChangeAspect="1"/>
              </p:cNvGrpSpPr>
              <p:nvPr/>
            </p:nvGrpSpPr>
            <p:grpSpPr bwMode="auto">
              <a:xfrm>
                <a:off x="474" y="0"/>
                <a:ext cx="1660" cy="441"/>
                <a:chOff x="0" y="0"/>
                <a:chExt cx="2088" cy="681"/>
              </a:xfrm>
            </p:grpSpPr>
            <p:sp>
              <p:nvSpPr>
                <p:cNvPr id="303" name="Rectangle 104">
                  <a:extLst>
                    <a:ext uri="{FF2B5EF4-FFF2-40B4-BE49-F238E27FC236}">
                      <a16:creationId xmlns:a16="http://schemas.microsoft.com/office/drawing/2014/main" id="{55702F6C-DD44-734A-884A-17B33A95E403}"/>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4" name="Rectangle 105">
                  <a:extLst>
                    <a:ext uri="{FF2B5EF4-FFF2-40B4-BE49-F238E27FC236}">
                      <a16:creationId xmlns:a16="http://schemas.microsoft.com/office/drawing/2014/main" id="{9FB0482D-5836-284D-866A-1C88EAE33AB9}"/>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5" name="Rectangle 106">
                  <a:extLst>
                    <a:ext uri="{FF2B5EF4-FFF2-40B4-BE49-F238E27FC236}">
                      <a16:creationId xmlns:a16="http://schemas.microsoft.com/office/drawing/2014/main" id="{D614ACE7-1435-D44C-B28E-1C01740383B2}"/>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6" name="Rectangle 107">
                  <a:extLst>
                    <a:ext uri="{FF2B5EF4-FFF2-40B4-BE49-F238E27FC236}">
                      <a16:creationId xmlns:a16="http://schemas.microsoft.com/office/drawing/2014/main" id="{265AC538-22EB-254E-9E74-605BE8C392B6}"/>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298" name="Group 108">
                <a:extLst>
                  <a:ext uri="{FF2B5EF4-FFF2-40B4-BE49-F238E27FC236}">
                    <a16:creationId xmlns:a16="http://schemas.microsoft.com/office/drawing/2014/main" id="{525A0599-CB03-7B44-9D37-C4EEAFD4BE66}"/>
                  </a:ext>
                </a:extLst>
              </p:cNvPr>
              <p:cNvGrpSpPr>
                <a:grpSpLocks noChangeAspect="1"/>
              </p:cNvGrpSpPr>
              <p:nvPr/>
            </p:nvGrpSpPr>
            <p:grpSpPr bwMode="auto">
              <a:xfrm flipH="1">
                <a:off x="2206" y="67"/>
                <a:ext cx="310" cy="263"/>
                <a:chOff x="43" y="-29"/>
                <a:chExt cx="522" cy="486"/>
              </a:xfrm>
            </p:grpSpPr>
            <p:grpSp>
              <p:nvGrpSpPr>
                <p:cNvPr id="299" name="Group 109">
                  <a:extLst>
                    <a:ext uri="{FF2B5EF4-FFF2-40B4-BE49-F238E27FC236}">
                      <a16:creationId xmlns:a16="http://schemas.microsoft.com/office/drawing/2014/main" id="{89AA8F6B-1F3B-6B42-9210-C402BEC4AE42}"/>
                    </a:ext>
                  </a:extLst>
                </p:cNvPr>
                <p:cNvGrpSpPr>
                  <a:grpSpLocks noChangeAspect="1"/>
                </p:cNvGrpSpPr>
                <p:nvPr/>
              </p:nvGrpSpPr>
              <p:grpSpPr bwMode="auto">
                <a:xfrm>
                  <a:off x="61" y="24"/>
                  <a:ext cx="480" cy="432"/>
                  <a:chOff x="0" y="0"/>
                  <a:chExt cx="480" cy="432"/>
                </a:xfrm>
              </p:grpSpPr>
              <p:sp>
                <p:nvSpPr>
                  <p:cNvPr id="301" name="Rectangle 110">
                    <a:extLst>
                      <a:ext uri="{FF2B5EF4-FFF2-40B4-BE49-F238E27FC236}">
                        <a16:creationId xmlns:a16="http://schemas.microsoft.com/office/drawing/2014/main" id="{3EB7ACE1-DC05-2F40-A62C-451A1F3732F1}"/>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2" name="Rectangle 111">
                    <a:extLst>
                      <a:ext uri="{FF2B5EF4-FFF2-40B4-BE49-F238E27FC236}">
                        <a16:creationId xmlns:a16="http://schemas.microsoft.com/office/drawing/2014/main" id="{D8DB3DAA-14AE-3E46-A7E8-8CCD07B1CD2C}"/>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300" name="Text Box 112">
                  <a:extLst>
                    <a:ext uri="{FF2B5EF4-FFF2-40B4-BE49-F238E27FC236}">
                      <a16:creationId xmlns:a16="http://schemas.microsoft.com/office/drawing/2014/main" id="{26160DD7-0C6A-5444-8C0C-07B1BF1B6E84}"/>
                    </a:ext>
                  </a:extLst>
                </p:cNvPr>
                <p:cNvSpPr txBox="1">
                  <a:spLocks noChangeAspect="1" noChangeArrowheads="1"/>
                </p:cNvSpPr>
                <p:nvPr/>
              </p:nvSpPr>
              <p:spPr bwMode="auto">
                <a:xfrm>
                  <a:off x="43" y="-29"/>
                  <a:ext cx="522"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sp>
          <p:nvSpPr>
            <p:cNvPr id="227" name="Text Box 113">
              <a:extLst>
                <a:ext uri="{FF2B5EF4-FFF2-40B4-BE49-F238E27FC236}">
                  <a16:creationId xmlns:a16="http://schemas.microsoft.com/office/drawing/2014/main" id="{89CA69E9-81C4-BD4D-BADB-7D9E7BABD49D}"/>
                </a:ext>
              </a:extLst>
            </p:cNvPr>
            <p:cNvSpPr txBox="1">
              <a:spLocks noChangeArrowheads="1"/>
            </p:cNvSpPr>
            <p:nvPr/>
          </p:nvSpPr>
          <p:spPr bwMode="auto">
            <a:xfrm>
              <a:off x="819" y="279"/>
              <a:ext cx="48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Cycle 1</a:t>
              </a:r>
            </a:p>
          </p:txBody>
        </p:sp>
        <p:sp>
          <p:nvSpPr>
            <p:cNvPr id="228" name="Text Box 114">
              <a:extLst>
                <a:ext uri="{FF2B5EF4-FFF2-40B4-BE49-F238E27FC236}">
                  <a16:creationId xmlns:a16="http://schemas.microsoft.com/office/drawing/2014/main" id="{4DA8F8AE-F541-6E48-9063-D9695F3A4608}"/>
                </a:ext>
              </a:extLst>
            </p:cNvPr>
            <p:cNvSpPr txBox="1">
              <a:spLocks noChangeArrowheads="1"/>
            </p:cNvSpPr>
            <p:nvPr/>
          </p:nvSpPr>
          <p:spPr bwMode="auto">
            <a:xfrm>
              <a:off x="1333" y="279"/>
              <a:ext cx="48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Cycle 2</a:t>
              </a:r>
            </a:p>
          </p:txBody>
        </p:sp>
        <p:sp>
          <p:nvSpPr>
            <p:cNvPr id="229" name="Text Box 115">
              <a:extLst>
                <a:ext uri="{FF2B5EF4-FFF2-40B4-BE49-F238E27FC236}">
                  <a16:creationId xmlns:a16="http://schemas.microsoft.com/office/drawing/2014/main" id="{F5D0FD67-D1CF-2640-B3FF-C0AB218A8D6B}"/>
                </a:ext>
              </a:extLst>
            </p:cNvPr>
            <p:cNvSpPr txBox="1">
              <a:spLocks noChangeArrowheads="1"/>
            </p:cNvSpPr>
            <p:nvPr/>
          </p:nvSpPr>
          <p:spPr bwMode="auto">
            <a:xfrm>
              <a:off x="1878" y="279"/>
              <a:ext cx="48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Cycle 3</a:t>
              </a:r>
            </a:p>
          </p:txBody>
        </p:sp>
        <p:sp>
          <p:nvSpPr>
            <p:cNvPr id="230" name="Text Box 116">
              <a:extLst>
                <a:ext uri="{FF2B5EF4-FFF2-40B4-BE49-F238E27FC236}">
                  <a16:creationId xmlns:a16="http://schemas.microsoft.com/office/drawing/2014/main" id="{0D852590-5A61-0E45-910F-B1666CF4E8FF}"/>
                </a:ext>
              </a:extLst>
            </p:cNvPr>
            <p:cNvSpPr txBox="1">
              <a:spLocks noChangeArrowheads="1"/>
            </p:cNvSpPr>
            <p:nvPr/>
          </p:nvSpPr>
          <p:spPr bwMode="auto">
            <a:xfrm>
              <a:off x="2413" y="279"/>
              <a:ext cx="48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Cycle 4</a:t>
              </a:r>
            </a:p>
          </p:txBody>
        </p:sp>
        <p:sp>
          <p:nvSpPr>
            <p:cNvPr id="231" name="Text Box 117">
              <a:extLst>
                <a:ext uri="{FF2B5EF4-FFF2-40B4-BE49-F238E27FC236}">
                  <a16:creationId xmlns:a16="http://schemas.microsoft.com/office/drawing/2014/main" id="{58EFE492-F115-1441-AC1C-D74894757C50}"/>
                </a:ext>
              </a:extLst>
            </p:cNvPr>
            <p:cNvSpPr txBox="1">
              <a:spLocks noChangeArrowheads="1"/>
            </p:cNvSpPr>
            <p:nvPr/>
          </p:nvSpPr>
          <p:spPr bwMode="auto">
            <a:xfrm>
              <a:off x="3505" y="279"/>
              <a:ext cx="48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Cycle 6</a:t>
              </a:r>
            </a:p>
          </p:txBody>
        </p:sp>
        <p:sp>
          <p:nvSpPr>
            <p:cNvPr id="232" name="Text Box 118">
              <a:extLst>
                <a:ext uri="{FF2B5EF4-FFF2-40B4-BE49-F238E27FC236}">
                  <a16:creationId xmlns:a16="http://schemas.microsoft.com/office/drawing/2014/main" id="{D9748D19-613F-084B-A992-9013DC4EEA18}"/>
                </a:ext>
              </a:extLst>
            </p:cNvPr>
            <p:cNvSpPr txBox="1">
              <a:spLocks noChangeArrowheads="1"/>
            </p:cNvSpPr>
            <p:nvPr/>
          </p:nvSpPr>
          <p:spPr bwMode="auto">
            <a:xfrm>
              <a:off x="4033" y="279"/>
              <a:ext cx="48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Cycle 7</a:t>
              </a:r>
            </a:p>
          </p:txBody>
        </p:sp>
        <p:sp>
          <p:nvSpPr>
            <p:cNvPr id="233" name="Text Box 119">
              <a:extLst>
                <a:ext uri="{FF2B5EF4-FFF2-40B4-BE49-F238E27FC236}">
                  <a16:creationId xmlns:a16="http://schemas.microsoft.com/office/drawing/2014/main" id="{3BC6FD95-8939-9E42-AC81-A303E38E1715}"/>
                </a:ext>
              </a:extLst>
            </p:cNvPr>
            <p:cNvSpPr txBox="1">
              <a:spLocks noChangeArrowheads="1"/>
            </p:cNvSpPr>
            <p:nvPr/>
          </p:nvSpPr>
          <p:spPr bwMode="auto">
            <a:xfrm>
              <a:off x="2929" y="279"/>
              <a:ext cx="48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Cycle 5</a:t>
              </a:r>
            </a:p>
          </p:txBody>
        </p:sp>
        <p:grpSp>
          <p:nvGrpSpPr>
            <p:cNvPr id="234" name="Group 120">
              <a:extLst>
                <a:ext uri="{FF2B5EF4-FFF2-40B4-BE49-F238E27FC236}">
                  <a16:creationId xmlns:a16="http://schemas.microsoft.com/office/drawing/2014/main" id="{D1823478-AC86-4746-88D5-B64A130C2FD9}"/>
                </a:ext>
              </a:extLst>
            </p:cNvPr>
            <p:cNvGrpSpPr>
              <a:grpSpLocks noChangeAspect="1"/>
            </p:cNvGrpSpPr>
            <p:nvPr/>
          </p:nvGrpSpPr>
          <p:grpSpPr bwMode="auto">
            <a:xfrm>
              <a:off x="2989" y="2492"/>
              <a:ext cx="2478" cy="456"/>
              <a:chOff x="29" y="-15"/>
              <a:chExt cx="1937" cy="456"/>
            </a:xfrm>
          </p:grpSpPr>
          <p:grpSp>
            <p:nvGrpSpPr>
              <p:cNvPr id="253" name="Group 121">
                <a:extLst>
                  <a:ext uri="{FF2B5EF4-FFF2-40B4-BE49-F238E27FC236}">
                    <a16:creationId xmlns:a16="http://schemas.microsoft.com/office/drawing/2014/main" id="{CF26D346-1880-354F-A698-94DCAF59A47C}"/>
                  </a:ext>
                </a:extLst>
              </p:cNvPr>
              <p:cNvGrpSpPr>
                <a:grpSpLocks noChangeAspect="1"/>
              </p:cNvGrpSpPr>
              <p:nvPr/>
            </p:nvGrpSpPr>
            <p:grpSpPr bwMode="auto">
              <a:xfrm>
                <a:off x="501" y="75"/>
                <a:ext cx="242" cy="263"/>
                <a:chOff x="42" y="-29"/>
                <a:chExt cx="526" cy="486"/>
              </a:xfrm>
            </p:grpSpPr>
            <p:grpSp>
              <p:nvGrpSpPr>
                <p:cNvPr id="282" name="Group 122">
                  <a:extLst>
                    <a:ext uri="{FF2B5EF4-FFF2-40B4-BE49-F238E27FC236}">
                      <a16:creationId xmlns:a16="http://schemas.microsoft.com/office/drawing/2014/main" id="{F9651D72-793B-5B4B-A1FD-4D3B826367B5}"/>
                    </a:ext>
                  </a:extLst>
                </p:cNvPr>
                <p:cNvGrpSpPr>
                  <a:grpSpLocks noChangeAspect="1"/>
                </p:cNvGrpSpPr>
                <p:nvPr/>
              </p:nvGrpSpPr>
              <p:grpSpPr bwMode="auto">
                <a:xfrm>
                  <a:off x="65" y="24"/>
                  <a:ext cx="480" cy="432"/>
                  <a:chOff x="0" y="0"/>
                  <a:chExt cx="480" cy="432"/>
                </a:xfrm>
              </p:grpSpPr>
              <p:sp>
                <p:nvSpPr>
                  <p:cNvPr id="284" name="Rectangle 123">
                    <a:extLst>
                      <a:ext uri="{FF2B5EF4-FFF2-40B4-BE49-F238E27FC236}">
                        <a16:creationId xmlns:a16="http://schemas.microsoft.com/office/drawing/2014/main" id="{F9936479-D7ED-C640-B733-2758F8D38B77}"/>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5" name="Rectangle 124">
                    <a:extLst>
                      <a:ext uri="{FF2B5EF4-FFF2-40B4-BE49-F238E27FC236}">
                        <a16:creationId xmlns:a16="http://schemas.microsoft.com/office/drawing/2014/main" id="{78DDDB22-3B80-A44D-AB75-8ABC96185065}"/>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283" name="Text Box 125">
                  <a:extLst>
                    <a:ext uri="{FF2B5EF4-FFF2-40B4-BE49-F238E27FC236}">
                      <a16:creationId xmlns:a16="http://schemas.microsoft.com/office/drawing/2014/main" id="{F3A46BA5-823A-CD48-B4BC-48CEE8D9A38D}"/>
                    </a:ext>
                  </a:extLst>
                </p:cNvPr>
                <p:cNvSpPr txBox="1">
                  <a:spLocks noChangeAspect="1" noChangeArrowheads="1"/>
                </p:cNvSpPr>
                <p:nvPr/>
              </p:nvSpPr>
              <p:spPr bwMode="auto">
                <a:xfrm>
                  <a:off x="42" y="-29"/>
                  <a:ext cx="526"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254" name="Line 126">
                <a:extLst>
                  <a:ext uri="{FF2B5EF4-FFF2-40B4-BE49-F238E27FC236}">
                    <a16:creationId xmlns:a16="http://schemas.microsoft.com/office/drawing/2014/main" id="{26BBB2B2-378A-0F4B-8D57-BBB2D8EFC77D}"/>
                  </a:ext>
                </a:extLst>
              </p:cNvPr>
              <p:cNvSpPr>
                <a:spLocks noChangeAspect="1" noChangeShapeType="1"/>
              </p:cNvSpPr>
              <p:nvPr/>
            </p:nvSpPr>
            <p:spPr bwMode="auto">
              <a:xfrm>
                <a:off x="734"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5" name="Line 127">
                <a:extLst>
                  <a:ext uri="{FF2B5EF4-FFF2-40B4-BE49-F238E27FC236}">
                    <a16:creationId xmlns:a16="http://schemas.microsoft.com/office/drawing/2014/main" id="{8ADBAD39-E32B-554F-8F0F-CACDC8167154}"/>
                  </a:ext>
                </a:extLst>
              </p:cNvPr>
              <p:cNvSpPr>
                <a:spLocks noChangeAspect="1" noChangeShapeType="1"/>
              </p:cNvSpPr>
              <p:nvPr/>
            </p:nvSpPr>
            <p:spPr bwMode="auto">
              <a:xfrm>
                <a:off x="734"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56" name="Group 128">
                <a:extLst>
                  <a:ext uri="{FF2B5EF4-FFF2-40B4-BE49-F238E27FC236}">
                    <a16:creationId xmlns:a16="http://schemas.microsoft.com/office/drawing/2014/main" id="{9F01FD24-5961-EA40-BAEA-AFEF460E4F39}"/>
                  </a:ext>
                </a:extLst>
              </p:cNvPr>
              <p:cNvGrpSpPr>
                <a:grpSpLocks noChangeAspect="1"/>
              </p:cNvGrpSpPr>
              <p:nvPr/>
            </p:nvGrpSpPr>
            <p:grpSpPr bwMode="auto">
              <a:xfrm>
                <a:off x="934" y="-15"/>
                <a:ext cx="209" cy="426"/>
                <a:chOff x="0" y="-60"/>
                <a:chExt cx="377" cy="881"/>
              </a:xfrm>
            </p:grpSpPr>
            <p:sp>
              <p:nvSpPr>
                <p:cNvPr id="278" name="AutoShape 129">
                  <a:extLst>
                    <a:ext uri="{FF2B5EF4-FFF2-40B4-BE49-F238E27FC236}">
                      <a16:creationId xmlns:a16="http://schemas.microsoft.com/office/drawing/2014/main" id="{6C95F438-B4B6-4F49-BA32-3EDFCF4A357C}"/>
                    </a:ext>
                  </a:extLst>
                </p:cNvPr>
                <p:cNvSpPr>
                  <a:spLocks noChangeAspect="1" noChangeArrowheads="1"/>
                </p:cNvSpPr>
                <p:nvPr/>
              </p:nvSpPr>
              <p:spPr bwMode="auto">
                <a:xfrm rot="16200000">
                  <a:off x="-193" y="252"/>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279" name="AutoShape 130">
                  <a:extLst>
                    <a:ext uri="{FF2B5EF4-FFF2-40B4-BE49-F238E27FC236}">
                      <a16:creationId xmlns:a16="http://schemas.microsoft.com/office/drawing/2014/main" id="{BE7FD643-6E89-B44D-857E-68EF7546FFA1}"/>
                    </a:ext>
                  </a:extLst>
                </p:cNvPr>
                <p:cNvSpPr>
                  <a:spLocks noChangeAspect="1" noChangeArrowheads="1"/>
                </p:cNvSpPr>
                <p:nvPr/>
              </p:nvSpPr>
              <p:spPr bwMode="auto">
                <a:xfrm rot="5400000">
                  <a:off x="-34" y="338"/>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0" name="未知">
                  <a:extLst>
                    <a:ext uri="{FF2B5EF4-FFF2-40B4-BE49-F238E27FC236}">
                      <a16:creationId xmlns:a16="http://schemas.microsoft.com/office/drawing/2014/main" id="{40A4EFBE-EA81-2744-88F3-DFDDA7E117AF}"/>
                    </a:ext>
                  </a:extLst>
                </p:cNvPr>
                <p:cNvSpPr>
                  <a:spLocks noChangeAspect="1"/>
                </p:cNvSpPr>
                <p:nvPr/>
              </p:nvSpPr>
              <p:spPr bwMode="auto">
                <a:xfrm rot="5400000">
                  <a:off x="-17" y="351"/>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1" name="Text Box 132">
                  <a:extLst>
                    <a:ext uri="{FF2B5EF4-FFF2-40B4-BE49-F238E27FC236}">
                      <a16:creationId xmlns:a16="http://schemas.microsoft.com/office/drawing/2014/main" id="{1DFE3522-527C-2A47-B56C-8F96053A745B}"/>
                    </a:ext>
                  </a:extLst>
                </p:cNvPr>
                <p:cNvSpPr txBox="1">
                  <a:spLocks noChangeAspect="1" noChangeArrowheads="1"/>
                </p:cNvSpPr>
                <p:nvPr/>
              </p:nvSpPr>
              <p:spPr bwMode="auto">
                <a:xfrm rot="16200000">
                  <a:off x="-202" y="242"/>
                  <a:ext cx="881" cy="2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257" name="Line 133">
                <a:extLst>
                  <a:ext uri="{FF2B5EF4-FFF2-40B4-BE49-F238E27FC236}">
                    <a16:creationId xmlns:a16="http://schemas.microsoft.com/office/drawing/2014/main" id="{0B27F037-BF84-0040-A6E9-F3135F5F6D2D}"/>
                  </a:ext>
                </a:extLst>
              </p:cNvPr>
              <p:cNvSpPr>
                <a:spLocks noChangeAspect="1" noChangeShapeType="1"/>
              </p:cNvSpPr>
              <p:nvPr/>
            </p:nvSpPr>
            <p:spPr bwMode="auto">
              <a:xfrm>
                <a:off x="1135"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8" name="Line 134">
                <a:extLst>
                  <a:ext uri="{FF2B5EF4-FFF2-40B4-BE49-F238E27FC236}">
                    <a16:creationId xmlns:a16="http://schemas.microsoft.com/office/drawing/2014/main" id="{12340FDD-E76C-6B49-BF3D-CFC20720567E}"/>
                  </a:ext>
                </a:extLst>
              </p:cNvPr>
              <p:cNvSpPr>
                <a:spLocks noChangeAspect="1" noChangeShapeType="1"/>
              </p:cNvSpPr>
              <p:nvPr/>
            </p:nvSpPr>
            <p:spPr bwMode="auto">
              <a:xfrm>
                <a:off x="1558"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59" name="Group 135">
                <a:extLst>
                  <a:ext uri="{FF2B5EF4-FFF2-40B4-BE49-F238E27FC236}">
                    <a16:creationId xmlns:a16="http://schemas.microsoft.com/office/drawing/2014/main" id="{0CC9700C-635D-F44B-B6A0-D893AA47768E}"/>
                  </a:ext>
                </a:extLst>
              </p:cNvPr>
              <p:cNvGrpSpPr>
                <a:grpSpLocks noChangeAspect="1"/>
              </p:cNvGrpSpPr>
              <p:nvPr/>
            </p:nvGrpSpPr>
            <p:grpSpPr bwMode="auto">
              <a:xfrm>
                <a:off x="1257" y="77"/>
                <a:ext cx="345" cy="262"/>
                <a:chOff x="68" y="-32"/>
                <a:chExt cx="745" cy="544"/>
              </a:xfrm>
            </p:grpSpPr>
            <p:sp>
              <p:nvSpPr>
                <p:cNvPr id="276" name="Rectangle 136">
                  <a:extLst>
                    <a:ext uri="{FF2B5EF4-FFF2-40B4-BE49-F238E27FC236}">
                      <a16:creationId xmlns:a16="http://schemas.microsoft.com/office/drawing/2014/main" id="{76F19C4D-3F61-0D45-B369-E95F1445FCE4}"/>
                    </a:ext>
                  </a:extLst>
                </p:cNvPr>
                <p:cNvSpPr>
                  <a:spLocks noChangeAspect="1" noChangeArrowheads="1"/>
                </p:cNvSpPr>
                <p:nvPr/>
              </p:nvSpPr>
              <p:spPr bwMode="auto">
                <a:xfrm>
                  <a:off x="205"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277" name="Text Box 137">
                  <a:extLst>
                    <a:ext uri="{FF2B5EF4-FFF2-40B4-BE49-F238E27FC236}">
                      <a16:creationId xmlns:a16="http://schemas.microsoft.com/office/drawing/2014/main" id="{6BB644D2-A650-5948-8FD5-F684B3FCBF15}"/>
                    </a:ext>
                  </a:extLst>
                </p:cNvPr>
                <p:cNvSpPr txBox="1">
                  <a:spLocks noChangeAspect="1" noChangeArrowheads="1"/>
                </p:cNvSpPr>
                <p:nvPr/>
              </p:nvSpPr>
              <p:spPr bwMode="auto">
                <a:xfrm>
                  <a:off x="68" y="-32"/>
                  <a:ext cx="745"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260" name="未知">
                <a:extLst>
                  <a:ext uri="{FF2B5EF4-FFF2-40B4-BE49-F238E27FC236}">
                    <a16:creationId xmlns:a16="http://schemas.microsoft.com/office/drawing/2014/main" id="{8F8C1AF8-B438-124C-8AD6-89FACEFD5169}"/>
                  </a:ext>
                </a:extLst>
              </p:cNvPr>
              <p:cNvSpPr>
                <a:spLocks noChangeAspect="1"/>
              </p:cNvSpPr>
              <p:nvPr/>
            </p:nvSpPr>
            <p:spPr bwMode="auto">
              <a:xfrm>
                <a:off x="1291"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1" name="Line 139">
                <a:extLst>
                  <a:ext uri="{FF2B5EF4-FFF2-40B4-BE49-F238E27FC236}">
                    <a16:creationId xmlns:a16="http://schemas.microsoft.com/office/drawing/2014/main" id="{6B7BE131-AD8C-F94D-90C6-D2E7DC3360F3}"/>
                  </a:ext>
                </a:extLst>
              </p:cNvPr>
              <p:cNvSpPr>
                <a:spLocks noChangeAspect="1" noChangeShapeType="1"/>
              </p:cNvSpPr>
              <p:nvPr/>
            </p:nvSpPr>
            <p:spPr bwMode="auto">
              <a:xfrm>
                <a:off x="282"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2" name="Line 140">
                <a:extLst>
                  <a:ext uri="{FF2B5EF4-FFF2-40B4-BE49-F238E27FC236}">
                    <a16:creationId xmlns:a16="http://schemas.microsoft.com/office/drawing/2014/main" id="{944ADC15-9430-134F-8DA1-C662E38B8E55}"/>
                  </a:ext>
                </a:extLst>
              </p:cNvPr>
              <p:cNvSpPr>
                <a:spLocks noChangeAspect="1" noChangeShapeType="1"/>
              </p:cNvSpPr>
              <p:nvPr/>
            </p:nvSpPr>
            <p:spPr bwMode="auto">
              <a:xfrm>
                <a:off x="252"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63" name="Group 141">
                <a:extLst>
                  <a:ext uri="{FF2B5EF4-FFF2-40B4-BE49-F238E27FC236}">
                    <a16:creationId xmlns:a16="http://schemas.microsoft.com/office/drawing/2014/main" id="{F18BE40D-64A2-6949-9CF4-8B0041C307D9}"/>
                  </a:ext>
                </a:extLst>
              </p:cNvPr>
              <p:cNvGrpSpPr>
                <a:grpSpLocks noChangeAspect="1"/>
              </p:cNvGrpSpPr>
              <p:nvPr/>
            </p:nvGrpSpPr>
            <p:grpSpPr bwMode="auto">
              <a:xfrm>
                <a:off x="29" y="77"/>
                <a:ext cx="322" cy="262"/>
                <a:chOff x="62" y="-32"/>
                <a:chExt cx="697" cy="544"/>
              </a:xfrm>
            </p:grpSpPr>
            <p:sp>
              <p:nvSpPr>
                <p:cNvPr id="274" name="Rectangle 142">
                  <a:extLst>
                    <a:ext uri="{FF2B5EF4-FFF2-40B4-BE49-F238E27FC236}">
                      <a16:creationId xmlns:a16="http://schemas.microsoft.com/office/drawing/2014/main" id="{45E2933F-9539-794E-ABA8-46A3699BDE47}"/>
                    </a:ext>
                  </a:extLst>
                </p:cNvPr>
                <p:cNvSpPr>
                  <a:spLocks noChangeAspect="1" noChangeArrowheads="1"/>
                </p:cNvSpPr>
                <p:nvPr/>
              </p:nvSpPr>
              <p:spPr bwMode="auto">
                <a:xfrm>
                  <a:off x="171"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275" name="Text Box 143">
                  <a:extLst>
                    <a:ext uri="{FF2B5EF4-FFF2-40B4-BE49-F238E27FC236}">
                      <a16:creationId xmlns:a16="http://schemas.microsoft.com/office/drawing/2014/main" id="{49106E95-541F-9B48-919F-3A65D7F8C208}"/>
                    </a:ext>
                  </a:extLst>
                </p:cNvPr>
                <p:cNvSpPr txBox="1">
                  <a:spLocks noChangeAspect="1" noChangeArrowheads="1"/>
                </p:cNvSpPr>
                <p:nvPr/>
              </p:nvSpPr>
              <p:spPr bwMode="auto">
                <a:xfrm>
                  <a:off x="62" y="-32"/>
                  <a:ext cx="697"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264" name="Group 144">
                <a:extLst>
                  <a:ext uri="{FF2B5EF4-FFF2-40B4-BE49-F238E27FC236}">
                    <a16:creationId xmlns:a16="http://schemas.microsoft.com/office/drawing/2014/main" id="{B788B990-8ABB-D645-9FD0-1BEFC26C2F1C}"/>
                  </a:ext>
                </a:extLst>
              </p:cNvPr>
              <p:cNvGrpSpPr>
                <a:grpSpLocks noChangeAspect="1"/>
              </p:cNvGrpSpPr>
              <p:nvPr/>
            </p:nvGrpSpPr>
            <p:grpSpPr bwMode="auto">
              <a:xfrm>
                <a:off x="371" y="0"/>
                <a:ext cx="1297" cy="441"/>
                <a:chOff x="0" y="0"/>
                <a:chExt cx="2088" cy="681"/>
              </a:xfrm>
            </p:grpSpPr>
            <p:sp>
              <p:nvSpPr>
                <p:cNvPr id="270" name="Rectangle 145">
                  <a:extLst>
                    <a:ext uri="{FF2B5EF4-FFF2-40B4-BE49-F238E27FC236}">
                      <a16:creationId xmlns:a16="http://schemas.microsoft.com/office/drawing/2014/main" id="{8702D300-0A2D-954E-8761-60892E931438}"/>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1" name="Rectangle 146">
                  <a:extLst>
                    <a:ext uri="{FF2B5EF4-FFF2-40B4-BE49-F238E27FC236}">
                      <a16:creationId xmlns:a16="http://schemas.microsoft.com/office/drawing/2014/main" id="{1B6C4387-8BB4-D44A-B52E-48B8783184C0}"/>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2" name="Rectangle 147">
                  <a:extLst>
                    <a:ext uri="{FF2B5EF4-FFF2-40B4-BE49-F238E27FC236}">
                      <a16:creationId xmlns:a16="http://schemas.microsoft.com/office/drawing/2014/main" id="{C3C7832A-55ED-C24B-97D2-681C3725EFBC}"/>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3" name="Rectangle 148">
                  <a:extLst>
                    <a:ext uri="{FF2B5EF4-FFF2-40B4-BE49-F238E27FC236}">
                      <a16:creationId xmlns:a16="http://schemas.microsoft.com/office/drawing/2014/main" id="{E0A384A4-9855-004C-8F63-27D13160FBAF}"/>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265" name="Group 149">
                <a:extLst>
                  <a:ext uri="{FF2B5EF4-FFF2-40B4-BE49-F238E27FC236}">
                    <a16:creationId xmlns:a16="http://schemas.microsoft.com/office/drawing/2014/main" id="{1781E281-D7FC-6E43-81FB-0C0CCE548DB4}"/>
                  </a:ext>
                </a:extLst>
              </p:cNvPr>
              <p:cNvGrpSpPr>
                <a:grpSpLocks noChangeAspect="1"/>
              </p:cNvGrpSpPr>
              <p:nvPr/>
            </p:nvGrpSpPr>
            <p:grpSpPr bwMode="auto">
              <a:xfrm flipH="1">
                <a:off x="1723" y="67"/>
                <a:ext cx="243" cy="263"/>
                <a:chOff x="44" y="-29"/>
                <a:chExt cx="522" cy="486"/>
              </a:xfrm>
            </p:grpSpPr>
            <p:grpSp>
              <p:nvGrpSpPr>
                <p:cNvPr id="266" name="Group 150">
                  <a:extLst>
                    <a:ext uri="{FF2B5EF4-FFF2-40B4-BE49-F238E27FC236}">
                      <a16:creationId xmlns:a16="http://schemas.microsoft.com/office/drawing/2014/main" id="{06E55D53-1FA5-1840-8603-56E41936CEC3}"/>
                    </a:ext>
                  </a:extLst>
                </p:cNvPr>
                <p:cNvGrpSpPr>
                  <a:grpSpLocks noChangeAspect="1"/>
                </p:cNvGrpSpPr>
                <p:nvPr/>
              </p:nvGrpSpPr>
              <p:grpSpPr bwMode="auto">
                <a:xfrm>
                  <a:off x="61" y="24"/>
                  <a:ext cx="480" cy="432"/>
                  <a:chOff x="0" y="0"/>
                  <a:chExt cx="480" cy="432"/>
                </a:xfrm>
              </p:grpSpPr>
              <p:sp>
                <p:nvSpPr>
                  <p:cNvPr id="268" name="Rectangle 151">
                    <a:extLst>
                      <a:ext uri="{FF2B5EF4-FFF2-40B4-BE49-F238E27FC236}">
                        <a16:creationId xmlns:a16="http://schemas.microsoft.com/office/drawing/2014/main" id="{FF3B37B7-1419-0647-A811-A09C19572BC3}"/>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9" name="Rectangle 152">
                    <a:extLst>
                      <a:ext uri="{FF2B5EF4-FFF2-40B4-BE49-F238E27FC236}">
                        <a16:creationId xmlns:a16="http://schemas.microsoft.com/office/drawing/2014/main" id="{24484B22-F011-FC40-BC76-823F7E7C39FD}"/>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267" name="Text Box 153">
                  <a:extLst>
                    <a:ext uri="{FF2B5EF4-FFF2-40B4-BE49-F238E27FC236}">
                      <a16:creationId xmlns:a16="http://schemas.microsoft.com/office/drawing/2014/main" id="{7E57E86A-8315-3241-8F4A-1F181C561D70}"/>
                    </a:ext>
                  </a:extLst>
                </p:cNvPr>
                <p:cNvSpPr txBox="1">
                  <a:spLocks noChangeAspect="1" noChangeArrowheads="1"/>
                </p:cNvSpPr>
                <p:nvPr/>
              </p:nvSpPr>
              <p:spPr bwMode="auto">
                <a:xfrm>
                  <a:off x="44" y="-29"/>
                  <a:ext cx="522"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sp>
          <p:nvSpPr>
            <p:cNvPr id="235" name="Line 154">
              <a:extLst>
                <a:ext uri="{FF2B5EF4-FFF2-40B4-BE49-F238E27FC236}">
                  <a16:creationId xmlns:a16="http://schemas.microsoft.com/office/drawing/2014/main" id="{22BB75EB-5736-4746-8670-59229143A446}"/>
                </a:ext>
              </a:extLst>
            </p:cNvPr>
            <p:cNvSpPr>
              <a:spLocks noChangeShapeType="1"/>
            </p:cNvSpPr>
            <p:nvPr/>
          </p:nvSpPr>
          <p:spPr bwMode="auto">
            <a:xfrm>
              <a:off x="1322" y="288"/>
              <a:ext cx="0" cy="2928"/>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6" name="Line 155">
              <a:extLst>
                <a:ext uri="{FF2B5EF4-FFF2-40B4-BE49-F238E27FC236}">
                  <a16:creationId xmlns:a16="http://schemas.microsoft.com/office/drawing/2014/main" id="{E656EE81-73B7-ED4E-B504-0DD7163801C2}"/>
                </a:ext>
              </a:extLst>
            </p:cNvPr>
            <p:cNvSpPr>
              <a:spLocks noChangeShapeType="1"/>
            </p:cNvSpPr>
            <p:nvPr/>
          </p:nvSpPr>
          <p:spPr bwMode="auto">
            <a:xfrm>
              <a:off x="2906" y="288"/>
              <a:ext cx="0" cy="2928"/>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7" name="Line 156">
              <a:extLst>
                <a:ext uri="{FF2B5EF4-FFF2-40B4-BE49-F238E27FC236}">
                  <a16:creationId xmlns:a16="http://schemas.microsoft.com/office/drawing/2014/main" id="{7656A611-5346-E64E-AE70-DA42456A4A6A}"/>
                </a:ext>
              </a:extLst>
            </p:cNvPr>
            <p:cNvSpPr>
              <a:spLocks noChangeShapeType="1"/>
            </p:cNvSpPr>
            <p:nvPr/>
          </p:nvSpPr>
          <p:spPr bwMode="auto">
            <a:xfrm>
              <a:off x="2378" y="288"/>
              <a:ext cx="0" cy="2928"/>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8" name="Line 157">
              <a:extLst>
                <a:ext uri="{FF2B5EF4-FFF2-40B4-BE49-F238E27FC236}">
                  <a16:creationId xmlns:a16="http://schemas.microsoft.com/office/drawing/2014/main" id="{8CC20B46-CF69-5349-8363-B2684DDB94D2}"/>
                </a:ext>
              </a:extLst>
            </p:cNvPr>
            <p:cNvSpPr>
              <a:spLocks noChangeShapeType="1"/>
            </p:cNvSpPr>
            <p:nvPr/>
          </p:nvSpPr>
          <p:spPr bwMode="auto">
            <a:xfrm>
              <a:off x="1850" y="288"/>
              <a:ext cx="0" cy="2928"/>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9" name="Line 158">
              <a:extLst>
                <a:ext uri="{FF2B5EF4-FFF2-40B4-BE49-F238E27FC236}">
                  <a16:creationId xmlns:a16="http://schemas.microsoft.com/office/drawing/2014/main" id="{C8BE3A76-844E-D344-9045-E4059E16A02E}"/>
                </a:ext>
              </a:extLst>
            </p:cNvPr>
            <p:cNvSpPr>
              <a:spLocks noChangeShapeType="1"/>
            </p:cNvSpPr>
            <p:nvPr/>
          </p:nvSpPr>
          <p:spPr bwMode="auto">
            <a:xfrm>
              <a:off x="4010" y="288"/>
              <a:ext cx="0" cy="2928"/>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0" name="Line 159">
              <a:extLst>
                <a:ext uri="{FF2B5EF4-FFF2-40B4-BE49-F238E27FC236}">
                  <a16:creationId xmlns:a16="http://schemas.microsoft.com/office/drawing/2014/main" id="{455AB5DB-AC5C-4341-88DE-7A3B72F2B04B}"/>
                </a:ext>
              </a:extLst>
            </p:cNvPr>
            <p:cNvSpPr>
              <a:spLocks noChangeShapeType="1"/>
            </p:cNvSpPr>
            <p:nvPr/>
          </p:nvSpPr>
          <p:spPr bwMode="auto">
            <a:xfrm>
              <a:off x="3444" y="288"/>
              <a:ext cx="0" cy="2928"/>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1" name="Line 160">
              <a:extLst>
                <a:ext uri="{FF2B5EF4-FFF2-40B4-BE49-F238E27FC236}">
                  <a16:creationId xmlns:a16="http://schemas.microsoft.com/office/drawing/2014/main" id="{F85ABAB1-A86D-1742-9DCB-2C7E34599839}"/>
                </a:ext>
              </a:extLst>
            </p:cNvPr>
            <p:cNvSpPr>
              <a:spLocks noChangeShapeType="1"/>
            </p:cNvSpPr>
            <p:nvPr/>
          </p:nvSpPr>
          <p:spPr bwMode="auto">
            <a:xfrm>
              <a:off x="4538" y="288"/>
              <a:ext cx="0" cy="2928"/>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42" name="Group 161">
              <a:extLst>
                <a:ext uri="{FF2B5EF4-FFF2-40B4-BE49-F238E27FC236}">
                  <a16:creationId xmlns:a16="http://schemas.microsoft.com/office/drawing/2014/main" id="{1FF3D832-1F7A-2D4A-A3E2-07EF5D3038A2}"/>
                </a:ext>
              </a:extLst>
            </p:cNvPr>
            <p:cNvGrpSpPr>
              <a:grpSpLocks/>
            </p:cNvGrpSpPr>
            <p:nvPr/>
          </p:nvGrpSpPr>
          <p:grpSpPr bwMode="auto">
            <a:xfrm>
              <a:off x="2378" y="2016"/>
              <a:ext cx="2736" cy="441"/>
              <a:chOff x="0" y="0"/>
              <a:chExt cx="2736" cy="441"/>
            </a:xfrm>
          </p:grpSpPr>
          <p:sp>
            <p:nvSpPr>
              <p:cNvPr id="243" name="AutoShape 162">
                <a:extLst>
                  <a:ext uri="{FF2B5EF4-FFF2-40B4-BE49-F238E27FC236}">
                    <a16:creationId xmlns:a16="http://schemas.microsoft.com/office/drawing/2014/main" id="{CDC62B2F-A04A-BD4E-9A52-06C8B01E0EDA}"/>
                  </a:ext>
                </a:extLst>
              </p:cNvPr>
              <p:cNvSpPr>
                <a:spLocks noChangeArrowheads="1"/>
              </p:cNvSpPr>
              <p:nvPr/>
            </p:nvSpPr>
            <p:spPr bwMode="auto">
              <a:xfrm>
                <a:off x="0" y="48"/>
                <a:ext cx="480" cy="384"/>
              </a:xfrm>
              <a:prstGeom prst="cloudCallout">
                <a:avLst>
                  <a:gd name="adj1" fmla="val 21875"/>
                  <a:gd name="adj2" fmla="val 36981"/>
                </a:avLst>
              </a:prstGeom>
              <a:solidFill>
                <a:srgbClr val="0FEFEA"/>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429">
                    <a:latin typeface="Tahoma" panose="020B0604030504040204" pitchFamily="34" charset="0"/>
                  </a:rPr>
                  <a:t>Bubble</a:t>
                </a:r>
              </a:p>
            </p:txBody>
          </p:sp>
          <p:sp>
            <p:nvSpPr>
              <p:cNvPr id="244" name="AutoShape 163">
                <a:extLst>
                  <a:ext uri="{FF2B5EF4-FFF2-40B4-BE49-F238E27FC236}">
                    <a16:creationId xmlns:a16="http://schemas.microsoft.com/office/drawing/2014/main" id="{6DD6F1EB-6367-D048-933A-504384C3DCFA}"/>
                  </a:ext>
                </a:extLst>
              </p:cNvPr>
              <p:cNvSpPr>
                <a:spLocks noChangeArrowheads="1"/>
              </p:cNvSpPr>
              <p:nvPr/>
            </p:nvSpPr>
            <p:spPr bwMode="auto">
              <a:xfrm>
                <a:off x="1056" y="48"/>
                <a:ext cx="528" cy="384"/>
              </a:xfrm>
              <a:prstGeom prst="cloudCallout">
                <a:avLst>
                  <a:gd name="adj1" fmla="val 15343"/>
                  <a:gd name="adj2" fmla="val 36981"/>
                </a:avLst>
              </a:prstGeom>
              <a:solidFill>
                <a:srgbClr val="0FEFEA"/>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429">
                    <a:latin typeface="Tahoma" panose="020B0604030504040204" pitchFamily="34" charset="0"/>
                  </a:rPr>
                  <a:t>Bubble</a:t>
                </a:r>
              </a:p>
            </p:txBody>
          </p:sp>
          <p:sp>
            <p:nvSpPr>
              <p:cNvPr id="245" name="AutoShape 164">
                <a:extLst>
                  <a:ext uri="{FF2B5EF4-FFF2-40B4-BE49-F238E27FC236}">
                    <a16:creationId xmlns:a16="http://schemas.microsoft.com/office/drawing/2014/main" id="{640A5DA9-15C9-6B48-B32B-7F5B8C4C7923}"/>
                  </a:ext>
                </a:extLst>
              </p:cNvPr>
              <p:cNvSpPr>
                <a:spLocks noChangeArrowheads="1"/>
              </p:cNvSpPr>
              <p:nvPr/>
            </p:nvSpPr>
            <p:spPr bwMode="auto">
              <a:xfrm>
                <a:off x="1632" y="48"/>
                <a:ext cx="528" cy="384"/>
              </a:xfrm>
              <a:prstGeom prst="cloudCallout">
                <a:avLst>
                  <a:gd name="adj1" fmla="val 15343"/>
                  <a:gd name="adj2" fmla="val 36981"/>
                </a:avLst>
              </a:prstGeom>
              <a:solidFill>
                <a:srgbClr val="0FEFEA"/>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429">
                    <a:latin typeface="Tahoma" panose="020B0604030504040204" pitchFamily="34" charset="0"/>
                  </a:rPr>
                  <a:t>Bubble</a:t>
                </a:r>
              </a:p>
            </p:txBody>
          </p:sp>
          <p:sp>
            <p:nvSpPr>
              <p:cNvPr id="246" name="AutoShape 165">
                <a:extLst>
                  <a:ext uri="{FF2B5EF4-FFF2-40B4-BE49-F238E27FC236}">
                    <a16:creationId xmlns:a16="http://schemas.microsoft.com/office/drawing/2014/main" id="{D883EEB9-C0EF-564C-B3DE-57738C8E0ED2}"/>
                  </a:ext>
                </a:extLst>
              </p:cNvPr>
              <p:cNvSpPr>
                <a:spLocks noChangeArrowheads="1"/>
              </p:cNvSpPr>
              <p:nvPr/>
            </p:nvSpPr>
            <p:spPr bwMode="auto">
              <a:xfrm>
                <a:off x="2208" y="48"/>
                <a:ext cx="528" cy="384"/>
              </a:xfrm>
              <a:prstGeom prst="cloudCallout">
                <a:avLst>
                  <a:gd name="adj1" fmla="val 15343"/>
                  <a:gd name="adj2" fmla="val 36981"/>
                </a:avLst>
              </a:prstGeom>
              <a:solidFill>
                <a:srgbClr val="0FEFEA"/>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429">
                    <a:latin typeface="Tahoma" panose="020B0604030504040204" pitchFamily="34" charset="0"/>
                  </a:rPr>
                  <a:t>Bubble</a:t>
                </a:r>
              </a:p>
            </p:txBody>
          </p:sp>
          <p:sp>
            <p:nvSpPr>
              <p:cNvPr id="247" name="AutoShape 166">
                <a:extLst>
                  <a:ext uri="{FF2B5EF4-FFF2-40B4-BE49-F238E27FC236}">
                    <a16:creationId xmlns:a16="http://schemas.microsoft.com/office/drawing/2014/main" id="{6AB164E2-5981-A24B-8628-319CCA929CAC}"/>
                  </a:ext>
                </a:extLst>
              </p:cNvPr>
              <p:cNvSpPr>
                <a:spLocks noChangeArrowheads="1"/>
              </p:cNvSpPr>
              <p:nvPr/>
            </p:nvSpPr>
            <p:spPr bwMode="auto">
              <a:xfrm>
                <a:off x="528" y="48"/>
                <a:ext cx="528" cy="384"/>
              </a:xfrm>
              <a:prstGeom prst="cloudCallout">
                <a:avLst>
                  <a:gd name="adj1" fmla="val 15343"/>
                  <a:gd name="adj2" fmla="val 36981"/>
                </a:avLst>
              </a:prstGeom>
              <a:solidFill>
                <a:srgbClr val="0FEFEA"/>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429">
                    <a:latin typeface="Tahoma" panose="020B0604030504040204" pitchFamily="34" charset="0"/>
                  </a:rPr>
                  <a:t>Bubble</a:t>
                </a:r>
              </a:p>
            </p:txBody>
          </p:sp>
          <p:grpSp>
            <p:nvGrpSpPr>
              <p:cNvPr id="248" name="Group 167">
                <a:extLst>
                  <a:ext uri="{FF2B5EF4-FFF2-40B4-BE49-F238E27FC236}">
                    <a16:creationId xmlns:a16="http://schemas.microsoft.com/office/drawing/2014/main" id="{332E0EEB-68F1-BA42-9135-95328D7B557F}"/>
                  </a:ext>
                </a:extLst>
              </p:cNvPr>
              <p:cNvGrpSpPr>
                <a:grpSpLocks noChangeAspect="1"/>
              </p:cNvGrpSpPr>
              <p:nvPr/>
            </p:nvGrpSpPr>
            <p:grpSpPr bwMode="auto">
              <a:xfrm>
                <a:off x="507" y="0"/>
                <a:ext cx="1660" cy="441"/>
                <a:chOff x="0" y="0"/>
                <a:chExt cx="2088" cy="681"/>
              </a:xfrm>
            </p:grpSpPr>
            <p:sp>
              <p:nvSpPr>
                <p:cNvPr id="249" name="Rectangle 168">
                  <a:extLst>
                    <a:ext uri="{FF2B5EF4-FFF2-40B4-BE49-F238E27FC236}">
                      <a16:creationId xmlns:a16="http://schemas.microsoft.com/office/drawing/2014/main" id="{6D328E19-F8A3-F649-93ED-6162ACB63EAE}"/>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0" name="Rectangle 169">
                  <a:extLst>
                    <a:ext uri="{FF2B5EF4-FFF2-40B4-BE49-F238E27FC236}">
                      <a16:creationId xmlns:a16="http://schemas.microsoft.com/office/drawing/2014/main" id="{5954CCFD-2348-A343-81FA-07965553685D}"/>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1" name="Rectangle 170">
                  <a:extLst>
                    <a:ext uri="{FF2B5EF4-FFF2-40B4-BE49-F238E27FC236}">
                      <a16:creationId xmlns:a16="http://schemas.microsoft.com/office/drawing/2014/main" id="{07966227-17D7-A046-81F6-3F22245E6F61}"/>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2" name="Rectangle 171">
                  <a:extLst>
                    <a:ext uri="{FF2B5EF4-FFF2-40B4-BE49-F238E27FC236}">
                      <a16:creationId xmlns:a16="http://schemas.microsoft.com/office/drawing/2014/main" id="{00068B36-D180-AB4F-BB32-78539CCC1D50}"/>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grpSp>
      <p:sp>
        <p:nvSpPr>
          <p:cNvPr id="175" name="日期占位符 6">
            <a:extLst>
              <a:ext uri="{FF2B5EF4-FFF2-40B4-BE49-F238E27FC236}">
                <a16:creationId xmlns:a16="http://schemas.microsoft.com/office/drawing/2014/main" id="{BC1F4A2C-7A64-A949-8386-D9E5697D5148}"/>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76" name="页脚占位符 7">
            <a:extLst>
              <a:ext uri="{FF2B5EF4-FFF2-40B4-BE49-F238E27FC236}">
                <a16:creationId xmlns:a16="http://schemas.microsoft.com/office/drawing/2014/main" id="{846712A8-3813-D140-BA84-2DE69599F4FA}"/>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77" name="灯片编号占位符 8">
            <a:extLst>
              <a:ext uri="{FF2B5EF4-FFF2-40B4-BE49-F238E27FC236}">
                <a16:creationId xmlns:a16="http://schemas.microsoft.com/office/drawing/2014/main" id="{0AD2DA99-82AB-9445-AD9C-A48B23EB94E0}"/>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14</a:t>
            </a:fld>
            <a:endParaRPr lang="en-US" altLang="zh-CN"/>
          </a:p>
        </p:txBody>
      </p:sp>
    </p:spTree>
    <p:extLst>
      <p:ext uri="{BB962C8B-B14F-4D97-AF65-F5344CB8AC3E}">
        <p14:creationId xmlns:p14="http://schemas.microsoft.com/office/powerpoint/2010/main" val="69495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Data</a:t>
            </a:r>
            <a:r>
              <a:rPr lang="zh-Hans" altLang="en-US" dirty="0"/>
              <a:t> </a:t>
            </a:r>
            <a:r>
              <a:rPr lang="en-US" altLang="zh-Hans" dirty="0"/>
              <a:t>Hazards on R1</a:t>
            </a:r>
            <a:endParaRPr lang="zh-CN" altLang="en-US" dirty="0"/>
          </a:p>
        </p:txBody>
      </p:sp>
      <p:grpSp>
        <p:nvGrpSpPr>
          <p:cNvPr id="175" name="Group 3">
            <a:extLst>
              <a:ext uri="{FF2B5EF4-FFF2-40B4-BE49-F238E27FC236}">
                <a16:creationId xmlns:a16="http://schemas.microsoft.com/office/drawing/2014/main" id="{5AB46A7A-3452-6F42-8D48-18E9F64C6D32}"/>
              </a:ext>
            </a:extLst>
          </p:cNvPr>
          <p:cNvGrpSpPr>
            <a:grpSpLocks/>
          </p:cNvGrpSpPr>
          <p:nvPr/>
        </p:nvGrpSpPr>
        <p:grpSpPr bwMode="auto">
          <a:xfrm>
            <a:off x="436609" y="1701268"/>
            <a:ext cx="8203008" cy="3548719"/>
            <a:chOff x="21" y="0"/>
            <a:chExt cx="5166" cy="2980"/>
          </a:xfrm>
        </p:grpSpPr>
        <p:sp>
          <p:nvSpPr>
            <p:cNvPr id="176" name="Rectangle 4">
              <a:extLst>
                <a:ext uri="{FF2B5EF4-FFF2-40B4-BE49-F238E27FC236}">
                  <a16:creationId xmlns:a16="http://schemas.microsoft.com/office/drawing/2014/main" id="{7CDE884C-BF58-0D4A-BEA3-6A01746081D5}"/>
                </a:ext>
              </a:extLst>
            </p:cNvPr>
            <p:cNvSpPr>
              <a:spLocks noChangeArrowheads="1"/>
            </p:cNvSpPr>
            <p:nvPr/>
          </p:nvSpPr>
          <p:spPr bwMode="auto">
            <a:xfrm>
              <a:off x="21" y="556"/>
              <a:ext cx="173" cy="20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ctr" eaLnBrk="0" hangingPunct="0"/>
              <a:r>
                <a:rPr lang="en-US" altLang="zh-CN" sz="1429">
                  <a:latin typeface="Tahoma" panose="020B0604030504040204" pitchFamily="34" charset="0"/>
                </a:rPr>
                <a:t>I</a:t>
              </a:r>
            </a:p>
            <a:p>
              <a:pPr algn="ctr" eaLnBrk="0" hangingPunct="0"/>
              <a:r>
                <a:rPr lang="en-US" altLang="zh-CN" sz="1429">
                  <a:latin typeface="Tahoma" panose="020B0604030504040204" pitchFamily="34" charset="0"/>
                </a:rPr>
                <a:t>n</a:t>
              </a:r>
            </a:p>
            <a:p>
              <a:pPr algn="ctr" eaLnBrk="0" hangingPunct="0"/>
              <a:r>
                <a:rPr lang="en-US" altLang="zh-CN" sz="1429">
                  <a:latin typeface="Tahoma" panose="020B0604030504040204" pitchFamily="34" charset="0"/>
                </a:rPr>
                <a:t>s</a:t>
              </a:r>
            </a:p>
            <a:p>
              <a:pPr algn="ctr" eaLnBrk="0" hangingPunct="0"/>
              <a:r>
                <a:rPr lang="en-US" altLang="zh-CN" sz="1429">
                  <a:latin typeface="Tahoma" panose="020B0604030504040204" pitchFamily="34" charset="0"/>
                </a:rPr>
                <a:t>t</a:t>
              </a:r>
            </a:p>
            <a:p>
              <a:pPr algn="ctr" eaLnBrk="0" hangingPunct="0"/>
              <a:r>
                <a:rPr lang="en-US" altLang="zh-CN" sz="1429">
                  <a:latin typeface="Tahoma" panose="020B0604030504040204" pitchFamily="34" charset="0"/>
                </a:rPr>
                <a:t>r.</a:t>
              </a:r>
            </a:p>
            <a:p>
              <a:pPr algn="ctr" eaLnBrk="0" hangingPunct="0"/>
              <a:endParaRPr lang="en-US" altLang="zh-CN" sz="1429">
                <a:latin typeface="Tahoma" panose="020B0604030504040204" pitchFamily="34" charset="0"/>
              </a:endParaRPr>
            </a:p>
            <a:p>
              <a:pPr algn="ctr" eaLnBrk="0" hangingPunct="0"/>
              <a:r>
                <a:rPr lang="en-US" altLang="zh-CN" sz="1429">
                  <a:latin typeface="Tahoma" panose="020B0604030504040204" pitchFamily="34" charset="0"/>
                </a:rPr>
                <a:t>O</a:t>
              </a:r>
            </a:p>
            <a:p>
              <a:pPr algn="ctr" eaLnBrk="0" hangingPunct="0"/>
              <a:r>
                <a:rPr lang="en-US" altLang="zh-CN" sz="1429">
                  <a:latin typeface="Tahoma" panose="020B0604030504040204" pitchFamily="34" charset="0"/>
                </a:rPr>
                <a:t>r</a:t>
              </a:r>
            </a:p>
            <a:p>
              <a:pPr algn="ctr" eaLnBrk="0" hangingPunct="0"/>
              <a:r>
                <a:rPr lang="en-US" altLang="zh-CN" sz="1429">
                  <a:latin typeface="Tahoma" panose="020B0604030504040204" pitchFamily="34" charset="0"/>
                </a:rPr>
                <a:t>d</a:t>
              </a:r>
            </a:p>
            <a:p>
              <a:pPr algn="ctr" eaLnBrk="0" hangingPunct="0"/>
              <a:r>
                <a:rPr lang="en-US" altLang="zh-CN" sz="1429">
                  <a:latin typeface="Tahoma" panose="020B0604030504040204" pitchFamily="34" charset="0"/>
                </a:rPr>
                <a:t>e</a:t>
              </a:r>
            </a:p>
            <a:p>
              <a:pPr algn="ctr" eaLnBrk="0" hangingPunct="0"/>
              <a:r>
                <a:rPr lang="en-US" altLang="zh-CN" sz="1429">
                  <a:latin typeface="Tahoma" panose="020B0604030504040204" pitchFamily="34" charset="0"/>
                </a:rPr>
                <a:t>r</a:t>
              </a:r>
            </a:p>
          </p:txBody>
        </p:sp>
        <p:sp>
          <p:nvSpPr>
            <p:cNvPr id="177" name="Line 5">
              <a:extLst>
                <a:ext uri="{FF2B5EF4-FFF2-40B4-BE49-F238E27FC236}">
                  <a16:creationId xmlns:a16="http://schemas.microsoft.com/office/drawing/2014/main" id="{2A0AA072-B7B6-EC45-A78F-A4DB3BEEDF1A}"/>
                </a:ext>
              </a:extLst>
            </p:cNvPr>
            <p:cNvSpPr>
              <a:spLocks noChangeShapeType="1"/>
            </p:cNvSpPr>
            <p:nvPr/>
          </p:nvSpPr>
          <p:spPr bwMode="auto">
            <a:xfrm>
              <a:off x="300" y="568"/>
              <a:ext cx="0" cy="2392"/>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8" name="Rectangle 6">
              <a:extLst>
                <a:ext uri="{FF2B5EF4-FFF2-40B4-BE49-F238E27FC236}">
                  <a16:creationId xmlns:a16="http://schemas.microsoft.com/office/drawing/2014/main" id="{EE093878-669B-EB4C-B6F3-DE21AC0DEEF0}"/>
                </a:ext>
              </a:extLst>
            </p:cNvPr>
            <p:cNvSpPr>
              <a:spLocks noChangeArrowheads="1"/>
            </p:cNvSpPr>
            <p:nvPr/>
          </p:nvSpPr>
          <p:spPr bwMode="auto">
            <a:xfrm>
              <a:off x="400" y="604"/>
              <a:ext cx="698"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add </a:t>
              </a:r>
              <a:r>
                <a:rPr lang="en-US" altLang="zh-CN" sz="1429">
                  <a:solidFill>
                    <a:schemeClr val="hlink"/>
                  </a:solidFill>
                  <a:latin typeface="Tahoma" panose="020B0604030504040204" pitchFamily="34" charset="0"/>
                </a:rPr>
                <a:t>r1</a:t>
              </a:r>
              <a:r>
                <a:rPr lang="en-US" altLang="zh-CN" sz="1429">
                  <a:latin typeface="Tahoma" panose="020B0604030504040204" pitchFamily="34" charset="0"/>
                </a:rPr>
                <a:t>,r2,r3</a:t>
              </a:r>
            </a:p>
          </p:txBody>
        </p:sp>
        <p:sp>
          <p:nvSpPr>
            <p:cNvPr id="179" name="Rectangle 7">
              <a:extLst>
                <a:ext uri="{FF2B5EF4-FFF2-40B4-BE49-F238E27FC236}">
                  <a16:creationId xmlns:a16="http://schemas.microsoft.com/office/drawing/2014/main" id="{7F526788-427D-F24C-AE44-B66FDC1620A4}"/>
                </a:ext>
              </a:extLst>
            </p:cNvPr>
            <p:cNvSpPr>
              <a:spLocks noChangeArrowheads="1"/>
            </p:cNvSpPr>
            <p:nvPr/>
          </p:nvSpPr>
          <p:spPr bwMode="auto">
            <a:xfrm>
              <a:off x="400" y="1156"/>
              <a:ext cx="68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sub r4,</a:t>
              </a:r>
              <a:r>
                <a:rPr lang="en-US" altLang="zh-CN" sz="1429">
                  <a:solidFill>
                    <a:schemeClr val="hlink"/>
                  </a:solidFill>
                  <a:latin typeface="Tahoma" panose="020B0604030504040204" pitchFamily="34" charset="0"/>
                </a:rPr>
                <a:t>r1</a:t>
              </a:r>
              <a:r>
                <a:rPr lang="en-US" altLang="zh-CN" sz="1429">
                  <a:latin typeface="Tahoma" panose="020B0604030504040204" pitchFamily="34" charset="0"/>
                </a:rPr>
                <a:t>,r3</a:t>
              </a:r>
            </a:p>
          </p:txBody>
        </p:sp>
        <p:sp>
          <p:nvSpPr>
            <p:cNvPr id="180" name="Rectangle 8">
              <a:extLst>
                <a:ext uri="{FF2B5EF4-FFF2-40B4-BE49-F238E27FC236}">
                  <a16:creationId xmlns:a16="http://schemas.microsoft.com/office/drawing/2014/main" id="{0B8BF3DD-3E0B-AC47-A0E4-4143677198F4}"/>
                </a:ext>
              </a:extLst>
            </p:cNvPr>
            <p:cNvSpPr>
              <a:spLocks noChangeArrowheads="1"/>
            </p:cNvSpPr>
            <p:nvPr/>
          </p:nvSpPr>
          <p:spPr bwMode="auto">
            <a:xfrm>
              <a:off x="400" y="1684"/>
              <a:ext cx="6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and r6,</a:t>
              </a:r>
              <a:r>
                <a:rPr lang="en-US" altLang="zh-CN" sz="1429">
                  <a:solidFill>
                    <a:schemeClr val="hlink"/>
                  </a:solidFill>
                  <a:latin typeface="Tahoma" panose="020B0604030504040204" pitchFamily="34" charset="0"/>
                </a:rPr>
                <a:t>r1</a:t>
              </a:r>
              <a:r>
                <a:rPr lang="en-US" altLang="zh-CN" sz="1429">
                  <a:latin typeface="Tahoma" panose="020B0604030504040204" pitchFamily="34" charset="0"/>
                </a:rPr>
                <a:t>,r7</a:t>
              </a:r>
            </a:p>
          </p:txBody>
        </p:sp>
        <p:sp>
          <p:nvSpPr>
            <p:cNvPr id="181" name="Rectangle 9">
              <a:extLst>
                <a:ext uri="{FF2B5EF4-FFF2-40B4-BE49-F238E27FC236}">
                  <a16:creationId xmlns:a16="http://schemas.microsoft.com/office/drawing/2014/main" id="{40E37E8C-E84F-E84C-B625-CA13DAB91F4F}"/>
                </a:ext>
              </a:extLst>
            </p:cNvPr>
            <p:cNvSpPr>
              <a:spLocks noChangeArrowheads="1"/>
            </p:cNvSpPr>
            <p:nvPr/>
          </p:nvSpPr>
          <p:spPr bwMode="auto">
            <a:xfrm>
              <a:off x="400" y="2224"/>
              <a:ext cx="68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or   r8,</a:t>
              </a:r>
              <a:r>
                <a:rPr lang="en-US" altLang="zh-CN" sz="1429">
                  <a:solidFill>
                    <a:schemeClr val="hlink"/>
                  </a:solidFill>
                  <a:latin typeface="Tahoma" panose="020B0604030504040204" pitchFamily="34" charset="0"/>
                </a:rPr>
                <a:t>r1</a:t>
              </a:r>
              <a:r>
                <a:rPr lang="en-US" altLang="zh-CN" sz="1429">
                  <a:latin typeface="Tahoma" panose="020B0604030504040204" pitchFamily="34" charset="0"/>
                </a:rPr>
                <a:t>,r9</a:t>
              </a:r>
            </a:p>
          </p:txBody>
        </p:sp>
        <p:sp>
          <p:nvSpPr>
            <p:cNvPr id="182" name="Rectangle 10">
              <a:extLst>
                <a:ext uri="{FF2B5EF4-FFF2-40B4-BE49-F238E27FC236}">
                  <a16:creationId xmlns:a16="http://schemas.microsoft.com/office/drawing/2014/main" id="{B3CCE89D-DD27-9547-B85B-279D3CA38B6B}"/>
                </a:ext>
              </a:extLst>
            </p:cNvPr>
            <p:cNvSpPr>
              <a:spLocks noChangeArrowheads="1"/>
            </p:cNvSpPr>
            <p:nvPr/>
          </p:nvSpPr>
          <p:spPr bwMode="auto">
            <a:xfrm>
              <a:off x="404" y="2710"/>
              <a:ext cx="796"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xor r10,</a:t>
              </a:r>
              <a:r>
                <a:rPr lang="en-US" altLang="zh-CN" sz="1429">
                  <a:solidFill>
                    <a:schemeClr val="accent2"/>
                  </a:solidFill>
                  <a:latin typeface="Tahoma" panose="020B0604030504040204" pitchFamily="34" charset="0"/>
                </a:rPr>
                <a:t>r1</a:t>
              </a:r>
              <a:r>
                <a:rPr lang="en-US" altLang="zh-CN" sz="1429">
                  <a:latin typeface="Tahoma" panose="020B0604030504040204" pitchFamily="34" charset="0"/>
                </a:rPr>
                <a:t>,r11</a:t>
              </a:r>
            </a:p>
          </p:txBody>
        </p:sp>
        <p:grpSp>
          <p:nvGrpSpPr>
            <p:cNvPr id="183" name="Group 11">
              <a:extLst>
                <a:ext uri="{FF2B5EF4-FFF2-40B4-BE49-F238E27FC236}">
                  <a16:creationId xmlns:a16="http://schemas.microsoft.com/office/drawing/2014/main" id="{E9122FEB-9B74-284F-8368-FFB1D73D89C3}"/>
                </a:ext>
              </a:extLst>
            </p:cNvPr>
            <p:cNvGrpSpPr>
              <a:grpSpLocks noChangeAspect="1"/>
            </p:cNvGrpSpPr>
            <p:nvPr/>
          </p:nvGrpSpPr>
          <p:grpSpPr bwMode="auto">
            <a:xfrm>
              <a:off x="1317" y="424"/>
              <a:ext cx="3870" cy="2556"/>
              <a:chOff x="35" y="-19"/>
              <a:chExt cx="3670" cy="2556"/>
            </a:xfrm>
          </p:grpSpPr>
          <p:grpSp>
            <p:nvGrpSpPr>
              <p:cNvPr id="196" name="Group 12">
                <a:extLst>
                  <a:ext uri="{FF2B5EF4-FFF2-40B4-BE49-F238E27FC236}">
                    <a16:creationId xmlns:a16="http://schemas.microsoft.com/office/drawing/2014/main" id="{BBF96E51-B105-E74D-8EEF-6FA3F9F2D017}"/>
                  </a:ext>
                </a:extLst>
              </p:cNvPr>
              <p:cNvGrpSpPr>
                <a:grpSpLocks noChangeAspect="1"/>
              </p:cNvGrpSpPr>
              <p:nvPr/>
            </p:nvGrpSpPr>
            <p:grpSpPr bwMode="auto">
              <a:xfrm>
                <a:off x="869" y="1039"/>
                <a:ext cx="1997" cy="458"/>
                <a:chOff x="35" y="-17"/>
                <a:chExt cx="1997" cy="458"/>
              </a:xfrm>
            </p:grpSpPr>
            <p:grpSp>
              <p:nvGrpSpPr>
                <p:cNvPr id="502" name="Group 13">
                  <a:extLst>
                    <a:ext uri="{FF2B5EF4-FFF2-40B4-BE49-F238E27FC236}">
                      <a16:creationId xmlns:a16="http://schemas.microsoft.com/office/drawing/2014/main" id="{FD54462B-247A-394A-AC1B-0C632C225F08}"/>
                    </a:ext>
                  </a:extLst>
                </p:cNvPr>
                <p:cNvGrpSpPr>
                  <a:grpSpLocks noChangeAspect="1"/>
                </p:cNvGrpSpPr>
                <p:nvPr/>
              </p:nvGrpSpPr>
              <p:grpSpPr bwMode="auto">
                <a:xfrm>
                  <a:off x="516" y="75"/>
                  <a:ext cx="294" cy="262"/>
                  <a:chOff x="51" y="-29"/>
                  <a:chExt cx="637" cy="485"/>
                </a:xfrm>
              </p:grpSpPr>
              <p:grpSp>
                <p:nvGrpSpPr>
                  <p:cNvPr id="531" name="Group 14">
                    <a:extLst>
                      <a:ext uri="{FF2B5EF4-FFF2-40B4-BE49-F238E27FC236}">
                        <a16:creationId xmlns:a16="http://schemas.microsoft.com/office/drawing/2014/main" id="{D3DADD77-6535-2F43-8957-51E9C5261D3A}"/>
                      </a:ext>
                    </a:extLst>
                  </p:cNvPr>
                  <p:cNvGrpSpPr>
                    <a:grpSpLocks noChangeAspect="1"/>
                  </p:cNvGrpSpPr>
                  <p:nvPr/>
                </p:nvGrpSpPr>
                <p:grpSpPr bwMode="auto">
                  <a:xfrm>
                    <a:off x="124" y="24"/>
                    <a:ext cx="480" cy="432"/>
                    <a:chOff x="0" y="0"/>
                    <a:chExt cx="480" cy="432"/>
                  </a:xfrm>
                </p:grpSpPr>
                <p:sp>
                  <p:nvSpPr>
                    <p:cNvPr id="533" name="Rectangle 15">
                      <a:extLst>
                        <a:ext uri="{FF2B5EF4-FFF2-40B4-BE49-F238E27FC236}">
                          <a16:creationId xmlns:a16="http://schemas.microsoft.com/office/drawing/2014/main" id="{8FE247F0-B742-2A46-8F18-8EC929277C47}"/>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34" name="Rectangle 16">
                      <a:extLst>
                        <a:ext uri="{FF2B5EF4-FFF2-40B4-BE49-F238E27FC236}">
                          <a16:creationId xmlns:a16="http://schemas.microsoft.com/office/drawing/2014/main" id="{C0460CD3-B246-EE42-92AF-658B6CD384C7}"/>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532" name="Text Box 17">
                    <a:extLst>
                      <a:ext uri="{FF2B5EF4-FFF2-40B4-BE49-F238E27FC236}">
                        <a16:creationId xmlns:a16="http://schemas.microsoft.com/office/drawing/2014/main" id="{FEE10903-74A6-D24D-8809-FE7B8E5AC059}"/>
                      </a:ext>
                    </a:extLst>
                  </p:cNvPr>
                  <p:cNvSpPr txBox="1">
                    <a:spLocks noChangeAspect="1" noChangeArrowheads="1"/>
                  </p:cNvSpPr>
                  <p:nvPr/>
                </p:nvSpPr>
                <p:spPr bwMode="auto">
                  <a:xfrm>
                    <a:off x="51" y="-29"/>
                    <a:ext cx="637"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503" name="Line 18">
                  <a:extLst>
                    <a:ext uri="{FF2B5EF4-FFF2-40B4-BE49-F238E27FC236}">
                      <a16:creationId xmlns:a16="http://schemas.microsoft.com/office/drawing/2014/main" id="{21013EC9-15B2-9642-AB95-83DDB593032B}"/>
                    </a:ext>
                  </a:extLst>
                </p:cNvPr>
                <p:cNvSpPr>
                  <a:spLocks noChangeAspect="1" noChangeShapeType="1"/>
                </p:cNvSpPr>
                <p:nvPr/>
              </p:nvSpPr>
              <p:spPr bwMode="auto">
                <a:xfrm>
                  <a:off x="772"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04" name="Line 19">
                  <a:extLst>
                    <a:ext uri="{FF2B5EF4-FFF2-40B4-BE49-F238E27FC236}">
                      <a16:creationId xmlns:a16="http://schemas.microsoft.com/office/drawing/2014/main" id="{7F790134-FE9C-DB46-AC5D-88A2AB8A2C6A}"/>
                    </a:ext>
                  </a:extLst>
                </p:cNvPr>
                <p:cNvSpPr>
                  <a:spLocks noChangeAspect="1" noChangeShapeType="1"/>
                </p:cNvSpPr>
                <p:nvPr/>
              </p:nvSpPr>
              <p:spPr bwMode="auto">
                <a:xfrm>
                  <a:off x="772"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505" name="Group 20">
                  <a:extLst>
                    <a:ext uri="{FF2B5EF4-FFF2-40B4-BE49-F238E27FC236}">
                      <a16:creationId xmlns:a16="http://schemas.microsoft.com/office/drawing/2014/main" id="{18E1B133-B899-BF46-9EF3-52463C13272C}"/>
                    </a:ext>
                  </a:extLst>
                </p:cNvPr>
                <p:cNvGrpSpPr>
                  <a:grpSpLocks noChangeAspect="1"/>
                </p:cNvGrpSpPr>
                <p:nvPr/>
              </p:nvGrpSpPr>
              <p:grpSpPr bwMode="auto">
                <a:xfrm>
                  <a:off x="972" y="-17"/>
                  <a:ext cx="227" cy="426"/>
                  <a:chOff x="0" y="-60"/>
                  <a:chExt cx="410" cy="882"/>
                </a:xfrm>
              </p:grpSpPr>
              <p:sp>
                <p:nvSpPr>
                  <p:cNvPr id="527" name="AutoShape 21">
                    <a:extLst>
                      <a:ext uri="{FF2B5EF4-FFF2-40B4-BE49-F238E27FC236}">
                        <a16:creationId xmlns:a16="http://schemas.microsoft.com/office/drawing/2014/main" id="{202AC5A0-EFB7-9342-8197-2C47DA26DAA1}"/>
                      </a:ext>
                    </a:extLst>
                  </p:cNvPr>
                  <p:cNvSpPr>
                    <a:spLocks noChangeAspect="1" noChangeArrowheads="1"/>
                  </p:cNvSpPr>
                  <p:nvPr/>
                </p:nvSpPr>
                <p:spPr bwMode="auto">
                  <a:xfrm rot="16200000">
                    <a:off x="-193" y="25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528" name="AutoShape 22">
                    <a:extLst>
                      <a:ext uri="{FF2B5EF4-FFF2-40B4-BE49-F238E27FC236}">
                        <a16:creationId xmlns:a16="http://schemas.microsoft.com/office/drawing/2014/main" id="{FD2609CA-B2DF-C74D-B288-6E50D90DFDF3}"/>
                      </a:ext>
                    </a:extLst>
                  </p:cNvPr>
                  <p:cNvSpPr>
                    <a:spLocks noChangeAspect="1" noChangeArrowheads="1"/>
                  </p:cNvSpPr>
                  <p:nvPr/>
                </p:nvSpPr>
                <p:spPr bwMode="auto">
                  <a:xfrm rot="5400000">
                    <a:off x="-34" y="342"/>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29" name="未知">
                    <a:extLst>
                      <a:ext uri="{FF2B5EF4-FFF2-40B4-BE49-F238E27FC236}">
                        <a16:creationId xmlns:a16="http://schemas.microsoft.com/office/drawing/2014/main" id="{D0EF98BF-C0DB-1941-BEBF-30DAB75269B9}"/>
                      </a:ext>
                    </a:extLst>
                  </p:cNvPr>
                  <p:cNvSpPr>
                    <a:spLocks noChangeAspect="1"/>
                  </p:cNvSpPr>
                  <p:nvPr/>
                </p:nvSpPr>
                <p:spPr bwMode="auto">
                  <a:xfrm rot="5400000">
                    <a:off x="-17" y="35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30" name="Text Box 24">
                    <a:extLst>
                      <a:ext uri="{FF2B5EF4-FFF2-40B4-BE49-F238E27FC236}">
                        <a16:creationId xmlns:a16="http://schemas.microsoft.com/office/drawing/2014/main" id="{AE1E04B6-296C-DE4A-AC56-FB0BC6F7690C}"/>
                      </a:ext>
                    </a:extLst>
                  </p:cNvPr>
                  <p:cNvSpPr txBox="1">
                    <a:spLocks noChangeAspect="1" noChangeArrowheads="1"/>
                  </p:cNvSpPr>
                  <p:nvPr/>
                </p:nvSpPr>
                <p:spPr bwMode="auto">
                  <a:xfrm rot="16200000">
                    <a:off x="-199" y="213"/>
                    <a:ext cx="88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506" name="Line 25">
                  <a:extLst>
                    <a:ext uri="{FF2B5EF4-FFF2-40B4-BE49-F238E27FC236}">
                      <a16:creationId xmlns:a16="http://schemas.microsoft.com/office/drawing/2014/main" id="{0F2D3324-22B4-9D45-A330-AD4DDFC11B22}"/>
                    </a:ext>
                  </a:extLst>
                </p:cNvPr>
                <p:cNvSpPr>
                  <a:spLocks noChangeAspect="1" noChangeShapeType="1"/>
                </p:cNvSpPr>
                <p:nvPr/>
              </p:nvSpPr>
              <p:spPr bwMode="auto">
                <a:xfrm>
                  <a:off x="1173"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07" name="Line 26">
                  <a:extLst>
                    <a:ext uri="{FF2B5EF4-FFF2-40B4-BE49-F238E27FC236}">
                      <a16:creationId xmlns:a16="http://schemas.microsoft.com/office/drawing/2014/main" id="{3D692FF8-C35A-F24E-B7A3-1A7DD6962ECA}"/>
                    </a:ext>
                  </a:extLst>
                </p:cNvPr>
                <p:cNvSpPr>
                  <a:spLocks noChangeAspect="1" noChangeShapeType="1"/>
                </p:cNvSpPr>
                <p:nvPr/>
              </p:nvSpPr>
              <p:spPr bwMode="auto">
                <a:xfrm>
                  <a:off x="1596"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508" name="Group 27">
                  <a:extLst>
                    <a:ext uri="{FF2B5EF4-FFF2-40B4-BE49-F238E27FC236}">
                      <a16:creationId xmlns:a16="http://schemas.microsoft.com/office/drawing/2014/main" id="{68EDF12E-3851-464C-9E6F-6B04E351502D}"/>
                    </a:ext>
                  </a:extLst>
                </p:cNvPr>
                <p:cNvGrpSpPr>
                  <a:grpSpLocks noChangeAspect="1"/>
                </p:cNvGrpSpPr>
                <p:nvPr/>
              </p:nvGrpSpPr>
              <p:grpSpPr bwMode="auto">
                <a:xfrm>
                  <a:off x="1260" y="77"/>
                  <a:ext cx="419" cy="262"/>
                  <a:chOff x="83" y="-32"/>
                  <a:chExt cx="903" cy="544"/>
                </a:xfrm>
              </p:grpSpPr>
              <p:sp>
                <p:nvSpPr>
                  <p:cNvPr id="525" name="Rectangle 28">
                    <a:extLst>
                      <a:ext uri="{FF2B5EF4-FFF2-40B4-BE49-F238E27FC236}">
                        <a16:creationId xmlns:a16="http://schemas.microsoft.com/office/drawing/2014/main" id="{2AA13BCA-CE3C-F641-B45E-4B4C836A1565}"/>
                      </a:ext>
                    </a:extLst>
                  </p:cNvPr>
                  <p:cNvSpPr>
                    <a:spLocks noChangeAspect="1" noChangeArrowheads="1"/>
                  </p:cNvSpPr>
                  <p:nvPr/>
                </p:nvSpPr>
                <p:spPr bwMode="auto">
                  <a:xfrm>
                    <a:off x="296"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526" name="Text Box 29">
                    <a:extLst>
                      <a:ext uri="{FF2B5EF4-FFF2-40B4-BE49-F238E27FC236}">
                        <a16:creationId xmlns:a16="http://schemas.microsoft.com/office/drawing/2014/main" id="{C326191F-1EFE-AC41-BEF2-8BD8F0727E4C}"/>
                      </a:ext>
                    </a:extLst>
                  </p:cNvPr>
                  <p:cNvSpPr txBox="1">
                    <a:spLocks noChangeAspect="1" noChangeArrowheads="1"/>
                  </p:cNvSpPr>
                  <p:nvPr/>
                </p:nvSpPr>
                <p:spPr bwMode="auto">
                  <a:xfrm>
                    <a:off x="83" y="-32"/>
                    <a:ext cx="903"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509" name="未知">
                  <a:extLst>
                    <a:ext uri="{FF2B5EF4-FFF2-40B4-BE49-F238E27FC236}">
                      <a16:creationId xmlns:a16="http://schemas.microsoft.com/office/drawing/2014/main" id="{11A10E26-D3CC-CD4A-A1CC-78F4E5B2A49B}"/>
                    </a:ext>
                  </a:extLst>
                </p:cNvPr>
                <p:cNvSpPr>
                  <a:spLocks noChangeAspect="1"/>
                </p:cNvSpPr>
                <p:nvPr/>
              </p:nvSpPr>
              <p:spPr bwMode="auto">
                <a:xfrm>
                  <a:off x="1329"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10" name="Line 31">
                  <a:extLst>
                    <a:ext uri="{FF2B5EF4-FFF2-40B4-BE49-F238E27FC236}">
                      <a16:creationId xmlns:a16="http://schemas.microsoft.com/office/drawing/2014/main" id="{2FC6D9EE-F9EC-0841-9733-C63ABE5185CC}"/>
                    </a:ext>
                  </a:extLst>
                </p:cNvPr>
                <p:cNvSpPr>
                  <a:spLocks noChangeAspect="1" noChangeShapeType="1"/>
                </p:cNvSpPr>
                <p:nvPr/>
              </p:nvSpPr>
              <p:spPr bwMode="auto">
                <a:xfrm>
                  <a:off x="320"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11" name="Line 32">
                  <a:extLst>
                    <a:ext uri="{FF2B5EF4-FFF2-40B4-BE49-F238E27FC236}">
                      <a16:creationId xmlns:a16="http://schemas.microsoft.com/office/drawing/2014/main" id="{FE2C7AE2-9690-FB4D-87D4-AEB7CCA1C5E7}"/>
                    </a:ext>
                  </a:extLst>
                </p:cNvPr>
                <p:cNvSpPr>
                  <a:spLocks noChangeAspect="1" noChangeShapeType="1"/>
                </p:cNvSpPr>
                <p:nvPr/>
              </p:nvSpPr>
              <p:spPr bwMode="auto">
                <a:xfrm>
                  <a:off x="290"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512" name="Group 33">
                  <a:extLst>
                    <a:ext uri="{FF2B5EF4-FFF2-40B4-BE49-F238E27FC236}">
                      <a16:creationId xmlns:a16="http://schemas.microsoft.com/office/drawing/2014/main" id="{D9591FD7-EF3D-0E4A-83FA-54D2358A91DE}"/>
                    </a:ext>
                  </a:extLst>
                </p:cNvPr>
                <p:cNvGrpSpPr>
                  <a:grpSpLocks noChangeAspect="1"/>
                </p:cNvGrpSpPr>
                <p:nvPr/>
              </p:nvGrpSpPr>
              <p:grpSpPr bwMode="auto">
                <a:xfrm>
                  <a:off x="35" y="77"/>
                  <a:ext cx="391" cy="262"/>
                  <a:chOff x="76" y="-32"/>
                  <a:chExt cx="844" cy="544"/>
                </a:xfrm>
              </p:grpSpPr>
              <p:sp>
                <p:nvSpPr>
                  <p:cNvPr id="523" name="Rectangle 34">
                    <a:extLst>
                      <a:ext uri="{FF2B5EF4-FFF2-40B4-BE49-F238E27FC236}">
                        <a16:creationId xmlns:a16="http://schemas.microsoft.com/office/drawing/2014/main" id="{394E7A60-9E90-4F4B-9703-E871F5638BE4}"/>
                      </a:ext>
                    </a:extLst>
                  </p:cNvPr>
                  <p:cNvSpPr>
                    <a:spLocks noChangeAspect="1" noChangeArrowheads="1"/>
                  </p:cNvSpPr>
                  <p:nvPr/>
                </p:nvSpPr>
                <p:spPr bwMode="auto">
                  <a:xfrm>
                    <a:off x="253"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524" name="Text Box 35">
                    <a:extLst>
                      <a:ext uri="{FF2B5EF4-FFF2-40B4-BE49-F238E27FC236}">
                        <a16:creationId xmlns:a16="http://schemas.microsoft.com/office/drawing/2014/main" id="{EB336069-D0F1-1F49-B812-72663CB3D247}"/>
                      </a:ext>
                    </a:extLst>
                  </p:cNvPr>
                  <p:cNvSpPr txBox="1">
                    <a:spLocks noChangeAspect="1" noChangeArrowheads="1"/>
                  </p:cNvSpPr>
                  <p:nvPr/>
                </p:nvSpPr>
                <p:spPr bwMode="auto">
                  <a:xfrm>
                    <a:off x="76" y="-32"/>
                    <a:ext cx="844"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513" name="Group 36">
                  <a:extLst>
                    <a:ext uri="{FF2B5EF4-FFF2-40B4-BE49-F238E27FC236}">
                      <a16:creationId xmlns:a16="http://schemas.microsoft.com/office/drawing/2014/main" id="{394C91FC-E37F-C24B-9CB7-536E56D8A61B}"/>
                    </a:ext>
                  </a:extLst>
                </p:cNvPr>
                <p:cNvGrpSpPr>
                  <a:grpSpLocks noChangeAspect="1"/>
                </p:cNvGrpSpPr>
                <p:nvPr/>
              </p:nvGrpSpPr>
              <p:grpSpPr bwMode="auto">
                <a:xfrm>
                  <a:off x="409" y="0"/>
                  <a:ext cx="1297" cy="441"/>
                  <a:chOff x="0" y="0"/>
                  <a:chExt cx="2088" cy="681"/>
                </a:xfrm>
              </p:grpSpPr>
              <p:sp>
                <p:nvSpPr>
                  <p:cNvPr id="519" name="Rectangle 37">
                    <a:extLst>
                      <a:ext uri="{FF2B5EF4-FFF2-40B4-BE49-F238E27FC236}">
                        <a16:creationId xmlns:a16="http://schemas.microsoft.com/office/drawing/2014/main" id="{B04F53B7-2C35-9D45-9C82-D64D26443549}"/>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20" name="Rectangle 38">
                    <a:extLst>
                      <a:ext uri="{FF2B5EF4-FFF2-40B4-BE49-F238E27FC236}">
                        <a16:creationId xmlns:a16="http://schemas.microsoft.com/office/drawing/2014/main" id="{C0EE87A0-F74E-AC4C-955F-CE278A74B4A7}"/>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21" name="Rectangle 39">
                    <a:extLst>
                      <a:ext uri="{FF2B5EF4-FFF2-40B4-BE49-F238E27FC236}">
                        <a16:creationId xmlns:a16="http://schemas.microsoft.com/office/drawing/2014/main" id="{3769A8CC-C164-7B40-A435-E7F2BE5EB16D}"/>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22" name="Rectangle 40">
                    <a:extLst>
                      <a:ext uri="{FF2B5EF4-FFF2-40B4-BE49-F238E27FC236}">
                        <a16:creationId xmlns:a16="http://schemas.microsoft.com/office/drawing/2014/main" id="{EF5DD7B5-42D5-4942-BCF8-718510637490}"/>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514" name="Group 41">
                  <a:extLst>
                    <a:ext uri="{FF2B5EF4-FFF2-40B4-BE49-F238E27FC236}">
                      <a16:creationId xmlns:a16="http://schemas.microsoft.com/office/drawing/2014/main" id="{A3FC84BF-3087-0C41-9A79-265CBFFD65A9}"/>
                    </a:ext>
                  </a:extLst>
                </p:cNvPr>
                <p:cNvGrpSpPr>
                  <a:grpSpLocks noChangeAspect="1"/>
                </p:cNvGrpSpPr>
                <p:nvPr/>
              </p:nvGrpSpPr>
              <p:grpSpPr bwMode="auto">
                <a:xfrm flipH="1">
                  <a:off x="1738" y="67"/>
                  <a:ext cx="294" cy="262"/>
                  <a:chOff x="51" y="-29"/>
                  <a:chExt cx="633" cy="485"/>
                </a:xfrm>
              </p:grpSpPr>
              <p:grpSp>
                <p:nvGrpSpPr>
                  <p:cNvPr id="515" name="Group 42">
                    <a:extLst>
                      <a:ext uri="{FF2B5EF4-FFF2-40B4-BE49-F238E27FC236}">
                        <a16:creationId xmlns:a16="http://schemas.microsoft.com/office/drawing/2014/main" id="{3B60E5A6-D005-B24E-85EC-9960F8C9D8D4}"/>
                      </a:ext>
                    </a:extLst>
                  </p:cNvPr>
                  <p:cNvGrpSpPr>
                    <a:grpSpLocks noChangeAspect="1"/>
                  </p:cNvGrpSpPr>
                  <p:nvPr/>
                </p:nvGrpSpPr>
                <p:grpSpPr bwMode="auto">
                  <a:xfrm>
                    <a:off x="121" y="24"/>
                    <a:ext cx="480" cy="432"/>
                    <a:chOff x="0" y="0"/>
                    <a:chExt cx="480" cy="432"/>
                  </a:xfrm>
                </p:grpSpPr>
                <p:sp>
                  <p:nvSpPr>
                    <p:cNvPr id="517" name="Rectangle 43">
                      <a:extLst>
                        <a:ext uri="{FF2B5EF4-FFF2-40B4-BE49-F238E27FC236}">
                          <a16:creationId xmlns:a16="http://schemas.microsoft.com/office/drawing/2014/main" id="{BD74EC25-0763-014A-96A6-E4ED8AAAE710}"/>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18" name="Rectangle 44">
                      <a:extLst>
                        <a:ext uri="{FF2B5EF4-FFF2-40B4-BE49-F238E27FC236}">
                          <a16:creationId xmlns:a16="http://schemas.microsoft.com/office/drawing/2014/main" id="{FF71096F-9DD0-A048-AA25-D8B3F8AD0B16}"/>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516" name="Text Box 45">
                    <a:extLst>
                      <a:ext uri="{FF2B5EF4-FFF2-40B4-BE49-F238E27FC236}">
                        <a16:creationId xmlns:a16="http://schemas.microsoft.com/office/drawing/2014/main" id="{446AD597-E4F5-674D-8A92-3E68C795E426}"/>
                      </a:ext>
                    </a:extLst>
                  </p:cNvPr>
                  <p:cNvSpPr txBox="1">
                    <a:spLocks noChangeAspect="1" noChangeArrowheads="1"/>
                  </p:cNvSpPr>
                  <p:nvPr/>
                </p:nvSpPr>
                <p:spPr bwMode="auto">
                  <a:xfrm>
                    <a:off x="51" y="-29"/>
                    <a:ext cx="633"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grpSp>
            <p:nvGrpSpPr>
              <p:cNvPr id="197" name="Group 46">
                <a:extLst>
                  <a:ext uri="{FF2B5EF4-FFF2-40B4-BE49-F238E27FC236}">
                    <a16:creationId xmlns:a16="http://schemas.microsoft.com/office/drawing/2014/main" id="{90DBB8FF-4C2B-AE4A-9E6D-6F43DE9CDEF5}"/>
                  </a:ext>
                </a:extLst>
              </p:cNvPr>
              <p:cNvGrpSpPr>
                <a:grpSpLocks noChangeAspect="1"/>
              </p:cNvGrpSpPr>
              <p:nvPr/>
            </p:nvGrpSpPr>
            <p:grpSpPr bwMode="auto">
              <a:xfrm>
                <a:off x="450" y="504"/>
                <a:ext cx="1998" cy="457"/>
                <a:chOff x="35" y="-16"/>
                <a:chExt cx="1998" cy="457"/>
              </a:xfrm>
            </p:grpSpPr>
            <p:grpSp>
              <p:nvGrpSpPr>
                <p:cNvPr id="469" name="Group 47">
                  <a:extLst>
                    <a:ext uri="{FF2B5EF4-FFF2-40B4-BE49-F238E27FC236}">
                      <a16:creationId xmlns:a16="http://schemas.microsoft.com/office/drawing/2014/main" id="{BD964394-1989-B240-938D-5A5897E63200}"/>
                    </a:ext>
                  </a:extLst>
                </p:cNvPr>
                <p:cNvGrpSpPr>
                  <a:grpSpLocks noChangeAspect="1"/>
                </p:cNvGrpSpPr>
                <p:nvPr/>
              </p:nvGrpSpPr>
              <p:grpSpPr bwMode="auto">
                <a:xfrm>
                  <a:off x="516" y="75"/>
                  <a:ext cx="294" cy="262"/>
                  <a:chOff x="51" y="-29"/>
                  <a:chExt cx="637" cy="485"/>
                </a:xfrm>
              </p:grpSpPr>
              <p:grpSp>
                <p:nvGrpSpPr>
                  <p:cNvPr id="498" name="Group 48">
                    <a:extLst>
                      <a:ext uri="{FF2B5EF4-FFF2-40B4-BE49-F238E27FC236}">
                        <a16:creationId xmlns:a16="http://schemas.microsoft.com/office/drawing/2014/main" id="{F8125331-C032-C54E-A83F-B4C3853F35C5}"/>
                      </a:ext>
                    </a:extLst>
                  </p:cNvPr>
                  <p:cNvGrpSpPr>
                    <a:grpSpLocks noChangeAspect="1"/>
                  </p:cNvGrpSpPr>
                  <p:nvPr/>
                </p:nvGrpSpPr>
                <p:grpSpPr bwMode="auto">
                  <a:xfrm>
                    <a:off x="122" y="24"/>
                    <a:ext cx="480" cy="432"/>
                    <a:chOff x="0" y="0"/>
                    <a:chExt cx="480" cy="432"/>
                  </a:xfrm>
                </p:grpSpPr>
                <p:sp>
                  <p:nvSpPr>
                    <p:cNvPr id="500" name="Rectangle 49">
                      <a:extLst>
                        <a:ext uri="{FF2B5EF4-FFF2-40B4-BE49-F238E27FC236}">
                          <a16:creationId xmlns:a16="http://schemas.microsoft.com/office/drawing/2014/main" id="{6C901F5E-7082-CA45-9413-90570341B4B7}"/>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01" name="Rectangle 50">
                      <a:extLst>
                        <a:ext uri="{FF2B5EF4-FFF2-40B4-BE49-F238E27FC236}">
                          <a16:creationId xmlns:a16="http://schemas.microsoft.com/office/drawing/2014/main" id="{E9AEE91A-BF83-3043-8934-5816CADB0EF5}"/>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499" name="Text Box 51">
                    <a:extLst>
                      <a:ext uri="{FF2B5EF4-FFF2-40B4-BE49-F238E27FC236}">
                        <a16:creationId xmlns:a16="http://schemas.microsoft.com/office/drawing/2014/main" id="{A09EE6C7-F6A0-BD40-A3EE-279DB12FBDF7}"/>
                      </a:ext>
                    </a:extLst>
                  </p:cNvPr>
                  <p:cNvSpPr txBox="1">
                    <a:spLocks noChangeAspect="1" noChangeArrowheads="1"/>
                  </p:cNvSpPr>
                  <p:nvPr/>
                </p:nvSpPr>
                <p:spPr bwMode="auto">
                  <a:xfrm>
                    <a:off x="51" y="-29"/>
                    <a:ext cx="637"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470" name="Line 52">
                  <a:extLst>
                    <a:ext uri="{FF2B5EF4-FFF2-40B4-BE49-F238E27FC236}">
                      <a16:creationId xmlns:a16="http://schemas.microsoft.com/office/drawing/2014/main" id="{50155D95-7BD0-9949-8B2D-C654475A36FB}"/>
                    </a:ext>
                  </a:extLst>
                </p:cNvPr>
                <p:cNvSpPr>
                  <a:spLocks noChangeAspect="1" noChangeShapeType="1"/>
                </p:cNvSpPr>
                <p:nvPr/>
              </p:nvSpPr>
              <p:spPr bwMode="auto">
                <a:xfrm>
                  <a:off x="771"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71" name="Line 53">
                  <a:extLst>
                    <a:ext uri="{FF2B5EF4-FFF2-40B4-BE49-F238E27FC236}">
                      <a16:creationId xmlns:a16="http://schemas.microsoft.com/office/drawing/2014/main" id="{C5260F68-DD2C-C247-8F34-4F595A715C53}"/>
                    </a:ext>
                  </a:extLst>
                </p:cNvPr>
                <p:cNvSpPr>
                  <a:spLocks noChangeAspect="1" noChangeShapeType="1"/>
                </p:cNvSpPr>
                <p:nvPr/>
              </p:nvSpPr>
              <p:spPr bwMode="auto">
                <a:xfrm>
                  <a:off x="771"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472" name="Group 54">
                  <a:extLst>
                    <a:ext uri="{FF2B5EF4-FFF2-40B4-BE49-F238E27FC236}">
                      <a16:creationId xmlns:a16="http://schemas.microsoft.com/office/drawing/2014/main" id="{E183ECC6-D00C-3A41-8A5A-EC068917B070}"/>
                    </a:ext>
                  </a:extLst>
                </p:cNvPr>
                <p:cNvGrpSpPr>
                  <a:grpSpLocks noChangeAspect="1"/>
                </p:cNvGrpSpPr>
                <p:nvPr/>
              </p:nvGrpSpPr>
              <p:grpSpPr bwMode="auto">
                <a:xfrm>
                  <a:off x="971" y="-16"/>
                  <a:ext cx="227" cy="426"/>
                  <a:chOff x="0" y="-60"/>
                  <a:chExt cx="410" cy="882"/>
                </a:xfrm>
              </p:grpSpPr>
              <p:sp>
                <p:nvSpPr>
                  <p:cNvPr id="494" name="AutoShape 55">
                    <a:extLst>
                      <a:ext uri="{FF2B5EF4-FFF2-40B4-BE49-F238E27FC236}">
                        <a16:creationId xmlns:a16="http://schemas.microsoft.com/office/drawing/2014/main" id="{923896AC-A2C3-DE46-8466-E9C0592F9BA6}"/>
                      </a:ext>
                    </a:extLst>
                  </p:cNvPr>
                  <p:cNvSpPr>
                    <a:spLocks noChangeAspect="1" noChangeArrowheads="1"/>
                  </p:cNvSpPr>
                  <p:nvPr/>
                </p:nvSpPr>
                <p:spPr bwMode="auto">
                  <a:xfrm rot="16200000">
                    <a:off x="-193" y="254"/>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495" name="AutoShape 56">
                    <a:extLst>
                      <a:ext uri="{FF2B5EF4-FFF2-40B4-BE49-F238E27FC236}">
                        <a16:creationId xmlns:a16="http://schemas.microsoft.com/office/drawing/2014/main" id="{3C33DA5F-F2FA-424D-95E3-8FE1BC80EADB}"/>
                      </a:ext>
                    </a:extLst>
                  </p:cNvPr>
                  <p:cNvSpPr>
                    <a:spLocks noChangeAspect="1" noChangeArrowheads="1"/>
                  </p:cNvSpPr>
                  <p:nvPr/>
                </p:nvSpPr>
                <p:spPr bwMode="auto">
                  <a:xfrm rot="5400000">
                    <a:off x="-34" y="340"/>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96" name="未知">
                    <a:extLst>
                      <a:ext uri="{FF2B5EF4-FFF2-40B4-BE49-F238E27FC236}">
                        <a16:creationId xmlns:a16="http://schemas.microsoft.com/office/drawing/2014/main" id="{A5C8579B-DB15-364D-8FB1-9AA91D64C067}"/>
                      </a:ext>
                    </a:extLst>
                  </p:cNvPr>
                  <p:cNvSpPr>
                    <a:spLocks noChangeAspect="1"/>
                  </p:cNvSpPr>
                  <p:nvPr/>
                </p:nvSpPr>
                <p:spPr bwMode="auto">
                  <a:xfrm rot="5400000">
                    <a:off x="-17" y="353"/>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97" name="Text Box 58">
                    <a:extLst>
                      <a:ext uri="{FF2B5EF4-FFF2-40B4-BE49-F238E27FC236}">
                        <a16:creationId xmlns:a16="http://schemas.microsoft.com/office/drawing/2014/main" id="{75B539CE-C152-BE40-83A0-7EF12E17EE4F}"/>
                      </a:ext>
                    </a:extLst>
                  </p:cNvPr>
                  <p:cNvSpPr txBox="1">
                    <a:spLocks noChangeAspect="1" noChangeArrowheads="1"/>
                  </p:cNvSpPr>
                  <p:nvPr/>
                </p:nvSpPr>
                <p:spPr bwMode="auto">
                  <a:xfrm rot="16200000">
                    <a:off x="-199" y="213"/>
                    <a:ext cx="88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473" name="Line 59">
                  <a:extLst>
                    <a:ext uri="{FF2B5EF4-FFF2-40B4-BE49-F238E27FC236}">
                      <a16:creationId xmlns:a16="http://schemas.microsoft.com/office/drawing/2014/main" id="{0EE208E2-47EB-BD4B-A1FA-F52C7F03B70C}"/>
                    </a:ext>
                  </a:extLst>
                </p:cNvPr>
                <p:cNvSpPr>
                  <a:spLocks noChangeAspect="1" noChangeShapeType="1"/>
                </p:cNvSpPr>
                <p:nvPr/>
              </p:nvSpPr>
              <p:spPr bwMode="auto">
                <a:xfrm>
                  <a:off x="1172"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74" name="Line 60">
                  <a:extLst>
                    <a:ext uri="{FF2B5EF4-FFF2-40B4-BE49-F238E27FC236}">
                      <a16:creationId xmlns:a16="http://schemas.microsoft.com/office/drawing/2014/main" id="{7AC79FA7-0EA5-8B4E-B1E5-D23E93B3514E}"/>
                    </a:ext>
                  </a:extLst>
                </p:cNvPr>
                <p:cNvSpPr>
                  <a:spLocks noChangeAspect="1" noChangeShapeType="1"/>
                </p:cNvSpPr>
                <p:nvPr/>
              </p:nvSpPr>
              <p:spPr bwMode="auto">
                <a:xfrm>
                  <a:off x="1595"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475" name="Group 61">
                  <a:extLst>
                    <a:ext uri="{FF2B5EF4-FFF2-40B4-BE49-F238E27FC236}">
                      <a16:creationId xmlns:a16="http://schemas.microsoft.com/office/drawing/2014/main" id="{0E0E2F12-B1E3-024F-B4D0-47D93A2A9B66}"/>
                    </a:ext>
                  </a:extLst>
                </p:cNvPr>
                <p:cNvGrpSpPr>
                  <a:grpSpLocks noChangeAspect="1"/>
                </p:cNvGrpSpPr>
                <p:nvPr/>
              </p:nvGrpSpPr>
              <p:grpSpPr bwMode="auto">
                <a:xfrm>
                  <a:off x="1259" y="77"/>
                  <a:ext cx="419" cy="262"/>
                  <a:chOff x="83" y="-32"/>
                  <a:chExt cx="903" cy="544"/>
                </a:xfrm>
              </p:grpSpPr>
              <p:sp>
                <p:nvSpPr>
                  <p:cNvPr id="492" name="Rectangle 62">
                    <a:extLst>
                      <a:ext uri="{FF2B5EF4-FFF2-40B4-BE49-F238E27FC236}">
                        <a16:creationId xmlns:a16="http://schemas.microsoft.com/office/drawing/2014/main" id="{D7F37F6E-77FE-1A4E-ACA3-B040936FE9E3}"/>
                      </a:ext>
                    </a:extLst>
                  </p:cNvPr>
                  <p:cNvSpPr>
                    <a:spLocks noChangeAspect="1" noChangeArrowheads="1"/>
                  </p:cNvSpPr>
                  <p:nvPr/>
                </p:nvSpPr>
                <p:spPr bwMode="auto">
                  <a:xfrm>
                    <a:off x="296"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493" name="Text Box 63">
                    <a:extLst>
                      <a:ext uri="{FF2B5EF4-FFF2-40B4-BE49-F238E27FC236}">
                        <a16:creationId xmlns:a16="http://schemas.microsoft.com/office/drawing/2014/main" id="{5A758E04-7FD9-1E45-BFBA-7A25EC43FF88}"/>
                      </a:ext>
                    </a:extLst>
                  </p:cNvPr>
                  <p:cNvSpPr txBox="1">
                    <a:spLocks noChangeAspect="1" noChangeArrowheads="1"/>
                  </p:cNvSpPr>
                  <p:nvPr/>
                </p:nvSpPr>
                <p:spPr bwMode="auto">
                  <a:xfrm>
                    <a:off x="83" y="-32"/>
                    <a:ext cx="903"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476" name="未知">
                  <a:extLst>
                    <a:ext uri="{FF2B5EF4-FFF2-40B4-BE49-F238E27FC236}">
                      <a16:creationId xmlns:a16="http://schemas.microsoft.com/office/drawing/2014/main" id="{A6A4C41D-8415-0F4B-AB76-13B5DBD75D8D}"/>
                    </a:ext>
                  </a:extLst>
                </p:cNvPr>
                <p:cNvSpPr>
                  <a:spLocks noChangeAspect="1"/>
                </p:cNvSpPr>
                <p:nvPr/>
              </p:nvSpPr>
              <p:spPr bwMode="auto">
                <a:xfrm>
                  <a:off x="1328"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77" name="Line 65">
                  <a:extLst>
                    <a:ext uri="{FF2B5EF4-FFF2-40B4-BE49-F238E27FC236}">
                      <a16:creationId xmlns:a16="http://schemas.microsoft.com/office/drawing/2014/main" id="{0EDAD8F6-724A-064F-ABB8-C207F47F9F3A}"/>
                    </a:ext>
                  </a:extLst>
                </p:cNvPr>
                <p:cNvSpPr>
                  <a:spLocks noChangeAspect="1" noChangeShapeType="1"/>
                </p:cNvSpPr>
                <p:nvPr/>
              </p:nvSpPr>
              <p:spPr bwMode="auto">
                <a:xfrm>
                  <a:off x="319"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78" name="Line 66">
                  <a:extLst>
                    <a:ext uri="{FF2B5EF4-FFF2-40B4-BE49-F238E27FC236}">
                      <a16:creationId xmlns:a16="http://schemas.microsoft.com/office/drawing/2014/main" id="{552FE2EC-259B-0C41-9AC8-77C77D049C90}"/>
                    </a:ext>
                  </a:extLst>
                </p:cNvPr>
                <p:cNvSpPr>
                  <a:spLocks noChangeAspect="1" noChangeShapeType="1"/>
                </p:cNvSpPr>
                <p:nvPr/>
              </p:nvSpPr>
              <p:spPr bwMode="auto">
                <a:xfrm>
                  <a:off x="289"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479" name="Group 67">
                  <a:extLst>
                    <a:ext uri="{FF2B5EF4-FFF2-40B4-BE49-F238E27FC236}">
                      <a16:creationId xmlns:a16="http://schemas.microsoft.com/office/drawing/2014/main" id="{326A07B9-1D8F-7C4D-A1D7-0B4D24099155}"/>
                    </a:ext>
                  </a:extLst>
                </p:cNvPr>
                <p:cNvGrpSpPr>
                  <a:grpSpLocks noChangeAspect="1"/>
                </p:cNvGrpSpPr>
                <p:nvPr/>
              </p:nvGrpSpPr>
              <p:grpSpPr bwMode="auto">
                <a:xfrm>
                  <a:off x="35" y="77"/>
                  <a:ext cx="391" cy="262"/>
                  <a:chOff x="75" y="-32"/>
                  <a:chExt cx="842" cy="544"/>
                </a:xfrm>
              </p:grpSpPr>
              <p:sp>
                <p:nvSpPr>
                  <p:cNvPr id="490" name="Rectangle 68">
                    <a:extLst>
                      <a:ext uri="{FF2B5EF4-FFF2-40B4-BE49-F238E27FC236}">
                        <a16:creationId xmlns:a16="http://schemas.microsoft.com/office/drawing/2014/main" id="{862204FF-25C2-1B44-8D2D-EB591B94A7F5}"/>
                      </a:ext>
                    </a:extLst>
                  </p:cNvPr>
                  <p:cNvSpPr>
                    <a:spLocks noChangeAspect="1" noChangeArrowheads="1"/>
                  </p:cNvSpPr>
                  <p:nvPr/>
                </p:nvSpPr>
                <p:spPr bwMode="auto">
                  <a:xfrm>
                    <a:off x="250"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491" name="Text Box 69">
                    <a:extLst>
                      <a:ext uri="{FF2B5EF4-FFF2-40B4-BE49-F238E27FC236}">
                        <a16:creationId xmlns:a16="http://schemas.microsoft.com/office/drawing/2014/main" id="{2FCABF25-3A6F-0E4B-B2E4-BECE9736AEF0}"/>
                      </a:ext>
                    </a:extLst>
                  </p:cNvPr>
                  <p:cNvSpPr txBox="1">
                    <a:spLocks noChangeAspect="1" noChangeArrowheads="1"/>
                  </p:cNvSpPr>
                  <p:nvPr/>
                </p:nvSpPr>
                <p:spPr bwMode="auto">
                  <a:xfrm>
                    <a:off x="75" y="-32"/>
                    <a:ext cx="842"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480" name="Group 70">
                  <a:extLst>
                    <a:ext uri="{FF2B5EF4-FFF2-40B4-BE49-F238E27FC236}">
                      <a16:creationId xmlns:a16="http://schemas.microsoft.com/office/drawing/2014/main" id="{590BD350-7A6A-D541-9F9D-8A9BF272042D}"/>
                    </a:ext>
                  </a:extLst>
                </p:cNvPr>
                <p:cNvGrpSpPr>
                  <a:grpSpLocks noChangeAspect="1"/>
                </p:cNvGrpSpPr>
                <p:nvPr/>
              </p:nvGrpSpPr>
              <p:grpSpPr bwMode="auto">
                <a:xfrm>
                  <a:off x="408" y="0"/>
                  <a:ext cx="1297" cy="441"/>
                  <a:chOff x="0" y="0"/>
                  <a:chExt cx="2088" cy="681"/>
                </a:xfrm>
              </p:grpSpPr>
              <p:sp>
                <p:nvSpPr>
                  <p:cNvPr id="486" name="Rectangle 71">
                    <a:extLst>
                      <a:ext uri="{FF2B5EF4-FFF2-40B4-BE49-F238E27FC236}">
                        <a16:creationId xmlns:a16="http://schemas.microsoft.com/office/drawing/2014/main" id="{8C3F604C-646C-2640-9F3C-B81D46AE0D56}"/>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87" name="Rectangle 72">
                    <a:extLst>
                      <a:ext uri="{FF2B5EF4-FFF2-40B4-BE49-F238E27FC236}">
                        <a16:creationId xmlns:a16="http://schemas.microsoft.com/office/drawing/2014/main" id="{AEF7181A-7CDD-9049-8046-90EEB2F64134}"/>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88" name="Rectangle 73">
                    <a:extLst>
                      <a:ext uri="{FF2B5EF4-FFF2-40B4-BE49-F238E27FC236}">
                        <a16:creationId xmlns:a16="http://schemas.microsoft.com/office/drawing/2014/main" id="{ED8240B9-D20E-9E41-AE3B-E320AA2FD980}"/>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89" name="Rectangle 74">
                    <a:extLst>
                      <a:ext uri="{FF2B5EF4-FFF2-40B4-BE49-F238E27FC236}">
                        <a16:creationId xmlns:a16="http://schemas.microsoft.com/office/drawing/2014/main" id="{A0BD445F-1DB2-D44B-815B-1F9BAD5A50FE}"/>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481" name="Group 75">
                  <a:extLst>
                    <a:ext uri="{FF2B5EF4-FFF2-40B4-BE49-F238E27FC236}">
                      <a16:creationId xmlns:a16="http://schemas.microsoft.com/office/drawing/2014/main" id="{3D099B13-FCB6-9B43-9A3E-58ACAE8AA019}"/>
                    </a:ext>
                  </a:extLst>
                </p:cNvPr>
                <p:cNvGrpSpPr>
                  <a:grpSpLocks noChangeAspect="1"/>
                </p:cNvGrpSpPr>
                <p:nvPr/>
              </p:nvGrpSpPr>
              <p:grpSpPr bwMode="auto">
                <a:xfrm flipH="1">
                  <a:off x="1739" y="67"/>
                  <a:ext cx="294" cy="262"/>
                  <a:chOff x="52" y="-29"/>
                  <a:chExt cx="632" cy="485"/>
                </a:xfrm>
              </p:grpSpPr>
              <p:grpSp>
                <p:nvGrpSpPr>
                  <p:cNvPr id="482" name="Group 76">
                    <a:extLst>
                      <a:ext uri="{FF2B5EF4-FFF2-40B4-BE49-F238E27FC236}">
                        <a16:creationId xmlns:a16="http://schemas.microsoft.com/office/drawing/2014/main" id="{1019E0DE-F406-734E-8FAD-AF78B5269D50}"/>
                      </a:ext>
                    </a:extLst>
                  </p:cNvPr>
                  <p:cNvGrpSpPr>
                    <a:grpSpLocks noChangeAspect="1"/>
                  </p:cNvGrpSpPr>
                  <p:nvPr/>
                </p:nvGrpSpPr>
                <p:grpSpPr bwMode="auto">
                  <a:xfrm>
                    <a:off x="116" y="24"/>
                    <a:ext cx="480" cy="432"/>
                    <a:chOff x="0" y="0"/>
                    <a:chExt cx="480" cy="432"/>
                  </a:xfrm>
                </p:grpSpPr>
                <p:sp>
                  <p:nvSpPr>
                    <p:cNvPr id="484" name="Rectangle 77">
                      <a:extLst>
                        <a:ext uri="{FF2B5EF4-FFF2-40B4-BE49-F238E27FC236}">
                          <a16:creationId xmlns:a16="http://schemas.microsoft.com/office/drawing/2014/main" id="{124F75E9-CCA5-F646-A9C9-EC0E959A7F30}"/>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85" name="Rectangle 78">
                      <a:extLst>
                        <a:ext uri="{FF2B5EF4-FFF2-40B4-BE49-F238E27FC236}">
                          <a16:creationId xmlns:a16="http://schemas.microsoft.com/office/drawing/2014/main" id="{A185E301-E053-5243-B50B-F75364BE35A1}"/>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483" name="Text Box 79">
                    <a:extLst>
                      <a:ext uri="{FF2B5EF4-FFF2-40B4-BE49-F238E27FC236}">
                        <a16:creationId xmlns:a16="http://schemas.microsoft.com/office/drawing/2014/main" id="{DAD6ED00-784C-2243-A192-0DD228A32E31}"/>
                      </a:ext>
                    </a:extLst>
                  </p:cNvPr>
                  <p:cNvSpPr txBox="1">
                    <a:spLocks noChangeAspect="1" noChangeArrowheads="1"/>
                  </p:cNvSpPr>
                  <p:nvPr/>
                </p:nvSpPr>
                <p:spPr bwMode="auto">
                  <a:xfrm>
                    <a:off x="52" y="-29"/>
                    <a:ext cx="632"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grpSp>
            <p:nvGrpSpPr>
              <p:cNvPr id="198" name="Group 80">
                <a:extLst>
                  <a:ext uri="{FF2B5EF4-FFF2-40B4-BE49-F238E27FC236}">
                    <a16:creationId xmlns:a16="http://schemas.microsoft.com/office/drawing/2014/main" id="{32A38146-72F8-C142-8BF3-D84E9860D180}"/>
                  </a:ext>
                </a:extLst>
              </p:cNvPr>
              <p:cNvGrpSpPr>
                <a:grpSpLocks noChangeAspect="1"/>
              </p:cNvGrpSpPr>
              <p:nvPr/>
            </p:nvGrpSpPr>
            <p:grpSpPr bwMode="auto">
              <a:xfrm>
                <a:off x="35" y="-19"/>
                <a:ext cx="1997" cy="460"/>
                <a:chOff x="35" y="-19"/>
                <a:chExt cx="1997" cy="460"/>
              </a:xfrm>
            </p:grpSpPr>
            <p:grpSp>
              <p:nvGrpSpPr>
                <p:cNvPr id="436" name="Group 81">
                  <a:extLst>
                    <a:ext uri="{FF2B5EF4-FFF2-40B4-BE49-F238E27FC236}">
                      <a16:creationId xmlns:a16="http://schemas.microsoft.com/office/drawing/2014/main" id="{F81850FD-B1DE-2A48-A58F-0C4A37F9CDEE}"/>
                    </a:ext>
                  </a:extLst>
                </p:cNvPr>
                <p:cNvGrpSpPr>
                  <a:grpSpLocks noChangeAspect="1"/>
                </p:cNvGrpSpPr>
                <p:nvPr/>
              </p:nvGrpSpPr>
              <p:grpSpPr bwMode="auto">
                <a:xfrm>
                  <a:off x="516" y="75"/>
                  <a:ext cx="294" cy="262"/>
                  <a:chOff x="51" y="-29"/>
                  <a:chExt cx="637" cy="485"/>
                </a:xfrm>
              </p:grpSpPr>
              <p:grpSp>
                <p:nvGrpSpPr>
                  <p:cNvPr id="465" name="Group 82">
                    <a:extLst>
                      <a:ext uri="{FF2B5EF4-FFF2-40B4-BE49-F238E27FC236}">
                        <a16:creationId xmlns:a16="http://schemas.microsoft.com/office/drawing/2014/main" id="{403538DB-E900-B041-907F-B4EB902E01F7}"/>
                      </a:ext>
                    </a:extLst>
                  </p:cNvPr>
                  <p:cNvGrpSpPr>
                    <a:grpSpLocks noChangeAspect="1"/>
                  </p:cNvGrpSpPr>
                  <p:nvPr/>
                </p:nvGrpSpPr>
                <p:grpSpPr bwMode="auto">
                  <a:xfrm>
                    <a:off x="126" y="24"/>
                    <a:ext cx="480" cy="432"/>
                    <a:chOff x="0" y="0"/>
                    <a:chExt cx="480" cy="432"/>
                  </a:xfrm>
                </p:grpSpPr>
                <p:sp>
                  <p:nvSpPr>
                    <p:cNvPr id="467" name="Rectangle 83">
                      <a:extLst>
                        <a:ext uri="{FF2B5EF4-FFF2-40B4-BE49-F238E27FC236}">
                          <a16:creationId xmlns:a16="http://schemas.microsoft.com/office/drawing/2014/main" id="{0118F6D5-9703-8B4A-9682-A3D7814CCDA6}"/>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68" name="Rectangle 84">
                      <a:extLst>
                        <a:ext uri="{FF2B5EF4-FFF2-40B4-BE49-F238E27FC236}">
                          <a16:creationId xmlns:a16="http://schemas.microsoft.com/office/drawing/2014/main" id="{8CA165D0-516B-F941-A57C-D35379948594}"/>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466" name="Text Box 85">
                    <a:extLst>
                      <a:ext uri="{FF2B5EF4-FFF2-40B4-BE49-F238E27FC236}">
                        <a16:creationId xmlns:a16="http://schemas.microsoft.com/office/drawing/2014/main" id="{691AF56E-C306-DA4F-BFE7-60AD2C8302CC}"/>
                      </a:ext>
                    </a:extLst>
                  </p:cNvPr>
                  <p:cNvSpPr txBox="1">
                    <a:spLocks noChangeAspect="1" noChangeArrowheads="1"/>
                  </p:cNvSpPr>
                  <p:nvPr/>
                </p:nvSpPr>
                <p:spPr bwMode="auto">
                  <a:xfrm>
                    <a:off x="51" y="-29"/>
                    <a:ext cx="637"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437" name="Line 86">
                  <a:extLst>
                    <a:ext uri="{FF2B5EF4-FFF2-40B4-BE49-F238E27FC236}">
                      <a16:creationId xmlns:a16="http://schemas.microsoft.com/office/drawing/2014/main" id="{E94D4CAA-9B70-4544-BF29-E18BC953AC49}"/>
                    </a:ext>
                  </a:extLst>
                </p:cNvPr>
                <p:cNvSpPr>
                  <a:spLocks noChangeAspect="1" noChangeShapeType="1"/>
                </p:cNvSpPr>
                <p:nvPr/>
              </p:nvSpPr>
              <p:spPr bwMode="auto">
                <a:xfrm>
                  <a:off x="773"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38" name="Line 87">
                  <a:extLst>
                    <a:ext uri="{FF2B5EF4-FFF2-40B4-BE49-F238E27FC236}">
                      <a16:creationId xmlns:a16="http://schemas.microsoft.com/office/drawing/2014/main" id="{6B7FC368-C764-474A-87E4-24799F421BD0}"/>
                    </a:ext>
                  </a:extLst>
                </p:cNvPr>
                <p:cNvSpPr>
                  <a:spLocks noChangeAspect="1" noChangeShapeType="1"/>
                </p:cNvSpPr>
                <p:nvPr/>
              </p:nvSpPr>
              <p:spPr bwMode="auto">
                <a:xfrm>
                  <a:off x="773"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439" name="Group 88">
                  <a:extLst>
                    <a:ext uri="{FF2B5EF4-FFF2-40B4-BE49-F238E27FC236}">
                      <a16:creationId xmlns:a16="http://schemas.microsoft.com/office/drawing/2014/main" id="{CD9629B0-418D-F644-8FB4-14B3AE975271}"/>
                    </a:ext>
                  </a:extLst>
                </p:cNvPr>
                <p:cNvGrpSpPr>
                  <a:grpSpLocks noChangeAspect="1"/>
                </p:cNvGrpSpPr>
                <p:nvPr/>
              </p:nvGrpSpPr>
              <p:grpSpPr bwMode="auto">
                <a:xfrm>
                  <a:off x="973" y="-19"/>
                  <a:ext cx="226" cy="426"/>
                  <a:chOff x="0" y="-67"/>
                  <a:chExt cx="409" cy="882"/>
                </a:xfrm>
              </p:grpSpPr>
              <p:sp>
                <p:nvSpPr>
                  <p:cNvPr id="461" name="AutoShape 89">
                    <a:extLst>
                      <a:ext uri="{FF2B5EF4-FFF2-40B4-BE49-F238E27FC236}">
                        <a16:creationId xmlns:a16="http://schemas.microsoft.com/office/drawing/2014/main" id="{8B4ACEEE-44D7-1347-811A-7045F06D08B0}"/>
                      </a:ext>
                    </a:extLst>
                  </p:cNvPr>
                  <p:cNvSpPr>
                    <a:spLocks noChangeAspect="1" noChangeArrowheads="1"/>
                  </p:cNvSpPr>
                  <p:nvPr/>
                </p:nvSpPr>
                <p:spPr bwMode="auto">
                  <a:xfrm rot="16200000">
                    <a:off x="-193" y="254"/>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462" name="AutoShape 90">
                    <a:extLst>
                      <a:ext uri="{FF2B5EF4-FFF2-40B4-BE49-F238E27FC236}">
                        <a16:creationId xmlns:a16="http://schemas.microsoft.com/office/drawing/2014/main" id="{296FF6E3-08BC-6E4A-ACE1-95D5B52D7119}"/>
                      </a:ext>
                    </a:extLst>
                  </p:cNvPr>
                  <p:cNvSpPr>
                    <a:spLocks noChangeAspect="1" noChangeArrowheads="1"/>
                  </p:cNvSpPr>
                  <p:nvPr/>
                </p:nvSpPr>
                <p:spPr bwMode="auto">
                  <a:xfrm rot="5400000">
                    <a:off x="-34" y="340"/>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63" name="未知">
                    <a:extLst>
                      <a:ext uri="{FF2B5EF4-FFF2-40B4-BE49-F238E27FC236}">
                        <a16:creationId xmlns:a16="http://schemas.microsoft.com/office/drawing/2014/main" id="{897B093A-81F7-F34C-B57B-FFA4C3B92E5C}"/>
                      </a:ext>
                    </a:extLst>
                  </p:cNvPr>
                  <p:cNvSpPr>
                    <a:spLocks noChangeAspect="1"/>
                  </p:cNvSpPr>
                  <p:nvPr/>
                </p:nvSpPr>
                <p:spPr bwMode="auto">
                  <a:xfrm rot="5400000">
                    <a:off x="-17" y="353"/>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64" name="Text Box 92">
                    <a:extLst>
                      <a:ext uri="{FF2B5EF4-FFF2-40B4-BE49-F238E27FC236}">
                        <a16:creationId xmlns:a16="http://schemas.microsoft.com/office/drawing/2014/main" id="{8A3E3BFC-4C24-8849-8BE4-8597BDCA2BA3}"/>
                      </a:ext>
                    </a:extLst>
                  </p:cNvPr>
                  <p:cNvSpPr txBox="1">
                    <a:spLocks noChangeAspect="1" noChangeArrowheads="1"/>
                  </p:cNvSpPr>
                  <p:nvPr/>
                </p:nvSpPr>
                <p:spPr bwMode="auto">
                  <a:xfrm rot="16200000">
                    <a:off x="-200" y="205"/>
                    <a:ext cx="882" cy="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440" name="Line 93">
                  <a:extLst>
                    <a:ext uri="{FF2B5EF4-FFF2-40B4-BE49-F238E27FC236}">
                      <a16:creationId xmlns:a16="http://schemas.microsoft.com/office/drawing/2014/main" id="{0F6C9669-ABBA-584C-B987-8E4FCD18658C}"/>
                    </a:ext>
                  </a:extLst>
                </p:cNvPr>
                <p:cNvSpPr>
                  <a:spLocks noChangeAspect="1" noChangeShapeType="1"/>
                </p:cNvSpPr>
                <p:nvPr/>
              </p:nvSpPr>
              <p:spPr bwMode="auto">
                <a:xfrm>
                  <a:off x="1174"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41" name="Line 94">
                  <a:extLst>
                    <a:ext uri="{FF2B5EF4-FFF2-40B4-BE49-F238E27FC236}">
                      <a16:creationId xmlns:a16="http://schemas.microsoft.com/office/drawing/2014/main" id="{77711635-0EBD-EB4D-8C12-0A0D1618067E}"/>
                    </a:ext>
                  </a:extLst>
                </p:cNvPr>
                <p:cNvSpPr>
                  <a:spLocks noChangeAspect="1" noChangeShapeType="1"/>
                </p:cNvSpPr>
                <p:nvPr/>
              </p:nvSpPr>
              <p:spPr bwMode="auto">
                <a:xfrm>
                  <a:off x="1597"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442" name="Group 95">
                  <a:extLst>
                    <a:ext uri="{FF2B5EF4-FFF2-40B4-BE49-F238E27FC236}">
                      <a16:creationId xmlns:a16="http://schemas.microsoft.com/office/drawing/2014/main" id="{BA977180-DE1D-6C4B-BE3C-56EC87A17E80}"/>
                    </a:ext>
                  </a:extLst>
                </p:cNvPr>
                <p:cNvGrpSpPr>
                  <a:grpSpLocks noChangeAspect="1"/>
                </p:cNvGrpSpPr>
                <p:nvPr/>
              </p:nvGrpSpPr>
              <p:grpSpPr bwMode="auto">
                <a:xfrm>
                  <a:off x="1260" y="77"/>
                  <a:ext cx="418" cy="262"/>
                  <a:chOff x="83" y="-32"/>
                  <a:chExt cx="901" cy="544"/>
                </a:xfrm>
              </p:grpSpPr>
              <p:sp>
                <p:nvSpPr>
                  <p:cNvPr id="459" name="Rectangle 96">
                    <a:extLst>
                      <a:ext uri="{FF2B5EF4-FFF2-40B4-BE49-F238E27FC236}">
                        <a16:creationId xmlns:a16="http://schemas.microsoft.com/office/drawing/2014/main" id="{C40E9D8D-0B00-1742-AE77-66F4555D9D04}"/>
                      </a:ext>
                    </a:extLst>
                  </p:cNvPr>
                  <p:cNvSpPr>
                    <a:spLocks noChangeAspect="1" noChangeArrowheads="1"/>
                  </p:cNvSpPr>
                  <p:nvPr/>
                </p:nvSpPr>
                <p:spPr bwMode="auto">
                  <a:xfrm>
                    <a:off x="298"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460" name="Text Box 97">
                    <a:extLst>
                      <a:ext uri="{FF2B5EF4-FFF2-40B4-BE49-F238E27FC236}">
                        <a16:creationId xmlns:a16="http://schemas.microsoft.com/office/drawing/2014/main" id="{E5B0A862-C272-E14B-9FC8-D20D82227686}"/>
                      </a:ext>
                    </a:extLst>
                  </p:cNvPr>
                  <p:cNvSpPr txBox="1">
                    <a:spLocks noChangeAspect="1" noChangeArrowheads="1"/>
                  </p:cNvSpPr>
                  <p:nvPr/>
                </p:nvSpPr>
                <p:spPr bwMode="auto">
                  <a:xfrm>
                    <a:off x="83" y="-32"/>
                    <a:ext cx="901"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443" name="未知">
                  <a:extLst>
                    <a:ext uri="{FF2B5EF4-FFF2-40B4-BE49-F238E27FC236}">
                      <a16:creationId xmlns:a16="http://schemas.microsoft.com/office/drawing/2014/main" id="{07696885-1FAB-EA44-862B-435DB53AE3BF}"/>
                    </a:ext>
                  </a:extLst>
                </p:cNvPr>
                <p:cNvSpPr>
                  <a:spLocks noChangeAspect="1"/>
                </p:cNvSpPr>
                <p:nvPr/>
              </p:nvSpPr>
              <p:spPr bwMode="auto">
                <a:xfrm>
                  <a:off x="1330"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44" name="Line 99">
                  <a:extLst>
                    <a:ext uri="{FF2B5EF4-FFF2-40B4-BE49-F238E27FC236}">
                      <a16:creationId xmlns:a16="http://schemas.microsoft.com/office/drawing/2014/main" id="{D717AB65-411A-1644-B67E-0CDB8FE72176}"/>
                    </a:ext>
                  </a:extLst>
                </p:cNvPr>
                <p:cNvSpPr>
                  <a:spLocks noChangeAspect="1" noChangeShapeType="1"/>
                </p:cNvSpPr>
                <p:nvPr/>
              </p:nvSpPr>
              <p:spPr bwMode="auto">
                <a:xfrm>
                  <a:off x="321"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45" name="Line 100">
                  <a:extLst>
                    <a:ext uri="{FF2B5EF4-FFF2-40B4-BE49-F238E27FC236}">
                      <a16:creationId xmlns:a16="http://schemas.microsoft.com/office/drawing/2014/main" id="{028BE484-E0D1-8240-9BE4-A4AFF1369393}"/>
                    </a:ext>
                  </a:extLst>
                </p:cNvPr>
                <p:cNvSpPr>
                  <a:spLocks noChangeAspect="1" noChangeShapeType="1"/>
                </p:cNvSpPr>
                <p:nvPr/>
              </p:nvSpPr>
              <p:spPr bwMode="auto">
                <a:xfrm>
                  <a:off x="291"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446" name="Group 101">
                  <a:extLst>
                    <a:ext uri="{FF2B5EF4-FFF2-40B4-BE49-F238E27FC236}">
                      <a16:creationId xmlns:a16="http://schemas.microsoft.com/office/drawing/2014/main" id="{DB0EB2BD-6D1E-984E-87DE-629ADD71CF85}"/>
                    </a:ext>
                  </a:extLst>
                </p:cNvPr>
                <p:cNvGrpSpPr>
                  <a:grpSpLocks noChangeAspect="1"/>
                </p:cNvGrpSpPr>
                <p:nvPr/>
              </p:nvGrpSpPr>
              <p:grpSpPr bwMode="auto">
                <a:xfrm>
                  <a:off x="35" y="77"/>
                  <a:ext cx="391" cy="262"/>
                  <a:chOff x="76" y="-32"/>
                  <a:chExt cx="844" cy="544"/>
                </a:xfrm>
              </p:grpSpPr>
              <p:sp>
                <p:nvSpPr>
                  <p:cNvPr id="457" name="Rectangle 102">
                    <a:extLst>
                      <a:ext uri="{FF2B5EF4-FFF2-40B4-BE49-F238E27FC236}">
                        <a16:creationId xmlns:a16="http://schemas.microsoft.com/office/drawing/2014/main" id="{58E12F39-716B-5B46-AB22-72C520EC3F5D}"/>
                      </a:ext>
                    </a:extLst>
                  </p:cNvPr>
                  <p:cNvSpPr>
                    <a:spLocks noChangeAspect="1" noChangeArrowheads="1"/>
                  </p:cNvSpPr>
                  <p:nvPr/>
                </p:nvSpPr>
                <p:spPr bwMode="auto">
                  <a:xfrm>
                    <a:off x="256"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458" name="Text Box 103">
                    <a:extLst>
                      <a:ext uri="{FF2B5EF4-FFF2-40B4-BE49-F238E27FC236}">
                        <a16:creationId xmlns:a16="http://schemas.microsoft.com/office/drawing/2014/main" id="{12D869F1-F54F-0E4D-A9FA-076910DE66C5}"/>
                      </a:ext>
                    </a:extLst>
                  </p:cNvPr>
                  <p:cNvSpPr txBox="1">
                    <a:spLocks noChangeAspect="1" noChangeArrowheads="1"/>
                  </p:cNvSpPr>
                  <p:nvPr/>
                </p:nvSpPr>
                <p:spPr bwMode="auto">
                  <a:xfrm>
                    <a:off x="76" y="-32"/>
                    <a:ext cx="844"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447" name="Group 104">
                  <a:extLst>
                    <a:ext uri="{FF2B5EF4-FFF2-40B4-BE49-F238E27FC236}">
                      <a16:creationId xmlns:a16="http://schemas.microsoft.com/office/drawing/2014/main" id="{F4081442-493C-EA4F-8557-5A2BCC7B2490}"/>
                    </a:ext>
                  </a:extLst>
                </p:cNvPr>
                <p:cNvGrpSpPr>
                  <a:grpSpLocks noChangeAspect="1"/>
                </p:cNvGrpSpPr>
                <p:nvPr/>
              </p:nvGrpSpPr>
              <p:grpSpPr bwMode="auto">
                <a:xfrm>
                  <a:off x="410" y="0"/>
                  <a:ext cx="1297" cy="441"/>
                  <a:chOff x="0" y="0"/>
                  <a:chExt cx="2088" cy="681"/>
                </a:xfrm>
              </p:grpSpPr>
              <p:sp>
                <p:nvSpPr>
                  <p:cNvPr id="453" name="Rectangle 105">
                    <a:extLst>
                      <a:ext uri="{FF2B5EF4-FFF2-40B4-BE49-F238E27FC236}">
                        <a16:creationId xmlns:a16="http://schemas.microsoft.com/office/drawing/2014/main" id="{0D38F7C0-E38B-8740-911A-9D96F7597997}"/>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54" name="Rectangle 106">
                    <a:extLst>
                      <a:ext uri="{FF2B5EF4-FFF2-40B4-BE49-F238E27FC236}">
                        <a16:creationId xmlns:a16="http://schemas.microsoft.com/office/drawing/2014/main" id="{50816E4C-B076-DB4B-A1CC-AD7ED358FDE5}"/>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55" name="Rectangle 107">
                    <a:extLst>
                      <a:ext uri="{FF2B5EF4-FFF2-40B4-BE49-F238E27FC236}">
                        <a16:creationId xmlns:a16="http://schemas.microsoft.com/office/drawing/2014/main" id="{642B1196-D6C0-8340-91FA-8C282D8B851A}"/>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56" name="Rectangle 108">
                    <a:extLst>
                      <a:ext uri="{FF2B5EF4-FFF2-40B4-BE49-F238E27FC236}">
                        <a16:creationId xmlns:a16="http://schemas.microsoft.com/office/drawing/2014/main" id="{19703A4B-854A-AB47-94EB-7BE1A8BB2B10}"/>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448" name="Group 109">
                  <a:extLst>
                    <a:ext uri="{FF2B5EF4-FFF2-40B4-BE49-F238E27FC236}">
                      <a16:creationId xmlns:a16="http://schemas.microsoft.com/office/drawing/2014/main" id="{1FBB868D-3253-2E4B-8AAD-F72EDCF863E6}"/>
                    </a:ext>
                  </a:extLst>
                </p:cNvPr>
                <p:cNvGrpSpPr>
                  <a:grpSpLocks noChangeAspect="1"/>
                </p:cNvGrpSpPr>
                <p:nvPr/>
              </p:nvGrpSpPr>
              <p:grpSpPr bwMode="auto">
                <a:xfrm flipH="1">
                  <a:off x="1738" y="67"/>
                  <a:ext cx="294" cy="262"/>
                  <a:chOff x="51" y="-29"/>
                  <a:chExt cx="634" cy="485"/>
                </a:xfrm>
              </p:grpSpPr>
              <p:grpSp>
                <p:nvGrpSpPr>
                  <p:cNvPr id="449" name="Group 110">
                    <a:extLst>
                      <a:ext uri="{FF2B5EF4-FFF2-40B4-BE49-F238E27FC236}">
                        <a16:creationId xmlns:a16="http://schemas.microsoft.com/office/drawing/2014/main" id="{E7B26744-A7C8-164E-B20F-61C19E34D2BA}"/>
                      </a:ext>
                    </a:extLst>
                  </p:cNvPr>
                  <p:cNvGrpSpPr>
                    <a:grpSpLocks noChangeAspect="1"/>
                  </p:cNvGrpSpPr>
                  <p:nvPr/>
                </p:nvGrpSpPr>
                <p:grpSpPr bwMode="auto">
                  <a:xfrm>
                    <a:off x="123" y="24"/>
                    <a:ext cx="480" cy="432"/>
                    <a:chOff x="0" y="0"/>
                    <a:chExt cx="480" cy="432"/>
                  </a:xfrm>
                </p:grpSpPr>
                <p:sp>
                  <p:nvSpPr>
                    <p:cNvPr id="451" name="Rectangle 111">
                      <a:extLst>
                        <a:ext uri="{FF2B5EF4-FFF2-40B4-BE49-F238E27FC236}">
                          <a16:creationId xmlns:a16="http://schemas.microsoft.com/office/drawing/2014/main" id="{90F1F2EA-313B-3A4B-976B-4E064D2ABEAD}"/>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52" name="Rectangle 112">
                      <a:extLst>
                        <a:ext uri="{FF2B5EF4-FFF2-40B4-BE49-F238E27FC236}">
                          <a16:creationId xmlns:a16="http://schemas.microsoft.com/office/drawing/2014/main" id="{3B9799E4-A1D0-8745-B300-CFFB7CC5280E}"/>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450" name="Text Box 113">
                    <a:extLst>
                      <a:ext uri="{FF2B5EF4-FFF2-40B4-BE49-F238E27FC236}">
                        <a16:creationId xmlns:a16="http://schemas.microsoft.com/office/drawing/2014/main" id="{859B64A8-1E8D-664D-9AAA-E99587676053}"/>
                      </a:ext>
                    </a:extLst>
                  </p:cNvPr>
                  <p:cNvSpPr txBox="1">
                    <a:spLocks noChangeAspect="1" noChangeArrowheads="1"/>
                  </p:cNvSpPr>
                  <p:nvPr/>
                </p:nvSpPr>
                <p:spPr bwMode="auto">
                  <a:xfrm>
                    <a:off x="51" y="-29"/>
                    <a:ext cx="634"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grpSp>
            <p:nvGrpSpPr>
              <p:cNvPr id="199" name="Group 114">
                <a:extLst>
                  <a:ext uri="{FF2B5EF4-FFF2-40B4-BE49-F238E27FC236}">
                    <a16:creationId xmlns:a16="http://schemas.microsoft.com/office/drawing/2014/main" id="{6FF896D9-72A9-EF4D-AFB7-C9A1B2597720}"/>
                  </a:ext>
                </a:extLst>
              </p:cNvPr>
              <p:cNvGrpSpPr>
                <a:grpSpLocks noChangeAspect="1"/>
              </p:cNvGrpSpPr>
              <p:nvPr/>
            </p:nvGrpSpPr>
            <p:grpSpPr bwMode="auto">
              <a:xfrm>
                <a:off x="1289" y="1570"/>
                <a:ext cx="1996" cy="455"/>
                <a:chOff x="35" y="-14"/>
                <a:chExt cx="1996" cy="455"/>
              </a:xfrm>
            </p:grpSpPr>
            <p:grpSp>
              <p:nvGrpSpPr>
                <p:cNvPr id="403" name="Group 115">
                  <a:extLst>
                    <a:ext uri="{FF2B5EF4-FFF2-40B4-BE49-F238E27FC236}">
                      <a16:creationId xmlns:a16="http://schemas.microsoft.com/office/drawing/2014/main" id="{A5CEFF15-CC85-264F-9C47-8735E6824A98}"/>
                    </a:ext>
                  </a:extLst>
                </p:cNvPr>
                <p:cNvGrpSpPr>
                  <a:grpSpLocks noChangeAspect="1"/>
                </p:cNvGrpSpPr>
                <p:nvPr/>
              </p:nvGrpSpPr>
              <p:grpSpPr bwMode="auto">
                <a:xfrm>
                  <a:off x="512" y="75"/>
                  <a:ext cx="294" cy="262"/>
                  <a:chOff x="52" y="-29"/>
                  <a:chExt cx="639" cy="485"/>
                </a:xfrm>
              </p:grpSpPr>
              <p:grpSp>
                <p:nvGrpSpPr>
                  <p:cNvPr id="432" name="Group 116">
                    <a:extLst>
                      <a:ext uri="{FF2B5EF4-FFF2-40B4-BE49-F238E27FC236}">
                        <a16:creationId xmlns:a16="http://schemas.microsoft.com/office/drawing/2014/main" id="{F486E36A-9AC3-F74D-8819-72CE2BAB03BA}"/>
                      </a:ext>
                    </a:extLst>
                  </p:cNvPr>
                  <p:cNvGrpSpPr>
                    <a:grpSpLocks noChangeAspect="1"/>
                  </p:cNvGrpSpPr>
                  <p:nvPr/>
                </p:nvGrpSpPr>
                <p:grpSpPr bwMode="auto">
                  <a:xfrm>
                    <a:off x="134" y="24"/>
                    <a:ext cx="480" cy="432"/>
                    <a:chOff x="0" y="0"/>
                    <a:chExt cx="480" cy="432"/>
                  </a:xfrm>
                </p:grpSpPr>
                <p:sp>
                  <p:nvSpPr>
                    <p:cNvPr id="434" name="Rectangle 117">
                      <a:extLst>
                        <a:ext uri="{FF2B5EF4-FFF2-40B4-BE49-F238E27FC236}">
                          <a16:creationId xmlns:a16="http://schemas.microsoft.com/office/drawing/2014/main" id="{664E97AB-D30A-C14F-803F-6642BAEB37F8}"/>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35" name="Rectangle 118">
                      <a:extLst>
                        <a:ext uri="{FF2B5EF4-FFF2-40B4-BE49-F238E27FC236}">
                          <a16:creationId xmlns:a16="http://schemas.microsoft.com/office/drawing/2014/main" id="{95EB6A50-9472-3047-9397-6051CD3E4D92}"/>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433" name="Text Box 119">
                    <a:extLst>
                      <a:ext uri="{FF2B5EF4-FFF2-40B4-BE49-F238E27FC236}">
                        <a16:creationId xmlns:a16="http://schemas.microsoft.com/office/drawing/2014/main" id="{4C1AD131-A977-7740-832D-3D97C702E254}"/>
                      </a:ext>
                    </a:extLst>
                  </p:cNvPr>
                  <p:cNvSpPr txBox="1">
                    <a:spLocks noChangeAspect="1" noChangeArrowheads="1"/>
                  </p:cNvSpPr>
                  <p:nvPr/>
                </p:nvSpPr>
                <p:spPr bwMode="auto">
                  <a:xfrm>
                    <a:off x="52" y="-29"/>
                    <a:ext cx="639"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404" name="Line 120">
                  <a:extLst>
                    <a:ext uri="{FF2B5EF4-FFF2-40B4-BE49-F238E27FC236}">
                      <a16:creationId xmlns:a16="http://schemas.microsoft.com/office/drawing/2014/main" id="{2D0697A8-0E97-9E46-9BCA-4DE00D85F83A}"/>
                    </a:ext>
                  </a:extLst>
                </p:cNvPr>
                <p:cNvSpPr>
                  <a:spLocks noChangeAspect="1" noChangeShapeType="1"/>
                </p:cNvSpPr>
                <p:nvPr/>
              </p:nvSpPr>
              <p:spPr bwMode="auto">
                <a:xfrm>
                  <a:off x="772"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05" name="Line 121">
                  <a:extLst>
                    <a:ext uri="{FF2B5EF4-FFF2-40B4-BE49-F238E27FC236}">
                      <a16:creationId xmlns:a16="http://schemas.microsoft.com/office/drawing/2014/main" id="{8B1916D5-E1EB-D247-A45E-CCDB12611E91}"/>
                    </a:ext>
                  </a:extLst>
                </p:cNvPr>
                <p:cNvSpPr>
                  <a:spLocks noChangeAspect="1" noChangeShapeType="1"/>
                </p:cNvSpPr>
                <p:nvPr/>
              </p:nvSpPr>
              <p:spPr bwMode="auto">
                <a:xfrm>
                  <a:off x="772"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406" name="Group 122">
                  <a:extLst>
                    <a:ext uri="{FF2B5EF4-FFF2-40B4-BE49-F238E27FC236}">
                      <a16:creationId xmlns:a16="http://schemas.microsoft.com/office/drawing/2014/main" id="{B0DFB0D1-6121-EA4C-A55D-C0769C343197}"/>
                    </a:ext>
                  </a:extLst>
                </p:cNvPr>
                <p:cNvGrpSpPr>
                  <a:grpSpLocks noChangeAspect="1"/>
                </p:cNvGrpSpPr>
                <p:nvPr/>
              </p:nvGrpSpPr>
              <p:grpSpPr bwMode="auto">
                <a:xfrm>
                  <a:off x="972" y="-14"/>
                  <a:ext cx="227" cy="426"/>
                  <a:chOff x="0" y="-60"/>
                  <a:chExt cx="410" cy="882"/>
                </a:xfrm>
              </p:grpSpPr>
              <p:sp>
                <p:nvSpPr>
                  <p:cNvPr id="428" name="AutoShape 123">
                    <a:extLst>
                      <a:ext uri="{FF2B5EF4-FFF2-40B4-BE49-F238E27FC236}">
                        <a16:creationId xmlns:a16="http://schemas.microsoft.com/office/drawing/2014/main" id="{EB6583F1-FC54-A344-9D72-E1332121F826}"/>
                      </a:ext>
                    </a:extLst>
                  </p:cNvPr>
                  <p:cNvSpPr>
                    <a:spLocks noChangeAspect="1" noChangeArrowheads="1"/>
                  </p:cNvSpPr>
                  <p:nvPr/>
                </p:nvSpPr>
                <p:spPr bwMode="auto">
                  <a:xfrm rot="16200000">
                    <a:off x="-193" y="250"/>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429" name="AutoShape 124">
                    <a:extLst>
                      <a:ext uri="{FF2B5EF4-FFF2-40B4-BE49-F238E27FC236}">
                        <a16:creationId xmlns:a16="http://schemas.microsoft.com/office/drawing/2014/main" id="{43018754-144F-A544-BC7F-A076E029FD1E}"/>
                      </a:ext>
                    </a:extLst>
                  </p:cNvPr>
                  <p:cNvSpPr>
                    <a:spLocks noChangeAspect="1" noChangeArrowheads="1"/>
                  </p:cNvSpPr>
                  <p:nvPr/>
                </p:nvSpPr>
                <p:spPr bwMode="auto">
                  <a:xfrm rot="5400000">
                    <a:off x="-34" y="336"/>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30" name="未知">
                    <a:extLst>
                      <a:ext uri="{FF2B5EF4-FFF2-40B4-BE49-F238E27FC236}">
                        <a16:creationId xmlns:a16="http://schemas.microsoft.com/office/drawing/2014/main" id="{4673958F-1974-C34B-99ED-92133F579F11}"/>
                      </a:ext>
                    </a:extLst>
                  </p:cNvPr>
                  <p:cNvSpPr>
                    <a:spLocks noChangeAspect="1"/>
                  </p:cNvSpPr>
                  <p:nvPr/>
                </p:nvSpPr>
                <p:spPr bwMode="auto">
                  <a:xfrm rot="5400000">
                    <a:off x="-17" y="349"/>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31" name="Text Box 126">
                    <a:extLst>
                      <a:ext uri="{FF2B5EF4-FFF2-40B4-BE49-F238E27FC236}">
                        <a16:creationId xmlns:a16="http://schemas.microsoft.com/office/drawing/2014/main" id="{6EB19777-3DAA-984C-BAA3-1DB9E1496EE7}"/>
                      </a:ext>
                    </a:extLst>
                  </p:cNvPr>
                  <p:cNvSpPr txBox="1">
                    <a:spLocks noChangeAspect="1" noChangeArrowheads="1"/>
                  </p:cNvSpPr>
                  <p:nvPr/>
                </p:nvSpPr>
                <p:spPr bwMode="auto">
                  <a:xfrm rot="16200000">
                    <a:off x="-199" y="213"/>
                    <a:ext cx="88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407" name="Line 127">
                  <a:extLst>
                    <a:ext uri="{FF2B5EF4-FFF2-40B4-BE49-F238E27FC236}">
                      <a16:creationId xmlns:a16="http://schemas.microsoft.com/office/drawing/2014/main" id="{39299057-0AD7-F34D-BE83-414455AD6627}"/>
                    </a:ext>
                  </a:extLst>
                </p:cNvPr>
                <p:cNvSpPr>
                  <a:spLocks noChangeAspect="1" noChangeShapeType="1"/>
                </p:cNvSpPr>
                <p:nvPr/>
              </p:nvSpPr>
              <p:spPr bwMode="auto">
                <a:xfrm>
                  <a:off x="1173"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08" name="Line 128">
                  <a:extLst>
                    <a:ext uri="{FF2B5EF4-FFF2-40B4-BE49-F238E27FC236}">
                      <a16:creationId xmlns:a16="http://schemas.microsoft.com/office/drawing/2014/main" id="{327086CA-79EF-0A41-948F-ADE6EFBA52A1}"/>
                    </a:ext>
                  </a:extLst>
                </p:cNvPr>
                <p:cNvSpPr>
                  <a:spLocks noChangeAspect="1" noChangeShapeType="1"/>
                </p:cNvSpPr>
                <p:nvPr/>
              </p:nvSpPr>
              <p:spPr bwMode="auto">
                <a:xfrm>
                  <a:off x="1596"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409" name="Group 129">
                  <a:extLst>
                    <a:ext uri="{FF2B5EF4-FFF2-40B4-BE49-F238E27FC236}">
                      <a16:creationId xmlns:a16="http://schemas.microsoft.com/office/drawing/2014/main" id="{2630796A-5F24-2948-A75B-61193DC8E33B}"/>
                    </a:ext>
                  </a:extLst>
                </p:cNvPr>
                <p:cNvGrpSpPr>
                  <a:grpSpLocks noChangeAspect="1"/>
                </p:cNvGrpSpPr>
                <p:nvPr/>
              </p:nvGrpSpPr>
              <p:grpSpPr bwMode="auto">
                <a:xfrm>
                  <a:off x="1259" y="77"/>
                  <a:ext cx="418" cy="262"/>
                  <a:chOff x="83" y="-32"/>
                  <a:chExt cx="901" cy="544"/>
                </a:xfrm>
              </p:grpSpPr>
              <p:sp>
                <p:nvSpPr>
                  <p:cNvPr id="426" name="Rectangle 130">
                    <a:extLst>
                      <a:ext uri="{FF2B5EF4-FFF2-40B4-BE49-F238E27FC236}">
                        <a16:creationId xmlns:a16="http://schemas.microsoft.com/office/drawing/2014/main" id="{CB27EC95-85D2-7740-866C-40F17ABB6F5A}"/>
                      </a:ext>
                    </a:extLst>
                  </p:cNvPr>
                  <p:cNvSpPr>
                    <a:spLocks noChangeAspect="1" noChangeArrowheads="1"/>
                  </p:cNvSpPr>
                  <p:nvPr/>
                </p:nvSpPr>
                <p:spPr bwMode="auto">
                  <a:xfrm>
                    <a:off x="298"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427" name="Text Box 131">
                    <a:extLst>
                      <a:ext uri="{FF2B5EF4-FFF2-40B4-BE49-F238E27FC236}">
                        <a16:creationId xmlns:a16="http://schemas.microsoft.com/office/drawing/2014/main" id="{99AED45C-0050-FB42-93F4-4FED1D42D84C}"/>
                      </a:ext>
                    </a:extLst>
                  </p:cNvPr>
                  <p:cNvSpPr txBox="1">
                    <a:spLocks noChangeAspect="1" noChangeArrowheads="1"/>
                  </p:cNvSpPr>
                  <p:nvPr/>
                </p:nvSpPr>
                <p:spPr bwMode="auto">
                  <a:xfrm>
                    <a:off x="83" y="-32"/>
                    <a:ext cx="901"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410" name="未知">
                  <a:extLst>
                    <a:ext uri="{FF2B5EF4-FFF2-40B4-BE49-F238E27FC236}">
                      <a16:creationId xmlns:a16="http://schemas.microsoft.com/office/drawing/2014/main" id="{E1C7F3E4-93BB-2949-8345-28B0AB2CDB03}"/>
                    </a:ext>
                  </a:extLst>
                </p:cNvPr>
                <p:cNvSpPr>
                  <a:spLocks noChangeAspect="1"/>
                </p:cNvSpPr>
                <p:nvPr/>
              </p:nvSpPr>
              <p:spPr bwMode="auto">
                <a:xfrm>
                  <a:off x="1329"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11" name="Line 133">
                  <a:extLst>
                    <a:ext uri="{FF2B5EF4-FFF2-40B4-BE49-F238E27FC236}">
                      <a16:creationId xmlns:a16="http://schemas.microsoft.com/office/drawing/2014/main" id="{2D906174-8C06-7E44-93C7-82D3E58CE5DB}"/>
                    </a:ext>
                  </a:extLst>
                </p:cNvPr>
                <p:cNvSpPr>
                  <a:spLocks noChangeAspect="1" noChangeShapeType="1"/>
                </p:cNvSpPr>
                <p:nvPr/>
              </p:nvSpPr>
              <p:spPr bwMode="auto">
                <a:xfrm>
                  <a:off x="320"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12" name="Line 134">
                  <a:extLst>
                    <a:ext uri="{FF2B5EF4-FFF2-40B4-BE49-F238E27FC236}">
                      <a16:creationId xmlns:a16="http://schemas.microsoft.com/office/drawing/2014/main" id="{B4341B92-8FCE-BB4F-97FA-42C8FCE96505}"/>
                    </a:ext>
                  </a:extLst>
                </p:cNvPr>
                <p:cNvSpPr>
                  <a:spLocks noChangeAspect="1" noChangeShapeType="1"/>
                </p:cNvSpPr>
                <p:nvPr/>
              </p:nvSpPr>
              <p:spPr bwMode="auto">
                <a:xfrm>
                  <a:off x="290"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413" name="Group 135">
                  <a:extLst>
                    <a:ext uri="{FF2B5EF4-FFF2-40B4-BE49-F238E27FC236}">
                      <a16:creationId xmlns:a16="http://schemas.microsoft.com/office/drawing/2014/main" id="{14F72339-5C14-D742-B3D8-744ECBA9F44E}"/>
                    </a:ext>
                  </a:extLst>
                </p:cNvPr>
                <p:cNvGrpSpPr>
                  <a:grpSpLocks noChangeAspect="1"/>
                </p:cNvGrpSpPr>
                <p:nvPr/>
              </p:nvGrpSpPr>
              <p:grpSpPr bwMode="auto">
                <a:xfrm>
                  <a:off x="35" y="77"/>
                  <a:ext cx="391" cy="262"/>
                  <a:chOff x="75" y="-32"/>
                  <a:chExt cx="842" cy="544"/>
                </a:xfrm>
              </p:grpSpPr>
              <p:sp>
                <p:nvSpPr>
                  <p:cNvPr id="424" name="Rectangle 136">
                    <a:extLst>
                      <a:ext uri="{FF2B5EF4-FFF2-40B4-BE49-F238E27FC236}">
                        <a16:creationId xmlns:a16="http://schemas.microsoft.com/office/drawing/2014/main" id="{B4D4C436-25DE-EE41-912A-4F0A4DC196AB}"/>
                      </a:ext>
                    </a:extLst>
                  </p:cNvPr>
                  <p:cNvSpPr>
                    <a:spLocks noChangeAspect="1" noChangeArrowheads="1"/>
                  </p:cNvSpPr>
                  <p:nvPr/>
                </p:nvSpPr>
                <p:spPr bwMode="auto">
                  <a:xfrm>
                    <a:off x="252"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425" name="Text Box 137">
                    <a:extLst>
                      <a:ext uri="{FF2B5EF4-FFF2-40B4-BE49-F238E27FC236}">
                        <a16:creationId xmlns:a16="http://schemas.microsoft.com/office/drawing/2014/main" id="{ACF543E5-20C5-E742-9DB6-502C37609091}"/>
                      </a:ext>
                    </a:extLst>
                  </p:cNvPr>
                  <p:cNvSpPr txBox="1">
                    <a:spLocks noChangeAspect="1" noChangeArrowheads="1"/>
                  </p:cNvSpPr>
                  <p:nvPr/>
                </p:nvSpPr>
                <p:spPr bwMode="auto">
                  <a:xfrm>
                    <a:off x="75" y="-32"/>
                    <a:ext cx="842"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414" name="Group 138">
                  <a:extLst>
                    <a:ext uri="{FF2B5EF4-FFF2-40B4-BE49-F238E27FC236}">
                      <a16:creationId xmlns:a16="http://schemas.microsoft.com/office/drawing/2014/main" id="{AAC0C3E8-4DEE-214C-B4D0-1DB8A0539B39}"/>
                    </a:ext>
                  </a:extLst>
                </p:cNvPr>
                <p:cNvGrpSpPr>
                  <a:grpSpLocks noChangeAspect="1"/>
                </p:cNvGrpSpPr>
                <p:nvPr/>
              </p:nvGrpSpPr>
              <p:grpSpPr bwMode="auto">
                <a:xfrm>
                  <a:off x="409" y="0"/>
                  <a:ext cx="1297" cy="441"/>
                  <a:chOff x="0" y="0"/>
                  <a:chExt cx="2088" cy="681"/>
                </a:xfrm>
              </p:grpSpPr>
              <p:sp>
                <p:nvSpPr>
                  <p:cNvPr id="420" name="Rectangle 139">
                    <a:extLst>
                      <a:ext uri="{FF2B5EF4-FFF2-40B4-BE49-F238E27FC236}">
                        <a16:creationId xmlns:a16="http://schemas.microsoft.com/office/drawing/2014/main" id="{4DFC5671-014D-E84E-8989-622D6BD00D89}"/>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21" name="Rectangle 140">
                    <a:extLst>
                      <a:ext uri="{FF2B5EF4-FFF2-40B4-BE49-F238E27FC236}">
                        <a16:creationId xmlns:a16="http://schemas.microsoft.com/office/drawing/2014/main" id="{A81D7F41-CF6E-094B-8FCD-591A1B3DB25E}"/>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22" name="Rectangle 141">
                    <a:extLst>
                      <a:ext uri="{FF2B5EF4-FFF2-40B4-BE49-F238E27FC236}">
                        <a16:creationId xmlns:a16="http://schemas.microsoft.com/office/drawing/2014/main" id="{C8862225-403B-2749-B6B5-296BD8CC5F48}"/>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23" name="Rectangle 142">
                    <a:extLst>
                      <a:ext uri="{FF2B5EF4-FFF2-40B4-BE49-F238E27FC236}">
                        <a16:creationId xmlns:a16="http://schemas.microsoft.com/office/drawing/2014/main" id="{08D56EB0-C2A5-4646-87DD-460EBABF4295}"/>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415" name="Group 143">
                  <a:extLst>
                    <a:ext uri="{FF2B5EF4-FFF2-40B4-BE49-F238E27FC236}">
                      <a16:creationId xmlns:a16="http://schemas.microsoft.com/office/drawing/2014/main" id="{416A9CCF-14F5-FE48-8311-5B8DC32E9F0D}"/>
                    </a:ext>
                  </a:extLst>
                </p:cNvPr>
                <p:cNvGrpSpPr>
                  <a:grpSpLocks noChangeAspect="1"/>
                </p:cNvGrpSpPr>
                <p:nvPr/>
              </p:nvGrpSpPr>
              <p:grpSpPr bwMode="auto">
                <a:xfrm flipH="1">
                  <a:off x="1737" y="67"/>
                  <a:ext cx="294" cy="262"/>
                  <a:chOff x="51" y="-29"/>
                  <a:chExt cx="634" cy="485"/>
                </a:xfrm>
              </p:grpSpPr>
              <p:grpSp>
                <p:nvGrpSpPr>
                  <p:cNvPr id="416" name="Group 144">
                    <a:extLst>
                      <a:ext uri="{FF2B5EF4-FFF2-40B4-BE49-F238E27FC236}">
                        <a16:creationId xmlns:a16="http://schemas.microsoft.com/office/drawing/2014/main" id="{8F5E8E0B-BFEA-A445-B520-AB7958437183}"/>
                      </a:ext>
                    </a:extLst>
                  </p:cNvPr>
                  <p:cNvGrpSpPr>
                    <a:grpSpLocks noChangeAspect="1"/>
                  </p:cNvGrpSpPr>
                  <p:nvPr/>
                </p:nvGrpSpPr>
                <p:grpSpPr bwMode="auto">
                  <a:xfrm>
                    <a:off x="123" y="24"/>
                    <a:ext cx="480" cy="432"/>
                    <a:chOff x="0" y="0"/>
                    <a:chExt cx="480" cy="432"/>
                  </a:xfrm>
                </p:grpSpPr>
                <p:sp>
                  <p:nvSpPr>
                    <p:cNvPr id="418" name="Rectangle 145">
                      <a:extLst>
                        <a:ext uri="{FF2B5EF4-FFF2-40B4-BE49-F238E27FC236}">
                          <a16:creationId xmlns:a16="http://schemas.microsoft.com/office/drawing/2014/main" id="{783B0215-91EA-E944-812F-4843D488DE25}"/>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19" name="Rectangle 146">
                      <a:extLst>
                        <a:ext uri="{FF2B5EF4-FFF2-40B4-BE49-F238E27FC236}">
                          <a16:creationId xmlns:a16="http://schemas.microsoft.com/office/drawing/2014/main" id="{E472E6D0-A561-EF46-B5E1-30977E439BFF}"/>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417" name="Text Box 147">
                    <a:extLst>
                      <a:ext uri="{FF2B5EF4-FFF2-40B4-BE49-F238E27FC236}">
                        <a16:creationId xmlns:a16="http://schemas.microsoft.com/office/drawing/2014/main" id="{C7783184-F29A-8144-94E9-4B0191007BAB}"/>
                      </a:ext>
                    </a:extLst>
                  </p:cNvPr>
                  <p:cNvSpPr txBox="1">
                    <a:spLocks noChangeAspect="1" noChangeArrowheads="1"/>
                  </p:cNvSpPr>
                  <p:nvPr/>
                </p:nvSpPr>
                <p:spPr bwMode="auto">
                  <a:xfrm>
                    <a:off x="51" y="-29"/>
                    <a:ext cx="634"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grpSp>
            <p:nvGrpSpPr>
              <p:cNvPr id="200" name="Group 148">
                <a:extLst>
                  <a:ext uri="{FF2B5EF4-FFF2-40B4-BE49-F238E27FC236}">
                    <a16:creationId xmlns:a16="http://schemas.microsoft.com/office/drawing/2014/main" id="{83CD168E-A02B-5141-8E03-2AD024095F5B}"/>
                  </a:ext>
                </a:extLst>
              </p:cNvPr>
              <p:cNvGrpSpPr>
                <a:grpSpLocks noChangeAspect="1"/>
              </p:cNvGrpSpPr>
              <p:nvPr/>
            </p:nvGrpSpPr>
            <p:grpSpPr bwMode="auto">
              <a:xfrm>
                <a:off x="1709" y="2080"/>
                <a:ext cx="1996" cy="457"/>
                <a:chOff x="35" y="-16"/>
                <a:chExt cx="1996" cy="457"/>
              </a:xfrm>
            </p:grpSpPr>
            <p:grpSp>
              <p:nvGrpSpPr>
                <p:cNvPr id="370" name="Group 149">
                  <a:extLst>
                    <a:ext uri="{FF2B5EF4-FFF2-40B4-BE49-F238E27FC236}">
                      <a16:creationId xmlns:a16="http://schemas.microsoft.com/office/drawing/2014/main" id="{C68CAD72-CC01-D74A-9190-530329C230B1}"/>
                    </a:ext>
                  </a:extLst>
                </p:cNvPr>
                <p:cNvGrpSpPr>
                  <a:grpSpLocks noChangeAspect="1"/>
                </p:cNvGrpSpPr>
                <p:nvPr/>
              </p:nvGrpSpPr>
              <p:grpSpPr bwMode="auto">
                <a:xfrm>
                  <a:off x="515" y="75"/>
                  <a:ext cx="294" cy="262"/>
                  <a:chOff x="52" y="-29"/>
                  <a:chExt cx="639" cy="485"/>
                </a:xfrm>
              </p:grpSpPr>
              <p:grpSp>
                <p:nvGrpSpPr>
                  <p:cNvPr id="399" name="Group 150">
                    <a:extLst>
                      <a:ext uri="{FF2B5EF4-FFF2-40B4-BE49-F238E27FC236}">
                        <a16:creationId xmlns:a16="http://schemas.microsoft.com/office/drawing/2014/main" id="{AB5E4CF3-7B79-9240-8F34-90A50FB64F59}"/>
                      </a:ext>
                    </a:extLst>
                  </p:cNvPr>
                  <p:cNvGrpSpPr>
                    <a:grpSpLocks noChangeAspect="1"/>
                  </p:cNvGrpSpPr>
                  <p:nvPr/>
                </p:nvGrpSpPr>
                <p:grpSpPr bwMode="auto">
                  <a:xfrm>
                    <a:off x="128" y="24"/>
                    <a:ext cx="480" cy="432"/>
                    <a:chOff x="0" y="0"/>
                    <a:chExt cx="480" cy="432"/>
                  </a:xfrm>
                </p:grpSpPr>
                <p:sp>
                  <p:nvSpPr>
                    <p:cNvPr id="401" name="Rectangle 151">
                      <a:extLst>
                        <a:ext uri="{FF2B5EF4-FFF2-40B4-BE49-F238E27FC236}">
                          <a16:creationId xmlns:a16="http://schemas.microsoft.com/office/drawing/2014/main" id="{F4DA3526-AE92-EA43-8488-E67D8656E74F}"/>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02" name="Rectangle 152">
                      <a:extLst>
                        <a:ext uri="{FF2B5EF4-FFF2-40B4-BE49-F238E27FC236}">
                          <a16:creationId xmlns:a16="http://schemas.microsoft.com/office/drawing/2014/main" id="{C4614428-B8B4-3A44-9956-6B52904C60E8}"/>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400" name="Text Box 153">
                    <a:extLst>
                      <a:ext uri="{FF2B5EF4-FFF2-40B4-BE49-F238E27FC236}">
                        <a16:creationId xmlns:a16="http://schemas.microsoft.com/office/drawing/2014/main" id="{23CE0FB1-B6BF-9946-ADCE-3592F5CDEA99}"/>
                      </a:ext>
                    </a:extLst>
                  </p:cNvPr>
                  <p:cNvSpPr txBox="1">
                    <a:spLocks noChangeAspect="1" noChangeArrowheads="1"/>
                  </p:cNvSpPr>
                  <p:nvPr/>
                </p:nvSpPr>
                <p:spPr bwMode="auto">
                  <a:xfrm>
                    <a:off x="52" y="-29"/>
                    <a:ext cx="639"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371" name="Line 154">
                  <a:extLst>
                    <a:ext uri="{FF2B5EF4-FFF2-40B4-BE49-F238E27FC236}">
                      <a16:creationId xmlns:a16="http://schemas.microsoft.com/office/drawing/2014/main" id="{1154268C-4B38-054A-AB9C-F97EA94EEB5C}"/>
                    </a:ext>
                  </a:extLst>
                </p:cNvPr>
                <p:cNvSpPr>
                  <a:spLocks noChangeAspect="1" noChangeShapeType="1"/>
                </p:cNvSpPr>
                <p:nvPr/>
              </p:nvSpPr>
              <p:spPr bwMode="auto">
                <a:xfrm>
                  <a:off x="772"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72" name="Line 155">
                  <a:extLst>
                    <a:ext uri="{FF2B5EF4-FFF2-40B4-BE49-F238E27FC236}">
                      <a16:creationId xmlns:a16="http://schemas.microsoft.com/office/drawing/2014/main" id="{84D82563-C3DA-1D4F-9241-B5D123707B86}"/>
                    </a:ext>
                  </a:extLst>
                </p:cNvPr>
                <p:cNvSpPr>
                  <a:spLocks noChangeAspect="1" noChangeShapeType="1"/>
                </p:cNvSpPr>
                <p:nvPr/>
              </p:nvSpPr>
              <p:spPr bwMode="auto">
                <a:xfrm>
                  <a:off x="772"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73" name="Group 156">
                  <a:extLst>
                    <a:ext uri="{FF2B5EF4-FFF2-40B4-BE49-F238E27FC236}">
                      <a16:creationId xmlns:a16="http://schemas.microsoft.com/office/drawing/2014/main" id="{CB835C9D-E493-E042-B0EE-582F36573011}"/>
                    </a:ext>
                  </a:extLst>
                </p:cNvPr>
                <p:cNvGrpSpPr>
                  <a:grpSpLocks noChangeAspect="1"/>
                </p:cNvGrpSpPr>
                <p:nvPr/>
              </p:nvGrpSpPr>
              <p:grpSpPr bwMode="auto">
                <a:xfrm>
                  <a:off x="972" y="-16"/>
                  <a:ext cx="227" cy="426"/>
                  <a:chOff x="0" y="-60"/>
                  <a:chExt cx="410" cy="882"/>
                </a:xfrm>
              </p:grpSpPr>
              <p:sp>
                <p:nvSpPr>
                  <p:cNvPr id="395" name="AutoShape 157">
                    <a:extLst>
                      <a:ext uri="{FF2B5EF4-FFF2-40B4-BE49-F238E27FC236}">
                        <a16:creationId xmlns:a16="http://schemas.microsoft.com/office/drawing/2014/main" id="{46040D8C-F494-E646-B607-47B01B26ADF6}"/>
                      </a:ext>
                    </a:extLst>
                  </p:cNvPr>
                  <p:cNvSpPr>
                    <a:spLocks noChangeAspect="1" noChangeArrowheads="1"/>
                  </p:cNvSpPr>
                  <p:nvPr/>
                </p:nvSpPr>
                <p:spPr bwMode="auto">
                  <a:xfrm rot="16200000">
                    <a:off x="-193" y="254"/>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396" name="AutoShape 158">
                    <a:extLst>
                      <a:ext uri="{FF2B5EF4-FFF2-40B4-BE49-F238E27FC236}">
                        <a16:creationId xmlns:a16="http://schemas.microsoft.com/office/drawing/2014/main" id="{A06F0FD9-97C0-7C40-941A-5F728A6B1A4A}"/>
                      </a:ext>
                    </a:extLst>
                  </p:cNvPr>
                  <p:cNvSpPr>
                    <a:spLocks noChangeAspect="1" noChangeArrowheads="1"/>
                  </p:cNvSpPr>
                  <p:nvPr/>
                </p:nvSpPr>
                <p:spPr bwMode="auto">
                  <a:xfrm rot="5400000">
                    <a:off x="-34" y="340"/>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97" name="未知">
                    <a:extLst>
                      <a:ext uri="{FF2B5EF4-FFF2-40B4-BE49-F238E27FC236}">
                        <a16:creationId xmlns:a16="http://schemas.microsoft.com/office/drawing/2014/main" id="{B227F7F2-B65A-9F47-8401-1960457D287A}"/>
                      </a:ext>
                    </a:extLst>
                  </p:cNvPr>
                  <p:cNvSpPr>
                    <a:spLocks noChangeAspect="1"/>
                  </p:cNvSpPr>
                  <p:nvPr/>
                </p:nvSpPr>
                <p:spPr bwMode="auto">
                  <a:xfrm rot="5400000">
                    <a:off x="-17" y="353"/>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98" name="Text Box 160">
                    <a:extLst>
                      <a:ext uri="{FF2B5EF4-FFF2-40B4-BE49-F238E27FC236}">
                        <a16:creationId xmlns:a16="http://schemas.microsoft.com/office/drawing/2014/main" id="{02E71F3A-1F59-6044-99D3-E0DB75DA2C05}"/>
                      </a:ext>
                    </a:extLst>
                  </p:cNvPr>
                  <p:cNvSpPr txBox="1">
                    <a:spLocks noChangeAspect="1" noChangeArrowheads="1"/>
                  </p:cNvSpPr>
                  <p:nvPr/>
                </p:nvSpPr>
                <p:spPr bwMode="auto">
                  <a:xfrm rot="16200000">
                    <a:off x="-199" y="213"/>
                    <a:ext cx="88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374" name="Line 161">
                  <a:extLst>
                    <a:ext uri="{FF2B5EF4-FFF2-40B4-BE49-F238E27FC236}">
                      <a16:creationId xmlns:a16="http://schemas.microsoft.com/office/drawing/2014/main" id="{900D55E2-6BAF-1A49-8CC3-AAEF899EFDC1}"/>
                    </a:ext>
                  </a:extLst>
                </p:cNvPr>
                <p:cNvSpPr>
                  <a:spLocks noChangeAspect="1" noChangeShapeType="1"/>
                </p:cNvSpPr>
                <p:nvPr/>
              </p:nvSpPr>
              <p:spPr bwMode="auto">
                <a:xfrm>
                  <a:off x="1173"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75" name="Line 162">
                  <a:extLst>
                    <a:ext uri="{FF2B5EF4-FFF2-40B4-BE49-F238E27FC236}">
                      <a16:creationId xmlns:a16="http://schemas.microsoft.com/office/drawing/2014/main" id="{E2F0C5ED-EB37-4E41-A203-51E55573F9AD}"/>
                    </a:ext>
                  </a:extLst>
                </p:cNvPr>
                <p:cNvSpPr>
                  <a:spLocks noChangeAspect="1" noChangeShapeType="1"/>
                </p:cNvSpPr>
                <p:nvPr/>
              </p:nvSpPr>
              <p:spPr bwMode="auto">
                <a:xfrm>
                  <a:off x="1596"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76" name="Group 163">
                  <a:extLst>
                    <a:ext uri="{FF2B5EF4-FFF2-40B4-BE49-F238E27FC236}">
                      <a16:creationId xmlns:a16="http://schemas.microsoft.com/office/drawing/2014/main" id="{90B99AB6-3B69-FE43-A1FF-21EF8DAA64F3}"/>
                    </a:ext>
                  </a:extLst>
                </p:cNvPr>
                <p:cNvGrpSpPr>
                  <a:grpSpLocks noChangeAspect="1"/>
                </p:cNvGrpSpPr>
                <p:nvPr/>
              </p:nvGrpSpPr>
              <p:grpSpPr bwMode="auto">
                <a:xfrm>
                  <a:off x="1259" y="77"/>
                  <a:ext cx="418" cy="262"/>
                  <a:chOff x="83" y="-32"/>
                  <a:chExt cx="901" cy="544"/>
                </a:xfrm>
              </p:grpSpPr>
              <p:sp>
                <p:nvSpPr>
                  <p:cNvPr id="393" name="Rectangle 164">
                    <a:extLst>
                      <a:ext uri="{FF2B5EF4-FFF2-40B4-BE49-F238E27FC236}">
                        <a16:creationId xmlns:a16="http://schemas.microsoft.com/office/drawing/2014/main" id="{EB7EE38B-99CB-344A-B7B9-B9827D78DF88}"/>
                      </a:ext>
                    </a:extLst>
                  </p:cNvPr>
                  <p:cNvSpPr>
                    <a:spLocks noChangeAspect="1" noChangeArrowheads="1"/>
                  </p:cNvSpPr>
                  <p:nvPr/>
                </p:nvSpPr>
                <p:spPr bwMode="auto">
                  <a:xfrm>
                    <a:off x="298"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394" name="Text Box 165">
                    <a:extLst>
                      <a:ext uri="{FF2B5EF4-FFF2-40B4-BE49-F238E27FC236}">
                        <a16:creationId xmlns:a16="http://schemas.microsoft.com/office/drawing/2014/main" id="{BF8851B1-226E-A749-AEB8-DD9A5DA2F437}"/>
                      </a:ext>
                    </a:extLst>
                  </p:cNvPr>
                  <p:cNvSpPr txBox="1">
                    <a:spLocks noChangeAspect="1" noChangeArrowheads="1"/>
                  </p:cNvSpPr>
                  <p:nvPr/>
                </p:nvSpPr>
                <p:spPr bwMode="auto">
                  <a:xfrm>
                    <a:off x="83" y="-32"/>
                    <a:ext cx="901"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377" name="未知">
                  <a:extLst>
                    <a:ext uri="{FF2B5EF4-FFF2-40B4-BE49-F238E27FC236}">
                      <a16:creationId xmlns:a16="http://schemas.microsoft.com/office/drawing/2014/main" id="{88D25EC2-9DAD-3D47-B829-CDD5D3BFD724}"/>
                    </a:ext>
                  </a:extLst>
                </p:cNvPr>
                <p:cNvSpPr>
                  <a:spLocks noChangeAspect="1"/>
                </p:cNvSpPr>
                <p:nvPr/>
              </p:nvSpPr>
              <p:spPr bwMode="auto">
                <a:xfrm>
                  <a:off x="1329"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78" name="Line 167">
                  <a:extLst>
                    <a:ext uri="{FF2B5EF4-FFF2-40B4-BE49-F238E27FC236}">
                      <a16:creationId xmlns:a16="http://schemas.microsoft.com/office/drawing/2014/main" id="{FFC71B3F-8733-0345-BC8A-03CAED4BD411}"/>
                    </a:ext>
                  </a:extLst>
                </p:cNvPr>
                <p:cNvSpPr>
                  <a:spLocks noChangeAspect="1" noChangeShapeType="1"/>
                </p:cNvSpPr>
                <p:nvPr/>
              </p:nvSpPr>
              <p:spPr bwMode="auto">
                <a:xfrm>
                  <a:off x="320"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79" name="Line 168">
                  <a:extLst>
                    <a:ext uri="{FF2B5EF4-FFF2-40B4-BE49-F238E27FC236}">
                      <a16:creationId xmlns:a16="http://schemas.microsoft.com/office/drawing/2014/main" id="{E9CD30AD-27B9-5942-8E15-49D59BFC91D4}"/>
                    </a:ext>
                  </a:extLst>
                </p:cNvPr>
                <p:cNvSpPr>
                  <a:spLocks noChangeAspect="1" noChangeShapeType="1"/>
                </p:cNvSpPr>
                <p:nvPr/>
              </p:nvSpPr>
              <p:spPr bwMode="auto">
                <a:xfrm>
                  <a:off x="290"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80" name="Group 169">
                  <a:extLst>
                    <a:ext uri="{FF2B5EF4-FFF2-40B4-BE49-F238E27FC236}">
                      <a16:creationId xmlns:a16="http://schemas.microsoft.com/office/drawing/2014/main" id="{C4C05244-74D9-D145-8352-2DBFC609A395}"/>
                    </a:ext>
                  </a:extLst>
                </p:cNvPr>
                <p:cNvGrpSpPr>
                  <a:grpSpLocks noChangeAspect="1"/>
                </p:cNvGrpSpPr>
                <p:nvPr/>
              </p:nvGrpSpPr>
              <p:grpSpPr bwMode="auto">
                <a:xfrm>
                  <a:off x="35" y="77"/>
                  <a:ext cx="391" cy="262"/>
                  <a:chOff x="76" y="-32"/>
                  <a:chExt cx="844" cy="544"/>
                </a:xfrm>
              </p:grpSpPr>
              <p:sp>
                <p:nvSpPr>
                  <p:cNvPr id="391" name="Rectangle 170">
                    <a:extLst>
                      <a:ext uri="{FF2B5EF4-FFF2-40B4-BE49-F238E27FC236}">
                        <a16:creationId xmlns:a16="http://schemas.microsoft.com/office/drawing/2014/main" id="{09637F98-57E1-C44B-B4E7-F4581C29CDC9}"/>
                      </a:ext>
                    </a:extLst>
                  </p:cNvPr>
                  <p:cNvSpPr>
                    <a:spLocks noChangeAspect="1" noChangeArrowheads="1"/>
                  </p:cNvSpPr>
                  <p:nvPr/>
                </p:nvSpPr>
                <p:spPr bwMode="auto">
                  <a:xfrm>
                    <a:off x="253"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392" name="Text Box 171">
                    <a:extLst>
                      <a:ext uri="{FF2B5EF4-FFF2-40B4-BE49-F238E27FC236}">
                        <a16:creationId xmlns:a16="http://schemas.microsoft.com/office/drawing/2014/main" id="{D4A64960-E222-684B-B539-A7D524378529}"/>
                      </a:ext>
                    </a:extLst>
                  </p:cNvPr>
                  <p:cNvSpPr txBox="1">
                    <a:spLocks noChangeAspect="1" noChangeArrowheads="1"/>
                  </p:cNvSpPr>
                  <p:nvPr/>
                </p:nvSpPr>
                <p:spPr bwMode="auto">
                  <a:xfrm>
                    <a:off x="76" y="-32"/>
                    <a:ext cx="844"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381" name="Group 172">
                  <a:extLst>
                    <a:ext uri="{FF2B5EF4-FFF2-40B4-BE49-F238E27FC236}">
                      <a16:creationId xmlns:a16="http://schemas.microsoft.com/office/drawing/2014/main" id="{269D8B0A-3574-454B-94AA-048C6BFD2E83}"/>
                    </a:ext>
                  </a:extLst>
                </p:cNvPr>
                <p:cNvGrpSpPr>
                  <a:grpSpLocks noChangeAspect="1"/>
                </p:cNvGrpSpPr>
                <p:nvPr/>
              </p:nvGrpSpPr>
              <p:grpSpPr bwMode="auto">
                <a:xfrm>
                  <a:off x="409" y="0"/>
                  <a:ext cx="1297" cy="441"/>
                  <a:chOff x="0" y="0"/>
                  <a:chExt cx="2088" cy="681"/>
                </a:xfrm>
              </p:grpSpPr>
              <p:sp>
                <p:nvSpPr>
                  <p:cNvPr id="387" name="Rectangle 173">
                    <a:extLst>
                      <a:ext uri="{FF2B5EF4-FFF2-40B4-BE49-F238E27FC236}">
                        <a16:creationId xmlns:a16="http://schemas.microsoft.com/office/drawing/2014/main" id="{6FCD7775-5580-FD46-A1A5-0C3281A00C41}"/>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88" name="Rectangle 174">
                    <a:extLst>
                      <a:ext uri="{FF2B5EF4-FFF2-40B4-BE49-F238E27FC236}">
                        <a16:creationId xmlns:a16="http://schemas.microsoft.com/office/drawing/2014/main" id="{F78956D7-C44B-4C4E-8785-B512526167D3}"/>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89" name="Rectangle 175">
                    <a:extLst>
                      <a:ext uri="{FF2B5EF4-FFF2-40B4-BE49-F238E27FC236}">
                        <a16:creationId xmlns:a16="http://schemas.microsoft.com/office/drawing/2014/main" id="{68BBD3C7-03D1-C849-AEBB-2CF4C6D70ED4}"/>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90" name="Rectangle 176">
                    <a:extLst>
                      <a:ext uri="{FF2B5EF4-FFF2-40B4-BE49-F238E27FC236}">
                        <a16:creationId xmlns:a16="http://schemas.microsoft.com/office/drawing/2014/main" id="{E2B7D9F3-38DA-624F-9632-CD37846A0CD4}"/>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382" name="Group 177">
                  <a:extLst>
                    <a:ext uri="{FF2B5EF4-FFF2-40B4-BE49-F238E27FC236}">
                      <a16:creationId xmlns:a16="http://schemas.microsoft.com/office/drawing/2014/main" id="{5CC835A8-854B-A744-BA40-4467E6744BFC}"/>
                    </a:ext>
                  </a:extLst>
                </p:cNvPr>
                <p:cNvGrpSpPr>
                  <a:grpSpLocks noChangeAspect="1"/>
                </p:cNvGrpSpPr>
                <p:nvPr/>
              </p:nvGrpSpPr>
              <p:grpSpPr bwMode="auto">
                <a:xfrm flipH="1">
                  <a:off x="1737" y="67"/>
                  <a:ext cx="294" cy="262"/>
                  <a:chOff x="51" y="-29"/>
                  <a:chExt cx="634" cy="485"/>
                </a:xfrm>
              </p:grpSpPr>
              <p:grpSp>
                <p:nvGrpSpPr>
                  <p:cNvPr id="383" name="Group 178">
                    <a:extLst>
                      <a:ext uri="{FF2B5EF4-FFF2-40B4-BE49-F238E27FC236}">
                        <a16:creationId xmlns:a16="http://schemas.microsoft.com/office/drawing/2014/main" id="{BC61CD88-8E68-F848-9DB0-912FFE4AB9FF}"/>
                      </a:ext>
                    </a:extLst>
                  </p:cNvPr>
                  <p:cNvGrpSpPr>
                    <a:grpSpLocks noChangeAspect="1"/>
                  </p:cNvGrpSpPr>
                  <p:nvPr/>
                </p:nvGrpSpPr>
                <p:grpSpPr bwMode="auto">
                  <a:xfrm>
                    <a:off x="123" y="24"/>
                    <a:ext cx="480" cy="432"/>
                    <a:chOff x="0" y="0"/>
                    <a:chExt cx="480" cy="432"/>
                  </a:xfrm>
                </p:grpSpPr>
                <p:sp>
                  <p:nvSpPr>
                    <p:cNvPr id="385" name="Rectangle 179">
                      <a:extLst>
                        <a:ext uri="{FF2B5EF4-FFF2-40B4-BE49-F238E27FC236}">
                          <a16:creationId xmlns:a16="http://schemas.microsoft.com/office/drawing/2014/main" id="{E98E3460-C78B-4343-9F76-D22ABF53B413}"/>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86" name="Rectangle 180">
                      <a:extLst>
                        <a:ext uri="{FF2B5EF4-FFF2-40B4-BE49-F238E27FC236}">
                          <a16:creationId xmlns:a16="http://schemas.microsoft.com/office/drawing/2014/main" id="{786300B2-719E-3B4E-922B-9B23F2C4CFE0}"/>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384" name="Text Box 181">
                    <a:extLst>
                      <a:ext uri="{FF2B5EF4-FFF2-40B4-BE49-F238E27FC236}">
                        <a16:creationId xmlns:a16="http://schemas.microsoft.com/office/drawing/2014/main" id="{2393A581-E107-D247-99F7-AF4FF1896F97}"/>
                      </a:ext>
                    </a:extLst>
                  </p:cNvPr>
                  <p:cNvSpPr txBox="1">
                    <a:spLocks noChangeAspect="1" noChangeArrowheads="1"/>
                  </p:cNvSpPr>
                  <p:nvPr/>
                </p:nvSpPr>
                <p:spPr bwMode="auto">
                  <a:xfrm>
                    <a:off x="51" y="-29"/>
                    <a:ext cx="634"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grpSp>
        <p:sp>
          <p:nvSpPr>
            <p:cNvPr id="184" name="Line 182">
              <a:extLst>
                <a:ext uri="{FF2B5EF4-FFF2-40B4-BE49-F238E27FC236}">
                  <a16:creationId xmlns:a16="http://schemas.microsoft.com/office/drawing/2014/main" id="{3CB5591B-56BE-DD40-891A-BD9FDAA4162D}"/>
                </a:ext>
              </a:extLst>
            </p:cNvPr>
            <p:cNvSpPr>
              <a:spLocks noChangeShapeType="1"/>
            </p:cNvSpPr>
            <p:nvPr/>
          </p:nvSpPr>
          <p:spPr bwMode="auto">
            <a:xfrm>
              <a:off x="336" y="225"/>
              <a:ext cx="4784" cy="4"/>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5" name="Rectangle 183">
              <a:extLst>
                <a:ext uri="{FF2B5EF4-FFF2-40B4-BE49-F238E27FC236}">
                  <a16:creationId xmlns:a16="http://schemas.microsoft.com/office/drawing/2014/main" id="{35B0E641-6A11-DD4B-8EFE-44AE734D33B5}"/>
                </a:ext>
              </a:extLst>
            </p:cNvPr>
            <p:cNvSpPr>
              <a:spLocks noChangeArrowheads="1"/>
            </p:cNvSpPr>
            <p:nvPr/>
          </p:nvSpPr>
          <p:spPr bwMode="auto">
            <a:xfrm>
              <a:off x="551" y="0"/>
              <a:ext cx="1060"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Time (clock cycles)</a:t>
              </a:r>
            </a:p>
          </p:txBody>
        </p:sp>
        <p:grpSp>
          <p:nvGrpSpPr>
            <p:cNvPr id="186" name="Group 184">
              <a:extLst>
                <a:ext uri="{FF2B5EF4-FFF2-40B4-BE49-F238E27FC236}">
                  <a16:creationId xmlns:a16="http://schemas.microsoft.com/office/drawing/2014/main" id="{71AF42BB-6371-134F-B8FC-287CC48BF5DC}"/>
                </a:ext>
              </a:extLst>
            </p:cNvPr>
            <p:cNvGrpSpPr>
              <a:grpSpLocks/>
            </p:cNvGrpSpPr>
            <p:nvPr/>
          </p:nvGrpSpPr>
          <p:grpSpPr bwMode="auto">
            <a:xfrm>
              <a:off x="1446" y="223"/>
              <a:ext cx="1945" cy="249"/>
              <a:chOff x="0" y="0"/>
              <a:chExt cx="1945" cy="249"/>
            </a:xfrm>
          </p:grpSpPr>
          <p:sp>
            <p:nvSpPr>
              <p:cNvPr id="191" name="Rectangle 185">
                <a:extLst>
                  <a:ext uri="{FF2B5EF4-FFF2-40B4-BE49-F238E27FC236}">
                    <a16:creationId xmlns:a16="http://schemas.microsoft.com/office/drawing/2014/main" id="{FF9704F7-FADA-F440-96B2-E5CDB3A3F651}"/>
                  </a:ext>
                </a:extLst>
              </p:cNvPr>
              <p:cNvSpPr>
                <a:spLocks noChangeArrowheads="1"/>
              </p:cNvSpPr>
              <p:nvPr/>
            </p:nvSpPr>
            <p:spPr bwMode="auto">
              <a:xfrm>
                <a:off x="0" y="4"/>
                <a:ext cx="195"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IF</a:t>
                </a:r>
              </a:p>
            </p:txBody>
          </p:sp>
          <p:sp>
            <p:nvSpPr>
              <p:cNvPr id="192" name="Rectangle 186">
                <a:extLst>
                  <a:ext uri="{FF2B5EF4-FFF2-40B4-BE49-F238E27FC236}">
                    <a16:creationId xmlns:a16="http://schemas.microsoft.com/office/drawing/2014/main" id="{8F8930B6-2A01-FA4A-AEF8-97834396D345}"/>
                  </a:ext>
                </a:extLst>
              </p:cNvPr>
              <p:cNvSpPr>
                <a:spLocks noChangeArrowheads="1"/>
              </p:cNvSpPr>
              <p:nvPr/>
            </p:nvSpPr>
            <p:spPr bwMode="auto">
              <a:xfrm>
                <a:off x="288" y="4"/>
                <a:ext cx="390"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ID/RF</a:t>
                </a:r>
              </a:p>
            </p:txBody>
          </p:sp>
          <p:sp>
            <p:nvSpPr>
              <p:cNvPr id="193" name="Rectangle 187">
                <a:extLst>
                  <a:ext uri="{FF2B5EF4-FFF2-40B4-BE49-F238E27FC236}">
                    <a16:creationId xmlns:a16="http://schemas.microsoft.com/office/drawing/2014/main" id="{1ADB98EB-0CBF-D348-BF73-2DC7380EC7F1}"/>
                  </a:ext>
                </a:extLst>
              </p:cNvPr>
              <p:cNvSpPr>
                <a:spLocks noChangeArrowheads="1"/>
              </p:cNvSpPr>
              <p:nvPr/>
            </p:nvSpPr>
            <p:spPr bwMode="auto">
              <a:xfrm>
                <a:off x="789" y="0"/>
                <a:ext cx="223"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EX</a:t>
                </a:r>
              </a:p>
            </p:txBody>
          </p:sp>
          <p:sp>
            <p:nvSpPr>
              <p:cNvPr id="194" name="Rectangle 188">
                <a:extLst>
                  <a:ext uri="{FF2B5EF4-FFF2-40B4-BE49-F238E27FC236}">
                    <a16:creationId xmlns:a16="http://schemas.microsoft.com/office/drawing/2014/main" id="{99492F61-AA7F-894A-9775-A994D44CA4E9}"/>
                  </a:ext>
                </a:extLst>
              </p:cNvPr>
              <p:cNvSpPr>
                <a:spLocks noChangeArrowheads="1"/>
              </p:cNvSpPr>
              <p:nvPr/>
            </p:nvSpPr>
            <p:spPr bwMode="auto">
              <a:xfrm>
                <a:off x="1184" y="2"/>
                <a:ext cx="334"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MEM</a:t>
                </a:r>
              </a:p>
            </p:txBody>
          </p:sp>
          <p:sp>
            <p:nvSpPr>
              <p:cNvPr id="195" name="Rectangle 189">
                <a:extLst>
                  <a:ext uri="{FF2B5EF4-FFF2-40B4-BE49-F238E27FC236}">
                    <a16:creationId xmlns:a16="http://schemas.microsoft.com/office/drawing/2014/main" id="{3FFF0FFB-B937-234C-8CE8-11BEC659B1F6}"/>
                  </a:ext>
                </a:extLst>
              </p:cNvPr>
              <p:cNvSpPr>
                <a:spLocks noChangeArrowheads="1"/>
              </p:cNvSpPr>
              <p:nvPr/>
            </p:nvSpPr>
            <p:spPr bwMode="auto">
              <a:xfrm>
                <a:off x="1682" y="1"/>
                <a:ext cx="263"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WB</a:t>
                </a:r>
              </a:p>
            </p:txBody>
          </p:sp>
        </p:grpSp>
        <p:sp>
          <p:nvSpPr>
            <p:cNvPr id="187" name="Line 190">
              <a:extLst>
                <a:ext uri="{FF2B5EF4-FFF2-40B4-BE49-F238E27FC236}">
                  <a16:creationId xmlns:a16="http://schemas.microsoft.com/office/drawing/2014/main" id="{0267E7F5-9879-444F-BD89-B712AC3FA4B7}"/>
                </a:ext>
              </a:extLst>
            </p:cNvPr>
            <p:cNvSpPr>
              <a:spLocks noChangeShapeType="1"/>
            </p:cNvSpPr>
            <p:nvPr/>
          </p:nvSpPr>
          <p:spPr bwMode="auto">
            <a:xfrm flipH="1">
              <a:off x="2437" y="664"/>
              <a:ext cx="864" cy="384"/>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8" name="Line 191">
              <a:extLst>
                <a:ext uri="{FF2B5EF4-FFF2-40B4-BE49-F238E27FC236}">
                  <a16:creationId xmlns:a16="http://schemas.microsoft.com/office/drawing/2014/main" id="{E8B8F6B4-8B2D-1843-AA64-67184C2B49B0}"/>
                </a:ext>
              </a:extLst>
            </p:cNvPr>
            <p:cNvSpPr>
              <a:spLocks noChangeShapeType="1"/>
            </p:cNvSpPr>
            <p:nvPr/>
          </p:nvSpPr>
          <p:spPr bwMode="auto">
            <a:xfrm flipH="1">
              <a:off x="2869" y="664"/>
              <a:ext cx="432" cy="960"/>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9" name="Line 192">
              <a:extLst>
                <a:ext uri="{FF2B5EF4-FFF2-40B4-BE49-F238E27FC236}">
                  <a16:creationId xmlns:a16="http://schemas.microsoft.com/office/drawing/2014/main" id="{399D71F8-974C-6E4F-AC65-1ADBFB24904B}"/>
                </a:ext>
              </a:extLst>
            </p:cNvPr>
            <p:cNvSpPr>
              <a:spLocks noChangeShapeType="1"/>
            </p:cNvSpPr>
            <p:nvPr/>
          </p:nvSpPr>
          <p:spPr bwMode="auto">
            <a:xfrm>
              <a:off x="3349" y="664"/>
              <a:ext cx="384" cy="1968"/>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0" name="Line 193">
              <a:extLst>
                <a:ext uri="{FF2B5EF4-FFF2-40B4-BE49-F238E27FC236}">
                  <a16:creationId xmlns:a16="http://schemas.microsoft.com/office/drawing/2014/main" id="{69039680-743A-CD4F-A14F-E433F45F07CB}"/>
                </a:ext>
              </a:extLst>
            </p:cNvPr>
            <p:cNvSpPr>
              <a:spLocks noChangeShapeType="1"/>
            </p:cNvSpPr>
            <p:nvPr/>
          </p:nvSpPr>
          <p:spPr bwMode="auto">
            <a:xfrm flipH="1">
              <a:off x="3301" y="652"/>
              <a:ext cx="15" cy="1500"/>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201" name="日期占位符 6">
            <a:extLst>
              <a:ext uri="{FF2B5EF4-FFF2-40B4-BE49-F238E27FC236}">
                <a16:creationId xmlns:a16="http://schemas.microsoft.com/office/drawing/2014/main" id="{E0EF3A6E-5F3C-9B45-9338-D64BF962D60A}"/>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202" name="页脚占位符 7">
            <a:extLst>
              <a:ext uri="{FF2B5EF4-FFF2-40B4-BE49-F238E27FC236}">
                <a16:creationId xmlns:a16="http://schemas.microsoft.com/office/drawing/2014/main" id="{417A6883-AF2B-4941-9550-2EF012CE1AFF}"/>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203" name="灯片编号占位符 8">
            <a:extLst>
              <a:ext uri="{FF2B5EF4-FFF2-40B4-BE49-F238E27FC236}">
                <a16:creationId xmlns:a16="http://schemas.microsoft.com/office/drawing/2014/main" id="{12E7B399-6DBF-9F4A-A714-97052F6A17A9}"/>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15</a:t>
            </a:fld>
            <a:endParaRPr lang="en-US" altLang="zh-CN"/>
          </a:p>
        </p:txBody>
      </p:sp>
    </p:spTree>
    <p:extLst>
      <p:ext uri="{BB962C8B-B14F-4D97-AF65-F5344CB8AC3E}">
        <p14:creationId xmlns:p14="http://schemas.microsoft.com/office/powerpoint/2010/main" val="2140134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Types of Data</a:t>
            </a:r>
            <a:r>
              <a:rPr lang="zh-Hans" altLang="en-US" dirty="0"/>
              <a:t> </a:t>
            </a:r>
            <a:r>
              <a:rPr lang="en-US" altLang="zh-Hans" dirty="0"/>
              <a:t>Hazards</a:t>
            </a:r>
            <a:endParaRPr lang="zh-CN" altLang="en-US" dirty="0"/>
          </a:p>
        </p:txBody>
      </p:sp>
      <p:sp>
        <p:nvSpPr>
          <p:cNvPr id="201" name="Rectangle 3">
            <a:extLst>
              <a:ext uri="{FF2B5EF4-FFF2-40B4-BE49-F238E27FC236}">
                <a16:creationId xmlns:a16="http://schemas.microsoft.com/office/drawing/2014/main" id="{BD4DE426-5E70-EE48-ADCD-3988C79CF1BC}"/>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When an instruction depends on the RESULTS of a previous instruction in a way that is exposed by the overlapping of instructions in the pipeline</a:t>
            </a:r>
          </a:p>
          <a:p>
            <a:pPr lvl="1"/>
            <a:r>
              <a:rPr lang="en-US" altLang="zh-CN" dirty="0"/>
              <a:t>Read after write</a:t>
            </a:r>
          </a:p>
          <a:p>
            <a:pPr lvl="1"/>
            <a:r>
              <a:rPr lang="en-US" altLang="zh-CN" dirty="0"/>
              <a:t>Write after read</a:t>
            </a:r>
          </a:p>
          <a:p>
            <a:pPr lvl="1"/>
            <a:r>
              <a:rPr lang="en-US" altLang="zh-CN" dirty="0"/>
              <a:t>Write after write</a:t>
            </a:r>
          </a:p>
          <a:p>
            <a:pPr lvl="1"/>
            <a:r>
              <a:rPr lang="en-US" altLang="zh-CN" dirty="0"/>
              <a:t>Read after read (?)</a:t>
            </a:r>
          </a:p>
        </p:txBody>
      </p:sp>
      <p:sp>
        <p:nvSpPr>
          <p:cNvPr id="7" name="日期占位符 6">
            <a:extLst>
              <a:ext uri="{FF2B5EF4-FFF2-40B4-BE49-F238E27FC236}">
                <a16:creationId xmlns:a16="http://schemas.microsoft.com/office/drawing/2014/main" id="{4CCFEA48-811F-5947-9E7B-A47C02D6DEC6}"/>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B4144FAC-90B8-3A40-B044-FD596C8DF9F8}"/>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D4826C4C-87C5-3147-95D3-E097765541ED}"/>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16</a:t>
            </a:fld>
            <a:endParaRPr lang="en-US" altLang="zh-CN"/>
          </a:p>
        </p:txBody>
      </p:sp>
    </p:spTree>
    <p:extLst>
      <p:ext uri="{BB962C8B-B14F-4D97-AF65-F5344CB8AC3E}">
        <p14:creationId xmlns:p14="http://schemas.microsoft.com/office/powerpoint/2010/main" val="80069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Data</a:t>
            </a:r>
            <a:r>
              <a:rPr lang="zh-Hans" altLang="en-US" dirty="0"/>
              <a:t> </a:t>
            </a:r>
            <a:r>
              <a:rPr lang="en-US" altLang="zh-Hans" dirty="0"/>
              <a:t>Hazards of “r1”</a:t>
            </a:r>
            <a:endParaRPr lang="zh-CN" altLang="en-US" dirty="0"/>
          </a:p>
        </p:txBody>
      </p:sp>
      <p:sp>
        <p:nvSpPr>
          <p:cNvPr id="201" name="Rectangle 3">
            <a:extLst>
              <a:ext uri="{FF2B5EF4-FFF2-40B4-BE49-F238E27FC236}">
                <a16:creationId xmlns:a16="http://schemas.microsoft.com/office/drawing/2014/main" id="{BD4DE426-5E70-EE48-ADCD-3988C79CF1BC}"/>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Read After Write (RAW)</a:t>
            </a:r>
          </a:p>
          <a:p>
            <a:pPr lvl="1"/>
            <a:r>
              <a:rPr lang="en-US" altLang="zh-CN" dirty="0"/>
              <a:t>I: add </a:t>
            </a:r>
            <a:r>
              <a:rPr lang="en-US" altLang="zh-CN" dirty="0">
                <a:solidFill>
                  <a:schemeClr val="hlink"/>
                </a:solidFill>
              </a:rPr>
              <a:t>r1</a:t>
            </a:r>
            <a:r>
              <a:rPr lang="en-US" altLang="zh-CN" dirty="0"/>
              <a:t>,r2,r3</a:t>
            </a:r>
          </a:p>
          <a:p>
            <a:pPr lvl="1"/>
            <a:r>
              <a:rPr lang="en-US" altLang="zh-CN" dirty="0"/>
              <a:t>J: sub r4,</a:t>
            </a:r>
            <a:r>
              <a:rPr lang="en-US" altLang="zh-CN" dirty="0">
                <a:solidFill>
                  <a:schemeClr val="hlink"/>
                </a:solidFill>
              </a:rPr>
              <a:t>r1</a:t>
            </a:r>
            <a:r>
              <a:rPr lang="en-US" altLang="zh-CN" dirty="0"/>
              <a:t>,r3</a:t>
            </a:r>
          </a:p>
          <a:p>
            <a:r>
              <a:rPr lang="en-US" altLang="zh-CN" dirty="0"/>
              <a:t>Write After Read (WAR)</a:t>
            </a:r>
          </a:p>
          <a:p>
            <a:pPr lvl="1"/>
            <a:r>
              <a:rPr lang="en-US" altLang="zh-CN" dirty="0"/>
              <a:t>I: sub r4,</a:t>
            </a:r>
            <a:r>
              <a:rPr lang="en-US" altLang="zh-CN" dirty="0">
                <a:solidFill>
                  <a:schemeClr val="hlink"/>
                </a:solidFill>
              </a:rPr>
              <a:t>r1</a:t>
            </a:r>
            <a:r>
              <a:rPr lang="en-US" altLang="zh-CN" dirty="0"/>
              <a:t>,r3 </a:t>
            </a:r>
          </a:p>
          <a:p>
            <a:pPr lvl="1"/>
            <a:r>
              <a:rPr lang="en-US" altLang="zh-CN" dirty="0"/>
              <a:t>J: add </a:t>
            </a:r>
            <a:r>
              <a:rPr lang="en-US" altLang="zh-CN" dirty="0">
                <a:solidFill>
                  <a:schemeClr val="hlink"/>
                </a:solidFill>
              </a:rPr>
              <a:t>r1</a:t>
            </a:r>
            <a:r>
              <a:rPr lang="en-US" altLang="zh-CN" dirty="0"/>
              <a:t>,r2,r3</a:t>
            </a:r>
          </a:p>
          <a:p>
            <a:r>
              <a:rPr lang="en-US" altLang="zh-CN" dirty="0"/>
              <a:t>Write After Write (WAW)</a:t>
            </a:r>
          </a:p>
          <a:p>
            <a:pPr lvl="1"/>
            <a:r>
              <a:rPr lang="en-US" altLang="zh-CN" dirty="0"/>
              <a:t>I: sub </a:t>
            </a:r>
            <a:r>
              <a:rPr lang="en-US" altLang="zh-CN" dirty="0">
                <a:solidFill>
                  <a:schemeClr val="hlink"/>
                </a:solidFill>
              </a:rPr>
              <a:t>r1</a:t>
            </a:r>
            <a:r>
              <a:rPr lang="en-US" altLang="zh-CN" dirty="0"/>
              <a:t>,r4,r3 </a:t>
            </a:r>
          </a:p>
          <a:p>
            <a:pPr lvl="1"/>
            <a:r>
              <a:rPr lang="en-US" altLang="zh-CN" dirty="0"/>
              <a:t>J: add </a:t>
            </a:r>
            <a:r>
              <a:rPr lang="en-US" altLang="zh-CN" dirty="0">
                <a:solidFill>
                  <a:schemeClr val="hlink"/>
                </a:solidFill>
              </a:rPr>
              <a:t>r1</a:t>
            </a:r>
            <a:r>
              <a:rPr lang="en-US" altLang="zh-CN" dirty="0"/>
              <a:t>,r2,r3</a:t>
            </a:r>
          </a:p>
        </p:txBody>
      </p:sp>
      <p:sp>
        <p:nvSpPr>
          <p:cNvPr id="7" name="日期占位符 6">
            <a:extLst>
              <a:ext uri="{FF2B5EF4-FFF2-40B4-BE49-F238E27FC236}">
                <a16:creationId xmlns:a16="http://schemas.microsoft.com/office/drawing/2014/main" id="{ECF4C3CB-6E7C-7047-9C25-19A41FF311F7}"/>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15B4A828-E163-5447-846B-CD0B57C54583}"/>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5973F27B-AA8B-F544-A272-CD1C1F163962}"/>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17</a:t>
            </a:fld>
            <a:endParaRPr lang="en-US" altLang="zh-CN"/>
          </a:p>
        </p:txBody>
      </p:sp>
    </p:spTree>
    <p:extLst>
      <p:ext uri="{BB962C8B-B14F-4D97-AF65-F5344CB8AC3E}">
        <p14:creationId xmlns:p14="http://schemas.microsoft.com/office/powerpoint/2010/main" val="129245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Forwarding to avoid Data Hazard</a:t>
            </a:r>
            <a:endParaRPr lang="zh-CN" altLang="en-US" dirty="0"/>
          </a:p>
        </p:txBody>
      </p:sp>
      <p:grpSp>
        <p:nvGrpSpPr>
          <p:cNvPr id="7" name="Group 3">
            <a:extLst>
              <a:ext uri="{FF2B5EF4-FFF2-40B4-BE49-F238E27FC236}">
                <a16:creationId xmlns:a16="http://schemas.microsoft.com/office/drawing/2014/main" id="{077FF422-960F-2245-ACD8-DD711A7CCB9A}"/>
              </a:ext>
            </a:extLst>
          </p:cNvPr>
          <p:cNvGrpSpPr>
            <a:grpSpLocks/>
          </p:cNvGrpSpPr>
          <p:nvPr/>
        </p:nvGrpSpPr>
        <p:grpSpPr bwMode="auto">
          <a:xfrm>
            <a:off x="396917" y="1916763"/>
            <a:ext cx="8376281" cy="3490750"/>
            <a:chOff x="46" y="0"/>
            <a:chExt cx="5275" cy="2932"/>
          </a:xfrm>
        </p:grpSpPr>
        <p:sp>
          <p:nvSpPr>
            <p:cNvPr id="8" name="Line 4">
              <a:extLst>
                <a:ext uri="{FF2B5EF4-FFF2-40B4-BE49-F238E27FC236}">
                  <a16:creationId xmlns:a16="http://schemas.microsoft.com/office/drawing/2014/main" id="{019EBEF1-E35E-4645-B27D-6ED0E6C7CB3C}"/>
                </a:ext>
              </a:extLst>
            </p:cNvPr>
            <p:cNvSpPr>
              <a:spLocks noChangeShapeType="1"/>
            </p:cNvSpPr>
            <p:nvPr/>
          </p:nvSpPr>
          <p:spPr bwMode="auto">
            <a:xfrm>
              <a:off x="1273" y="240"/>
              <a:ext cx="3976" cy="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 name="Rectangle 5">
              <a:extLst>
                <a:ext uri="{FF2B5EF4-FFF2-40B4-BE49-F238E27FC236}">
                  <a16:creationId xmlns:a16="http://schemas.microsoft.com/office/drawing/2014/main" id="{F3077723-1BA9-D74C-ABA7-7A042CF5E258}"/>
                </a:ext>
              </a:extLst>
            </p:cNvPr>
            <p:cNvSpPr>
              <a:spLocks noChangeArrowheads="1"/>
            </p:cNvSpPr>
            <p:nvPr/>
          </p:nvSpPr>
          <p:spPr bwMode="auto">
            <a:xfrm>
              <a:off x="1643" y="0"/>
              <a:ext cx="1114"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r" eaLnBrk="0" hangingPunct="0"/>
              <a:r>
                <a:rPr lang="en-US" altLang="zh-CN" sz="1429">
                  <a:latin typeface="Comic Sans MS" panose="030F0902030302020204" pitchFamily="66" charset="0"/>
                </a:rPr>
                <a:t>Time (clock cycles)</a:t>
              </a:r>
            </a:p>
          </p:txBody>
        </p:sp>
        <p:sp>
          <p:nvSpPr>
            <p:cNvPr id="10" name="Rectangle 6">
              <a:extLst>
                <a:ext uri="{FF2B5EF4-FFF2-40B4-BE49-F238E27FC236}">
                  <a16:creationId xmlns:a16="http://schemas.microsoft.com/office/drawing/2014/main" id="{FCB4B5DD-D821-CE4D-BB9B-8258C22B61EA}"/>
                </a:ext>
              </a:extLst>
            </p:cNvPr>
            <p:cNvSpPr>
              <a:spLocks noChangeArrowheads="1"/>
            </p:cNvSpPr>
            <p:nvPr/>
          </p:nvSpPr>
          <p:spPr bwMode="auto">
            <a:xfrm>
              <a:off x="46" y="280"/>
              <a:ext cx="183" cy="20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r" eaLnBrk="0" hangingPunct="0"/>
              <a:r>
                <a:rPr lang="en-US" altLang="zh-CN" sz="1429">
                  <a:latin typeface="Comic Sans MS" panose="030F0902030302020204" pitchFamily="66" charset="0"/>
                </a:rPr>
                <a:t>I</a:t>
              </a:r>
            </a:p>
            <a:p>
              <a:pPr algn="r" eaLnBrk="0" hangingPunct="0"/>
              <a:r>
                <a:rPr lang="en-US" altLang="zh-CN" sz="1429">
                  <a:latin typeface="Comic Sans MS" panose="030F0902030302020204" pitchFamily="66" charset="0"/>
                </a:rPr>
                <a:t>n</a:t>
              </a:r>
            </a:p>
            <a:p>
              <a:pPr algn="r" eaLnBrk="0" hangingPunct="0"/>
              <a:r>
                <a:rPr lang="en-US" altLang="zh-CN" sz="1429">
                  <a:latin typeface="Comic Sans MS" panose="030F0902030302020204" pitchFamily="66" charset="0"/>
                </a:rPr>
                <a:t>s</a:t>
              </a:r>
            </a:p>
            <a:p>
              <a:pPr algn="r" eaLnBrk="0" hangingPunct="0"/>
              <a:r>
                <a:rPr lang="en-US" altLang="zh-CN" sz="1429">
                  <a:latin typeface="Comic Sans MS" panose="030F0902030302020204" pitchFamily="66" charset="0"/>
                </a:rPr>
                <a:t>t</a:t>
              </a:r>
            </a:p>
            <a:p>
              <a:pPr algn="r" eaLnBrk="0" hangingPunct="0"/>
              <a:r>
                <a:rPr lang="en-US" altLang="zh-CN" sz="1429">
                  <a:latin typeface="Comic Sans MS" panose="030F0902030302020204" pitchFamily="66" charset="0"/>
                </a:rPr>
                <a:t>r.</a:t>
              </a:r>
            </a:p>
            <a:p>
              <a:pPr algn="r" eaLnBrk="0" hangingPunct="0"/>
              <a:endParaRPr lang="en-US" altLang="zh-CN" sz="1429">
                <a:latin typeface="Comic Sans MS" panose="030F0902030302020204" pitchFamily="66" charset="0"/>
              </a:endParaRPr>
            </a:p>
            <a:p>
              <a:pPr algn="r" eaLnBrk="0" hangingPunct="0"/>
              <a:r>
                <a:rPr lang="en-US" altLang="zh-CN" sz="1429">
                  <a:latin typeface="Comic Sans MS" panose="030F0902030302020204" pitchFamily="66" charset="0"/>
                </a:rPr>
                <a:t>O</a:t>
              </a:r>
            </a:p>
            <a:p>
              <a:pPr algn="r" eaLnBrk="0" hangingPunct="0"/>
              <a:r>
                <a:rPr lang="en-US" altLang="zh-CN" sz="1429">
                  <a:latin typeface="Comic Sans MS" panose="030F0902030302020204" pitchFamily="66" charset="0"/>
                </a:rPr>
                <a:t>r</a:t>
              </a:r>
            </a:p>
            <a:p>
              <a:pPr algn="r" eaLnBrk="0" hangingPunct="0"/>
              <a:r>
                <a:rPr lang="en-US" altLang="zh-CN" sz="1429">
                  <a:latin typeface="Comic Sans MS" panose="030F0902030302020204" pitchFamily="66" charset="0"/>
                </a:rPr>
                <a:t>d</a:t>
              </a:r>
            </a:p>
            <a:p>
              <a:pPr algn="r" eaLnBrk="0" hangingPunct="0"/>
              <a:r>
                <a:rPr lang="en-US" altLang="zh-CN" sz="1429">
                  <a:latin typeface="Comic Sans MS" panose="030F0902030302020204" pitchFamily="66" charset="0"/>
                </a:rPr>
                <a:t>e</a:t>
              </a:r>
            </a:p>
            <a:p>
              <a:pPr algn="r" eaLnBrk="0" hangingPunct="0"/>
              <a:r>
                <a:rPr lang="en-US" altLang="zh-CN" sz="1429">
                  <a:latin typeface="Comic Sans MS" panose="030F0902030302020204" pitchFamily="66" charset="0"/>
                </a:rPr>
                <a:t>r</a:t>
              </a:r>
            </a:p>
          </p:txBody>
        </p:sp>
        <p:sp>
          <p:nvSpPr>
            <p:cNvPr id="14" name="Line 7">
              <a:extLst>
                <a:ext uri="{FF2B5EF4-FFF2-40B4-BE49-F238E27FC236}">
                  <a16:creationId xmlns:a16="http://schemas.microsoft.com/office/drawing/2014/main" id="{BEA68E61-6F55-734E-A4B4-CB957E78EFEE}"/>
                </a:ext>
              </a:extLst>
            </p:cNvPr>
            <p:cNvSpPr>
              <a:spLocks noChangeShapeType="1"/>
            </p:cNvSpPr>
            <p:nvPr/>
          </p:nvSpPr>
          <p:spPr bwMode="auto">
            <a:xfrm>
              <a:off x="298" y="278"/>
              <a:ext cx="0" cy="2644"/>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 name="Rectangle 8">
              <a:extLst>
                <a:ext uri="{FF2B5EF4-FFF2-40B4-BE49-F238E27FC236}">
                  <a16:creationId xmlns:a16="http://schemas.microsoft.com/office/drawing/2014/main" id="{EA0D27BA-2D52-4D4D-9FAB-904E8D468995}"/>
                </a:ext>
              </a:extLst>
            </p:cNvPr>
            <p:cNvSpPr>
              <a:spLocks noChangeArrowheads="1"/>
            </p:cNvSpPr>
            <p:nvPr/>
          </p:nvSpPr>
          <p:spPr bwMode="auto">
            <a:xfrm>
              <a:off x="517" y="497"/>
              <a:ext cx="92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r" eaLnBrk="0" hangingPunct="0"/>
              <a:r>
                <a:rPr lang="en-US" altLang="zh-CN" sz="1429">
                  <a:latin typeface="Courier New" panose="02070309020205020404" pitchFamily="49" charset="0"/>
                </a:rPr>
                <a:t>add </a:t>
              </a:r>
              <a:r>
                <a:rPr lang="en-US" altLang="zh-CN" sz="1429">
                  <a:solidFill>
                    <a:schemeClr val="hlink"/>
                  </a:solidFill>
                  <a:latin typeface="Courier New" panose="02070309020205020404" pitchFamily="49" charset="0"/>
                </a:rPr>
                <a:t>r1</a:t>
              </a:r>
              <a:r>
                <a:rPr lang="en-US" altLang="zh-CN" sz="1429">
                  <a:latin typeface="Courier New" panose="02070309020205020404" pitchFamily="49" charset="0"/>
                </a:rPr>
                <a:t>,r2,r3</a:t>
              </a:r>
            </a:p>
          </p:txBody>
        </p:sp>
        <p:sp>
          <p:nvSpPr>
            <p:cNvPr id="16" name="Rectangle 9">
              <a:extLst>
                <a:ext uri="{FF2B5EF4-FFF2-40B4-BE49-F238E27FC236}">
                  <a16:creationId xmlns:a16="http://schemas.microsoft.com/office/drawing/2014/main" id="{DD27696F-4DDB-EE49-8B0E-F98D3D1C6B80}"/>
                </a:ext>
              </a:extLst>
            </p:cNvPr>
            <p:cNvSpPr>
              <a:spLocks noChangeArrowheads="1"/>
            </p:cNvSpPr>
            <p:nvPr/>
          </p:nvSpPr>
          <p:spPr bwMode="auto">
            <a:xfrm>
              <a:off x="517" y="1025"/>
              <a:ext cx="92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r" eaLnBrk="0" hangingPunct="0"/>
              <a:r>
                <a:rPr lang="en-US" altLang="zh-CN" sz="1429">
                  <a:latin typeface="Courier New" panose="02070309020205020404" pitchFamily="49" charset="0"/>
                </a:rPr>
                <a:t>sub r4,</a:t>
              </a:r>
              <a:r>
                <a:rPr lang="en-US" altLang="zh-CN" sz="1429">
                  <a:solidFill>
                    <a:schemeClr val="hlink"/>
                  </a:solidFill>
                  <a:latin typeface="Courier New" panose="02070309020205020404" pitchFamily="49" charset="0"/>
                </a:rPr>
                <a:t>r1</a:t>
              </a:r>
              <a:r>
                <a:rPr lang="en-US" altLang="zh-CN" sz="1429">
                  <a:latin typeface="Courier New" panose="02070309020205020404" pitchFamily="49" charset="0"/>
                </a:rPr>
                <a:t>,r3</a:t>
              </a:r>
            </a:p>
          </p:txBody>
        </p:sp>
        <p:sp>
          <p:nvSpPr>
            <p:cNvPr id="17" name="Rectangle 10">
              <a:extLst>
                <a:ext uri="{FF2B5EF4-FFF2-40B4-BE49-F238E27FC236}">
                  <a16:creationId xmlns:a16="http://schemas.microsoft.com/office/drawing/2014/main" id="{5CD44576-32C3-0042-8C6A-EE38AB972627}"/>
                </a:ext>
              </a:extLst>
            </p:cNvPr>
            <p:cNvSpPr>
              <a:spLocks noChangeArrowheads="1"/>
            </p:cNvSpPr>
            <p:nvPr/>
          </p:nvSpPr>
          <p:spPr bwMode="auto">
            <a:xfrm>
              <a:off x="517" y="1613"/>
              <a:ext cx="92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r" eaLnBrk="0" hangingPunct="0"/>
              <a:r>
                <a:rPr lang="en-US" altLang="zh-CN" sz="1429">
                  <a:latin typeface="Courier New" panose="02070309020205020404" pitchFamily="49" charset="0"/>
                </a:rPr>
                <a:t>and r6,</a:t>
              </a:r>
              <a:r>
                <a:rPr lang="en-US" altLang="zh-CN" sz="1429">
                  <a:solidFill>
                    <a:schemeClr val="hlink"/>
                  </a:solidFill>
                  <a:latin typeface="Courier New" panose="02070309020205020404" pitchFamily="49" charset="0"/>
                </a:rPr>
                <a:t>r1</a:t>
              </a:r>
              <a:r>
                <a:rPr lang="en-US" altLang="zh-CN" sz="1429">
                  <a:latin typeface="Courier New" panose="02070309020205020404" pitchFamily="49" charset="0"/>
                </a:rPr>
                <a:t>,r7</a:t>
              </a:r>
            </a:p>
          </p:txBody>
        </p:sp>
        <p:sp>
          <p:nvSpPr>
            <p:cNvPr id="18" name="Rectangle 11">
              <a:extLst>
                <a:ext uri="{FF2B5EF4-FFF2-40B4-BE49-F238E27FC236}">
                  <a16:creationId xmlns:a16="http://schemas.microsoft.com/office/drawing/2014/main" id="{3FFFEB16-8435-5A4C-AFBF-BC64B688AED3}"/>
                </a:ext>
              </a:extLst>
            </p:cNvPr>
            <p:cNvSpPr>
              <a:spLocks noChangeArrowheads="1"/>
            </p:cNvSpPr>
            <p:nvPr/>
          </p:nvSpPr>
          <p:spPr bwMode="auto">
            <a:xfrm>
              <a:off x="568" y="2142"/>
              <a:ext cx="99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r" eaLnBrk="0" hangingPunct="0"/>
              <a:r>
                <a:rPr lang="en-US" altLang="zh-CN" sz="1429">
                  <a:latin typeface="Courier New" panose="02070309020205020404" pitchFamily="49" charset="0"/>
                </a:rPr>
                <a:t>or   r8,</a:t>
              </a:r>
              <a:r>
                <a:rPr lang="en-US" altLang="zh-CN" sz="1429">
                  <a:solidFill>
                    <a:schemeClr val="hlink"/>
                  </a:solidFill>
                  <a:latin typeface="Courier New" panose="02070309020205020404" pitchFamily="49" charset="0"/>
                </a:rPr>
                <a:t>r1</a:t>
              </a:r>
              <a:r>
                <a:rPr lang="en-US" altLang="zh-CN" sz="1429">
                  <a:latin typeface="Courier New" panose="02070309020205020404" pitchFamily="49" charset="0"/>
                </a:rPr>
                <a:t>,r9</a:t>
              </a:r>
            </a:p>
          </p:txBody>
        </p:sp>
        <p:sp>
          <p:nvSpPr>
            <p:cNvPr id="19" name="Rectangle 12">
              <a:extLst>
                <a:ext uri="{FF2B5EF4-FFF2-40B4-BE49-F238E27FC236}">
                  <a16:creationId xmlns:a16="http://schemas.microsoft.com/office/drawing/2014/main" id="{14D8A6B8-CA9F-3E4A-AD2C-686A5F40540F}"/>
                </a:ext>
              </a:extLst>
            </p:cNvPr>
            <p:cNvSpPr>
              <a:spLocks noChangeArrowheads="1"/>
            </p:cNvSpPr>
            <p:nvPr/>
          </p:nvSpPr>
          <p:spPr bwMode="auto">
            <a:xfrm>
              <a:off x="607" y="2657"/>
              <a:ext cx="106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r" eaLnBrk="0" hangingPunct="0"/>
              <a:r>
                <a:rPr lang="en-US" altLang="zh-CN" sz="1429">
                  <a:latin typeface="Courier New" panose="02070309020205020404" pitchFamily="49" charset="0"/>
                </a:rPr>
                <a:t>xor r10,</a:t>
              </a:r>
              <a:r>
                <a:rPr lang="en-US" altLang="zh-CN" sz="1429">
                  <a:solidFill>
                    <a:schemeClr val="accent2"/>
                  </a:solidFill>
                  <a:latin typeface="Courier New" panose="02070309020205020404" pitchFamily="49" charset="0"/>
                </a:rPr>
                <a:t>r1</a:t>
              </a:r>
              <a:r>
                <a:rPr lang="en-US" altLang="zh-CN" sz="1429">
                  <a:latin typeface="Courier New" panose="02070309020205020404" pitchFamily="49" charset="0"/>
                </a:rPr>
                <a:t>,r11</a:t>
              </a:r>
            </a:p>
          </p:txBody>
        </p:sp>
        <p:grpSp>
          <p:nvGrpSpPr>
            <p:cNvPr id="20" name="Group 13">
              <a:extLst>
                <a:ext uri="{FF2B5EF4-FFF2-40B4-BE49-F238E27FC236}">
                  <a16:creationId xmlns:a16="http://schemas.microsoft.com/office/drawing/2014/main" id="{7169CE8D-1ACC-064A-890D-BCA3F5C65605}"/>
                </a:ext>
              </a:extLst>
            </p:cNvPr>
            <p:cNvGrpSpPr>
              <a:grpSpLocks/>
            </p:cNvGrpSpPr>
            <p:nvPr/>
          </p:nvGrpSpPr>
          <p:grpSpPr bwMode="auto">
            <a:xfrm>
              <a:off x="1415" y="360"/>
              <a:ext cx="3906" cy="2572"/>
              <a:chOff x="43" y="-31"/>
              <a:chExt cx="3704" cy="2572"/>
            </a:xfrm>
          </p:grpSpPr>
          <p:grpSp>
            <p:nvGrpSpPr>
              <p:cNvPr id="21" name="Group 14">
                <a:extLst>
                  <a:ext uri="{FF2B5EF4-FFF2-40B4-BE49-F238E27FC236}">
                    <a16:creationId xmlns:a16="http://schemas.microsoft.com/office/drawing/2014/main" id="{4C18488B-C689-014D-B3B8-88299ABA94C6}"/>
                  </a:ext>
                </a:extLst>
              </p:cNvPr>
              <p:cNvGrpSpPr>
                <a:grpSpLocks noChangeAspect="1"/>
              </p:cNvGrpSpPr>
              <p:nvPr/>
            </p:nvGrpSpPr>
            <p:grpSpPr bwMode="auto">
              <a:xfrm>
                <a:off x="43" y="-31"/>
                <a:ext cx="3704" cy="2572"/>
                <a:chOff x="43" y="-31"/>
                <a:chExt cx="3704" cy="2572"/>
              </a:xfrm>
            </p:grpSpPr>
            <p:grpSp>
              <p:nvGrpSpPr>
                <p:cNvPr id="25" name="Group 15">
                  <a:extLst>
                    <a:ext uri="{FF2B5EF4-FFF2-40B4-BE49-F238E27FC236}">
                      <a16:creationId xmlns:a16="http://schemas.microsoft.com/office/drawing/2014/main" id="{1BCEEA5D-407E-AF49-B876-A755C80378C0}"/>
                    </a:ext>
                  </a:extLst>
                </p:cNvPr>
                <p:cNvGrpSpPr>
                  <a:grpSpLocks noChangeAspect="1"/>
                </p:cNvGrpSpPr>
                <p:nvPr/>
              </p:nvGrpSpPr>
              <p:grpSpPr bwMode="auto">
                <a:xfrm>
                  <a:off x="877" y="1024"/>
                  <a:ext cx="2031" cy="477"/>
                  <a:chOff x="43" y="-31"/>
                  <a:chExt cx="2031" cy="477"/>
                </a:xfrm>
              </p:grpSpPr>
              <p:grpSp>
                <p:nvGrpSpPr>
                  <p:cNvPr id="162" name="Group 16">
                    <a:extLst>
                      <a:ext uri="{FF2B5EF4-FFF2-40B4-BE49-F238E27FC236}">
                        <a16:creationId xmlns:a16="http://schemas.microsoft.com/office/drawing/2014/main" id="{306A2880-FEC2-124F-B189-10A972E63F2E}"/>
                      </a:ext>
                    </a:extLst>
                  </p:cNvPr>
                  <p:cNvGrpSpPr>
                    <a:grpSpLocks noChangeAspect="1"/>
                  </p:cNvGrpSpPr>
                  <p:nvPr/>
                </p:nvGrpSpPr>
                <p:grpSpPr bwMode="auto">
                  <a:xfrm>
                    <a:off x="554" y="80"/>
                    <a:ext cx="298" cy="263"/>
                    <a:chOff x="47" y="-29"/>
                    <a:chExt cx="648" cy="486"/>
                  </a:xfrm>
                </p:grpSpPr>
                <p:grpSp>
                  <p:nvGrpSpPr>
                    <p:cNvPr id="191" name="Group 17">
                      <a:extLst>
                        <a:ext uri="{FF2B5EF4-FFF2-40B4-BE49-F238E27FC236}">
                          <a16:creationId xmlns:a16="http://schemas.microsoft.com/office/drawing/2014/main" id="{2EDC78DB-C884-A743-94B5-B68EAF10D4E3}"/>
                        </a:ext>
                      </a:extLst>
                    </p:cNvPr>
                    <p:cNvGrpSpPr>
                      <a:grpSpLocks noChangeAspect="1"/>
                    </p:cNvGrpSpPr>
                    <p:nvPr/>
                  </p:nvGrpSpPr>
                  <p:grpSpPr bwMode="auto">
                    <a:xfrm>
                      <a:off x="126" y="24"/>
                      <a:ext cx="480" cy="432"/>
                      <a:chOff x="0" y="0"/>
                      <a:chExt cx="480" cy="432"/>
                    </a:xfrm>
                  </p:grpSpPr>
                  <p:sp>
                    <p:nvSpPr>
                      <p:cNvPr id="193" name="Rectangle 18">
                        <a:extLst>
                          <a:ext uri="{FF2B5EF4-FFF2-40B4-BE49-F238E27FC236}">
                            <a16:creationId xmlns:a16="http://schemas.microsoft.com/office/drawing/2014/main" id="{10185DD2-9453-444A-BF67-E6A33BE3866E}"/>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4" name="Rectangle 19">
                        <a:extLst>
                          <a:ext uri="{FF2B5EF4-FFF2-40B4-BE49-F238E27FC236}">
                            <a16:creationId xmlns:a16="http://schemas.microsoft.com/office/drawing/2014/main" id="{4EC16E6D-251A-2540-8AE5-4FCDF8983B03}"/>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Comic Sans MS" panose="030F0902030302020204" pitchFamily="66" charset="0"/>
                        </a:endParaRPr>
                      </a:p>
                    </p:txBody>
                  </p:sp>
                </p:grpSp>
                <p:sp>
                  <p:nvSpPr>
                    <p:cNvPr id="192" name="Text Box 20">
                      <a:extLst>
                        <a:ext uri="{FF2B5EF4-FFF2-40B4-BE49-F238E27FC236}">
                          <a16:creationId xmlns:a16="http://schemas.microsoft.com/office/drawing/2014/main" id="{9AFB69AA-2769-DF43-B443-6D6A2AD6937F}"/>
                        </a:ext>
                      </a:extLst>
                    </p:cNvPr>
                    <p:cNvSpPr txBox="1">
                      <a:spLocks noChangeAspect="1" noChangeArrowheads="1"/>
                    </p:cNvSpPr>
                    <p:nvPr/>
                  </p:nvSpPr>
                  <p:spPr bwMode="auto">
                    <a:xfrm>
                      <a:off x="47" y="-29"/>
                      <a:ext cx="648"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Reg</a:t>
                      </a:r>
                    </a:p>
                  </p:txBody>
                </p:sp>
              </p:grpSp>
              <p:sp>
                <p:nvSpPr>
                  <p:cNvPr id="163" name="Line 21">
                    <a:extLst>
                      <a:ext uri="{FF2B5EF4-FFF2-40B4-BE49-F238E27FC236}">
                        <a16:creationId xmlns:a16="http://schemas.microsoft.com/office/drawing/2014/main" id="{918F8040-F3C3-1A4D-B660-C583FAC05505}"/>
                      </a:ext>
                    </a:extLst>
                  </p:cNvPr>
                  <p:cNvSpPr>
                    <a:spLocks noChangeAspect="1" noChangeShapeType="1"/>
                  </p:cNvSpPr>
                  <p:nvPr/>
                </p:nvSpPr>
                <p:spPr bwMode="auto">
                  <a:xfrm>
                    <a:off x="813" y="156"/>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 name="Line 22">
                    <a:extLst>
                      <a:ext uri="{FF2B5EF4-FFF2-40B4-BE49-F238E27FC236}">
                        <a16:creationId xmlns:a16="http://schemas.microsoft.com/office/drawing/2014/main" id="{714B71B2-2152-C84F-8D02-A62DB103F479}"/>
                      </a:ext>
                    </a:extLst>
                  </p:cNvPr>
                  <p:cNvSpPr>
                    <a:spLocks noChangeAspect="1" noChangeShapeType="1"/>
                  </p:cNvSpPr>
                  <p:nvPr/>
                </p:nvSpPr>
                <p:spPr bwMode="auto">
                  <a:xfrm>
                    <a:off x="813" y="295"/>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65" name="Group 23">
                    <a:extLst>
                      <a:ext uri="{FF2B5EF4-FFF2-40B4-BE49-F238E27FC236}">
                        <a16:creationId xmlns:a16="http://schemas.microsoft.com/office/drawing/2014/main" id="{E5949F3B-0E05-1B42-81AD-C28EAA4D0E3B}"/>
                      </a:ext>
                    </a:extLst>
                  </p:cNvPr>
                  <p:cNvGrpSpPr>
                    <a:grpSpLocks noChangeAspect="1"/>
                  </p:cNvGrpSpPr>
                  <p:nvPr/>
                </p:nvGrpSpPr>
                <p:grpSpPr bwMode="auto">
                  <a:xfrm>
                    <a:off x="1013" y="-31"/>
                    <a:ext cx="222" cy="466"/>
                    <a:chOff x="0" y="-63"/>
                    <a:chExt cx="401" cy="966"/>
                  </a:xfrm>
                </p:grpSpPr>
                <p:sp>
                  <p:nvSpPr>
                    <p:cNvPr id="187" name="AutoShape 24">
                      <a:extLst>
                        <a:ext uri="{FF2B5EF4-FFF2-40B4-BE49-F238E27FC236}">
                          <a16:creationId xmlns:a16="http://schemas.microsoft.com/office/drawing/2014/main" id="{831E7C6B-02F1-E64C-9835-EA4E6DB32B29}"/>
                        </a:ext>
                      </a:extLst>
                    </p:cNvPr>
                    <p:cNvSpPr>
                      <a:spLocks noChangeAspect="1" noChangeArrowheads="1"/>
                    </p:cNvSpPr>
                    <p:nvPr/>
                  </p:nvSpPr>
                  <p:spPr bwMode="auto">
                    <a:xfrm rot="16200000">
                      <a:off x="-193" y="291"/>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Comic Sans MS" panose="030F0902030302020204" pitchFamily="66" charset="0"/>
                      </a:endParaRPr>
                    </a:p>
                  </p:txBody>
                </p:sp>
                <p:sp>
                  <p:nvSpPr>
                    <p:cNvPr id="188" name="AutoShape 25">
                      <a:extLst>
                        <a:ext uri="{FF2B5EF4-FFF2-40B4-BE49-F238E27FC236}">
                          <a16:creationId xmlns:a16="http://schemas.microsoft.com/office/drawing/2014/main" id="{3F6A7362-A0BA-5441-A13D-1984F3F3D928}"/>
                        </a:ext>
                      </a:extLst>
                    </p:cNvPr>
                    <p:cNvSpPr>
                      <a:spLocks noChangeAspect="1" noChangeArrowheads="1"/>
                    </p:cNvSpPr>
                    <p:nvPr/>
                  </p:nvSpPr>
                  <p:spPr bwMode="auto">
                    <a:xfrm rot="5400000">
                      <a:off x="-34" y="377"/>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9" name="未知">
                      <a:extLst>
                        <a:ext uri="{FF2B5EF4-FFF2-40B4-BE49-F238E27FC236}">
                          <a16:creationId xmlns:a16="http://schemas.microsoft.com/office/drawing/2014/main" id="{285C930E-208E-A44E-9350-61DAFF0227BC}"/>
                        </a:ext>
                      </a:extLst>
                    </p:cNvPr>
                    <p:cNvSpPr>
                      <a:spLocks noChangeAspect="1"/>
                    </p:cNvSpPr>
                    <p:nvPr/>
                  </p:nvSpPr>
                  <p:spPr bwMode="auto">
                    <a:xfrm rot="5400000">
                      <a:off x="-17" y="390"/>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0" name="Text Box 27">
                      <a:extLst>
                        <a:ext uri="{FF2B5EF4-FFF2-40B4-BE49-F238E27FC236}">
                          <a16:creationId xmlns:a16="http://schemas.microsoft.com/office/drawing/2014/main" id="{C0EB853E-6EAA-AC49-ACDF-D680874132B0}"/>
                        </a:ext>
                      </a:extLst>
                    </p:cNvPr>
                    <p:cNvSpPr txBox="1">
                      <a:spLocks noChangeAspect="1" noChangeArrowheads="1"/>
                    </p:cNvSpPr>
                    <p:nvPr/>
                  </p:nvSpPr>
                  <p:spPr bwMode="auto">
                    <a:xfrm rot="16200000">
                      <a:off x="-250" y="252"/>
                      <a:ext cx="966"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ALU</a:t>
                      </a:r>
                    </a:p>
                  </p:txBody>
                </p:sp>
              </p:grpSp>
              <p:sp>
                <p:nvSpPr>
                  <p:cNvPr id="166" name="Line 28">
                    <a:extLst>
                      <a:ext uri="{FF2B5EF4-FFF2-40B4-BE49-F238E27FC236}">
                        <a16:creationId xmlns:a16="http://schemas.microsoft.com/office/drawing/2014/main" id="{36C3C62F-E58C-F64E-B110-3D745966D487}"/>
                      </a:ext>
                    </a:extLst>
                  </p:cNvPr>
                  <p:cNvSpPr>
                    <a:spLocks noChangeAspect="1" noChangeShapeType="1"/>
                  </p:cNvSpPr>
                  <p:nvPr/>
                </p:nvSpPr>
                <p:spPr bwMode="auto">
                  <a:xfrm>
                    <a:off x="1214" y="226"/>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7" name="Line 29">
                    <a:extLst>
                      <a:ext uri="{FF2B5EF4-FFF2-40B4-BE49-F238E27FC236}">
                        <a16:creationId xmlns:a16="http://schemas.microsoft.com/office/drawing/2014/main" id="{4D4BBBE6-BD29-9441-9166-D71261305D62}"/>
                      </a:ext>
                    </a:extLst>
                  </p:cNvPr>
                  <p:cNvSpPr>
                    <a:spLocks noChangeAspect="1" noChangeShapeType="1"/>
                  </p:cNvSpPr>
                  <p:nvPr/>
                </p:nvSpPr>
                <p:spPr bwMode="auto">
                  <a:xfrm>
                    <a:off x="1637" y="226"/>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68" name="Group 30">
                    <a:extLst>
                      <a:ext uri="{FF2B5EF4-FFF2-40B4-BE49-F238E27FC236}">
                        <a16:creationId xmlns:a16="http://schemas.microsoft.com/office/drawing/2014/main" id="{1B50DEB1-08CB-774A-A6C4-2C673EB01F11}"/>
                      </a:ext>
                    </a:extLst>
                  </p:cNvPr>
                  <p:cNvGrpSpPr>
                    <a:grpSpLocks noChangeAspect="1"/>
                  </p:cNvGrpSpPr>
                  <p:nvPr/>
                </p:nvGrpSpPr>
                <p:grpSpPr bwMode="auto">
                  <a:xfrm>
                    <a:off x="1294" y="82"/>
                    <a:ext cx="432" cy="262"/>
                    <a:chOff x="87" y="-32"/>
                    <a:chExt cx="936" cy="544"/>
                  </a:xfrm>
                </p:grpSpPr>
                <p:sp>
                  <p:nvSpPr>
                    <p:cNvPr id="185" name="Rectangle 31">
                      <a:extLst>
                        <a:ext uri="{FF2B5EF4-FFF2-40B4-BE49-F238E27FC236}">
                          <a16:creationId xmlns:a16="http://schemas.microsoft.com/office/drawing/2014/main" id="{78F5DC74-FA87-494D-BF14-B89F6CAF4C0F}"/>
                        </a:ext>
                      </a:extLst>
                    </p:cNvPr>
                    <p:cNvSpPr>
                      <a:spLocks noChangeAspect="1" noChangeArrowheads="1"/>
                    </p:cNvSpPr>
                    <p:nvPr/>
                  </p:nvSpPr>
                  <p:spPr bwMode="auto">
                    <a:xfrm>
                      <a:off x="316"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Comic Sans MS" panose="030F0902030302020204" pitchFamily="66" charset="0"/>
                      </a:endParaRPr>
                    </a:p>
                  </p:txBody>
                </p:sp>
                <p:sp>
                  <p:nvSpPr>
                    <p:cNvPr id="186" name="Text Box 32">
                      <a:extLst>
                        <a:ext uri="{FF2B5EF4-FFF2-40B4-BE49-F238E27FC236}">
                          <a16:creationId xmlns:a16="http://schemas.microsoft.com/office/drawing/2014/main" id="{1B123DE5-766C-634A-8EC2-A3AA53665CA5}"/>
                        </a:ext>
                      </a:extLst>
                    </p:cNvPr>
                    <p:cNvSpPr txBox="1">
                      <a:spLocks noChangeAspect="1" noChangeArrowheads="1"/>
                    </p:cNvSpPr>
                    <p:nvPr/>
                  </p:nvSpPr>
                  <p:spPr bwMode="auto">
                    <a:xfrm>
                      <a:off x="87" y="-32"/>
                      <a:ext cx="936"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DMem</a:t>
                      </a:r>
                    </a:p>
                  </p:txBody>
                </p:sp>
              </p:grpSp>
              <p:sp>
                <p:nvSpPr>
                  <p:cNvPr id="169" name="未知">
                    <a:extLst>
                      <a:ext uri="{FF2B5EF4-FFF2-40B4-BE49-F238E27FC236}">
                        <a16:creationId xmlns:a16="http://schemas.microsoft.com/office/drawing/2014/main" id="{3B23C2FD-66A3-2641-A20C-8F54EC134B3B}"/>
                      </a:ext>
                    </a:extLst>
                  </p:cNvPr>
                  <p:cNvSpPr>
                    <a:spLocks noChangeAspect="1"/>
                  </p:cNvSpPr>
                  <p:nvPr/>
                </p:nvSpPr>
                <p:spPr bwMode="auto">
                  <a:xfrm>
                    <a:off x="1370" y="226"/>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0" name="Line 34">
                    <a:extLst>
                      <a:ext uri="{FF2B5EF4-FFF2-40B4-BE49-F238E27FC236}">
                        <a16:creationId xmlns:a16="http://schemas.microsoft.com/office/drawing/2014/main" id="{8F6E17E6-54EB-2045-9A88-8D62377ACEDC}"/>
                      </a:ext>
                    </a:extLst>
                  </p:cNvPr>
                  <p:cNvSpPr>
                    <a:spLocks noChangeAspect="1" noChangeShapeType="1"/>
                  </p:cNvSpPr>
                  <p:nvPr/>
                </p:nvSpPr>
                <p:spPr bwMode="auto">
                  <a:xfrm>
                    <a:off x="361" y="296"/>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1" name="Line 35">
                    <a:extLst>
                      <a:ext uri="{FF2B5EF4-FFF2-40B4-BE49-F238E27FC236}">
                        <a16:creationId xmlns:a16="http://schemas.microsoft.com/office/drawing/2014/main" id="{580D574E-A512-8B4F-9084-76E017418264}"/>
                      </a:ext>
                    </a:extLst>
                  </p:cNvPr>
                  <p:cNvSpPr>
                    <a:spLocks noChangeAspect="1" noChangeShapeType="1"/>
                  </p:cNvSpPr>
                  <p:nvPr/>
                </p:nvSpPr>
                <p:spPr bwMode="auto">
                  <a:xfrm>
                    <a:off x="331" y="156"/>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72" name="Group 36">
                    <a:extLst>
                      <a:ext uri="{FF2B5EF4-FFF2-40B4-BE49-F238E27FC236}">
                        <a16:creationId xmlns:a16="http://schemas.microsoft.com/office/drawing/2014/main" id="{4C3E32A7-A9B1-A946-BE8E-DBC927CD76D6}"/>
                      </a:ext>
                    </a:extLst>
                  </p:cNvPr>
                  <p:cNvGrpSpPr>
                    <a:grpSpLocks noChangeAspect="1"/>
                  </p:cNvGrpSpPr>
                  <p:nvPr/>
                </p:nvGrpSpPr>
                <p:grpSpPr bwMode="auto">
                  <a:xfrm>
                    <a:off x="43" y="82"/>
                    <a:ext cx="457" cy="262"/>
                    <a:chOff x="93" y="-32"/>
                    <a:chExt cx="986" cy="544"/>
                  </a:xfrm>
                </p:grpSpPr>
                <p:sp>
                  <p:nvSpPr>
                    <p:cNvPr id="183" name="Rectangle 37">
                      <a:extLst>
                        <a:ext uri="{FF2B5EF4-FFF2-40B4-BE49-F238E27FC236}">
                          <a16:creationId xmlns:a16="http://schemas.microsoft.com/office/drawing/2014/main" id="{4CE977FE-415B-DA4A-AAE8-6F53164B7EAB}"/>
                        </a:ext>
                      </a:extLst>
                    </p:cNvPr>
                    <p:cNvSpPr>
                      <a:spLocks noChangeAspect="1" noChangeArrowheads="1"/>
                    </p:cNvSpPr>
                    <p:nvPr/>
                  </p:nvSpPr>
                  <p:spPr bwMode="auto">
                    <a:xfrm>
                      <a:off x="341"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Comic Sans MS" panose="030F0902030302020204" pitchFamily="66" charset="0"/>
                      </a:endParaRPr>
                    </a:p>
                  </p:txBody>
                </p:sp>
                <p:sp>
                  <p:nvSpPr>
                    <p:cNvPr id="184" name="Text Box 38">
                      <a:extLst>
                        <a:ext uri="{FF2B5EF4-FFF2-40B4-BE49-F238E27FC236}">
                          <a16:creationId xmlns:a16="http://schemas.microsoft.com/office/drawing/2014/main" id="{0D428A39-15FC-7049-A760-7EA578BEAA18}"/>
                        </a:ext>
                      </a:extLst>
                    </p:cNvPr>
                    <p:cNvSpPr txBox="1">
                      <a:spLocks noChangeAspect="1" noChangeArrowheads="1"/>
                    </p:cNvSpPr>
                    <p:nvPr/>
                  </p:nvSpPr>
                  <p:spPr bwMode="auto">
                    <a:xfrm>
                      <a:off x="93" y="-32"/>
                      <a:ext cx="986"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Ifetch</a:t>
                      </a:r>
                    </a:p>
                  </p:txBody>
                </p:sp>
              </p:grpSp>
              <p:grpSp>
                <p:nvGrpSpPr>
                  <p:cNvPr id="173" name="Group 39">
                    <a:extLst>
                      <a:ext uri="{FF2B5EF4-FFF2-40B4-BE49-F238E27FC236}">
                        <a16:creationId xmlns:a16="http://schemas.microsoft.com/office/drawing/2014/main" id="{6578EA70-2F7F-9243-85A1-C142D361710C}"/>
                      </a:ext>
                    </a:extLst>
                  </p:cNvPr>
                  <p:cNvGrpSpPr>
                    <a:grpSpLocks noChangeAspect="1"/>
                  </p:cNvGrpSpPr>
                  <p:nvPr/>
                </p:nvGrpSpPr>
                <p:grpSpPr bwMode="auto">
                  <a:xfrm>
                    <a:off x="450" y="5"/>
                    <a:ext cx="1297" cy="441"/>
                    <a:chOff x="0" y="0"/>
                    <a:chExt cx="2088" cy="681"/>
                  </a:xfrm>
                </p:grpSpPr>
                <p:sp>
                  <p:nvSpPr>
                    <p:cNvPr id="179" name="Rectangle 40">
                      <a:extLst>
                        <a:ext uri="{FF2B5EF4-FFF2-40B4-BE49-F238E27FC236}">
                          <a16:creationId xmlns:a16="http://schemas.microsoft.com/office/drawing/2014/main" id="{7449AA4A-CB34-354B-B046-8B7583599B43}"/>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0" name="Rectangle 41">
                      <a:extLst>
                        <a:ext uri="{FF2B5EF4-FFF2-40B4-BE49-F238E27FC236}">
                          <a16:creationId xmlns:a16="http://schemas.microsoft.com/office/drawing/2014/main" id="{0EE5AC14-093E-0D46-AA1F-A21E62FF15D0}"/>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1" name="Rectangle 42">
                      <a:extLst>
                        <a:ext uri="{FF2B5EF4-FFF2-40B4-BE49-F238E27FC236}">
                          <a16:creationId xmlns:a16="http://schemas.microsoft.com/office/drawing/2014/main" id="{78CDAD44-C4D7-634B-B291-C507271AAB56}"/>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2" name="Rectangle 43">
                      <a:extLst>
                        <a:ext uri="{FF2B5EF4-FFF2-40B4-BE49-F238E27FC236}">
                          <a16:creationId xmlns:a16="http://schemas.microsoft.com/office/drawing/2014/main" id="{BEB1682B-79FB-CA40-8467-AD2E2820E86C}"/>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174" name="Group 44">
                    <a:extLst>
                      <a:ext uri="{FF2B5EF4-FFF2-40B4-BE49-F238E27FC236}">
                        <a16:creationId xmlns:a16="http://schemas.microsoft.com/office/drawing/2014/main" id="{DDDF3C41-E365-224C-A20E-4B181C6D0D5F}"/>
                      </a:ext>
                    </a:extLst>
                  </p:cNvPr>
                  <p:cNvGrpSpPr>
                    <a:grpSpLocks noChangeAspect="1"/>
                  </p:cNvGrpSpPr>
                  <p:nvPr/>
                </p:nvGrpSpPr>
                <p:grpSpPr bwMode="auto">
                  <a:xfrm flipH="1">
                    <a:off x="1776" y="72"/>
                    <a:ext cx="298" cy="263"/>
                    <a:chOff x="48" y="-29"/>
                    <a:chExt cx="640" cy="486"/>
                  </a:xfrm>
                </p:grpSpPr>
                <p:grpSp>
                  <p:nvGrpSpPr>
                    <p:cNvPr id="175" name="Group 45">
                      <a:extLst>
                        <a:ext uri="{FF2B5EF4-FFF2-40B4-BE49-F238E27FC236}">
                          <a16:creationId xmlns:a16="http://schemas.microsoft.com/office/drawing/2014/main" id="{B2485C4A-F5E7-B643-975C-AF9BCF2A3D51}"/>
                        </a:ext>
                      </a:extLst>
                    </p:cNvPr>
                    <p:cNvGrpSpPr>
                      <a:grpSpLocks noChangeAspect="1"/>
                    </p:cNvGrpSpPr>
                    <p:nvPr/>
                  </p:nvGrpSpPr>
                  <p:grpSpPr bwMode="auto">
                    <a:xfrm>
                      <a:off x="120" y="24"/>
                      <a:ext cx="480" cy="432"/>
                      <a:chOff x="0" y="0"/>
                      <a:chExt cx="480" cy="432"/>
                    </a:xfrm>
                  </p:grpSpPr>
                  <p:sp>
                    <p:nvSpPr>
                      <p:cNvPr id="177" name="Rectangle 46">
                        <a:extLst>
                          <a:ext uri="{FF2B5EF4-FFF2-40B4-BE49-F238E27FC236}">
                            <a16:creationId xmlns:a16="http://schemas.microsoft.com/office/drawing/2014/main" id="{4F624584-9499-014C-8C15-B003264E6661}"/>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8" name="Rectangle 47">
                        <a:extLst>
                          <a:ext uri="{FF2B5EF4-FFF2-40B4-BE49-F238E27FC236}">
                            <a16:creationId xmlns:a16="http://schemas.microsoft.com/office/drawing/2014/main" id="{D6D48548-CC3A-CF4C-BDDF-EF97CE40D8D8}"/>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Comic Sans MS" panose="030F0902030302020204" pitchFamily="66" charset="0"/>
                        </a:endParaRPr>
                      </a:p>
                    </p:txBody>
                  </p:sp>
                </p:grpSp>
                <p:sp>
                  <p:nvSpPr>
                    <p:cNvPr id="176" name="Text Box 48">
                      <a:extLst>
                        <a:ext uri="{FF2B5EF4-FFF2-40B4-BE49-F238E27FC236}">
                          <a16:creationId xmlns:a16="http://schemas.microsoft.com/office/drawing/2014/main" id="{8894A5DB-1797-A24B-9983-B32E423EF819}"/>
                        </a:ext>
                      </a:extLst>
                    </p:cNvPr>
                    <p:cNvSpPr txBox="1">
                      <a:spLocks noChangeAspect="1" noChangeArrowheads="1"/>
                    </p:cNvSpPr>
                    <p:nvPr/>
                  </p:nvSpPr>
                  <p:spPr bwMode="auto">
                    <a:xfrm>
                      <a:off x="48" y="-29"/>
                      <a:ext cx="640"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Reg</a:t>
                      </a:r>
                    </a:p>
                  </p:txBody>
                </p:sp>
              </p:grpSp>
            </p:grpSp>
            <p:grpSp>
              <p:nvGrpSpPr>
                <p:cNvPr id="26" name="Group 49">
                  <a:extLst>
                    <a:ext uri="{FF2B5EF4-FFF2-40B4-BE49-F238E27FC236}">
                      <a16:creationId xmlns:a16="http://schemas.microsoft.com/office/drawing/2014/main" id="{A4CDD0B3-93E5-4D40-851D-C13C1EECFF2E}"/>
                    </a:ext>
                  </a:extLst>
                </p:cNvPr>
                <p:cNvGrpSpPr>
                  <a:grpSpLocks noChangeAspect="1"/>
                </p:cNvGrpSpPr>
                <p:nvPr/>
              </p:nvGrpSpPr>
              <p:grpSpPr bwMode="auto">
                <a:xfrm>
                  <a:off x="458" y="489"/>
                  <a:ext cx="2031" cy="476"/>
                  <a:chOff x="43" y="-31"/>
                  <a:chExt cx="2031" cy="476"/>
                </a:xfrm>
              </p:grpSpPr>
              <p:grpSp>
                <p:nvGrpSpPr>
                  <p:cNvPr id="129" name="Group 50">
                    <a:extLst>
                      <a:ext uri="{FF2B5EF4-FFF2-40B4-BE49-F238E27FC236}">
                        <a16:creationId xmlns:a16="http://schemas.microsoft.com/office/drawing/2014/main" id="{074CD04A-EDAB-8244-837C-7BA7ABB06BC5}"/>
                      </a:ext>
                    </a:extLst>
                  </p:cNvPr>
                  <p:cNvGrpSpPr>
                    <a:grpSpLocks noChangeAspect="1"/>
                  </p:cNvGrpSpPr>
                  <p:nvPr/>
                </p:nvGrpSpPr>
                <p:grpSpPr bwMode="auto">
                  <a:xfrm>
                    <a:off x="554" y="79"/>
                    <a:ext cx="298" cy="263"/>
                    <a:chOff x="47" y="-29"/>
                    <a:chExt cx="648" cy="486"/>
                  </a:xfrm>
                </p:grpSpPr>
                <p:grpSp>
                  <p:nvGrpSpPr>
                    <p:cNvPr id="158" name="Group 51">
                      <a:extLst>
                        <a:ext uri="{FF2B5EF4-FFF2-40B4-BE49-F238E27FC236}">
                          <a16:creationId xmlns:a16="http://schemas.microsoft.com/office/drawing/2014/main" id="{699804C9-3175-A242-BD9C-4F8C24D5F507}"/>
                        </a:ext>
                      </a:extLst>
                    </p:cNvPr>
                    <p:cNvGrpSpPr>
                      <a:grpSpLocks noChangeAspect="1"/>
                    </p:cNvGrpSpPr>
                    <p:nvPr/>
                  </p:nvGrpSpPr>
                  <p:grpSpPr bwMode="auto">
                    <a:xfrm>
                      <a:off x="124" y="24"/>
                      <a:ext cx="480" cy="432"/>
                      <a:chOff x="0" y="0"/>
                      <a:chExt cx="480" cy="432"/>
                    </a:xfrm>
                  </p:grpSpPr>
                  <p:sp>
                    <p:nvSpPr>
                      <p:cNvPr id="160" name="Rectangle 52">
                        <a:extLst>
                          <a:ext uri="{FF2B5EF4-FFF2-40B4-BE49-F238E27FC236}">
                            <a16:creationId xmlns:a16="http://schemas.microsoft.com/office/drawing/2014/main" id="{1AB4D7B2-7DF2-2140-8848-91EA4A495336}"/>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1" name="Rectangle 53">
                        <a:extLst>
                          <a:ext uri="{FF2B5EF4-FFF2-40B4-BE49-F238E27FC236}">
                            <a16:creationId xmlns:a16="http://schemas.microsoft.com/office/drawing/2014/main" id="{0CC1315B-6D52-F14A-A266-50D17478E831}"/>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Comic Sans MS" panose="030F0902030302020204" pitchFamily="66" charset="0"/>
                        </a:endParaRPr>
                      </a:p>
                    </p:txBody>
                  </p:sp>
                </p:grpSp>
                <p:sp>
                  <p:nvSpPr>
                    <p:cNvPr id="159" name="Text Box 54">
                      <a:extLst>
                        <a:ext uri="{FF2B5EF4-FFF2-40B4-BE49-F238E27FC236}">
                          <a16:creationId xmlns:a16="http://schemas.microsoft.com/office/drawing/2014/main" id="{B18CD871-E40F-0949-9B47-572B78A67E50}"/>
                        </a:ext>
                      </a:extLst>
                    </p:cNvPr>
                    <p:cNvSpPr txBox="1">
                      <a:spLocks noChangeAspect="1" noChangeArrowheads="1"/>
                    </p:cNvSpPr>
                    <p:nvPr/>
                  </p:nvSpPr>
                  <p:spPr bwMode="auto">
                    <a:xfrm>
                      <a:off x="47" y="-29"/>
                      <a:ext cx="648"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Reg</a:t>
                      </a:r>
                    </a:p>
                  </p:txBody>
                </p:sp>
              </p:grpSp>
              <p:sp>
                <p:nvSpPr>
                  <p:cNvPr id="130" name="Line 55">
                    <a:extLst>
                      <a:ext uri="{FF2B5EF4-FFF2-40B4-BE49-F238E27FC236}">
                        <a16:creationId xmlns:a16="http://schemas.microsoft.com/office/drawing/2014/main" id="{2EE525AE-F8CA-6C4F-A0EE-F63717A37D14}"/>
                      </a:ext>
                    </a:extLst>
                  </p:cNvPr>
                  <p:cNvSpPr>
                    <a:spLocks noChangeAspect="1" noChangeShapeType="1"/>
                  </p:cNvSpPr>
                  <p:nvPr/>
                </p:nvSpPr>
                <p:spPr bwMode="auto">
                  <a:xfrm>
                    <a:off x="812" y="155"/>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1" name="Line 56">
                    <a:extLst>
                      <a:ext uri="{FF2B5EF4-FFF2-40B4-BE49-F238E27FC236}">
                        <a16:creationId xmlns:a16="http://schemas.microsoft.com/office/drawing/2014/main" id="{42EE7CEE-91EC-E74E-9CD8-909865C2E021}"/>
                      </a:ext>
                    </a:extLst>
                  </p:cNvPr>
                  <p:cNvSpPr>
                    <a:spLocks noChangeAspect="1" noChangeShapeType="1"/>
                  </p:cNvSpPr>
                  <p:nvPr/>
                </p:nvSpPr>
                <p:spPr bwMode="auto">
                  <a:xfrm>
                    <a:off x="812" y="294"/>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32" name="Group 57">
                    <a:extLst>
                      <a:ext uri="{FF2B5EF4-FFF2-40B4-BE49-F238E27FC236}">
                        <a16:creationId xmlns:a16="http://schemas.microsoft.com/office/drawing/2014/main" id="{91B0077B-BAF0-4F43-BA55-3BCD6F30A171}"/>
                      </a:ext>
                    </a:extLst>
                  </p:cNvPr>
                  <p:cNvGrpSpPr>
                    <a:grpSpLocks noChangeAspect="1"/>
                  </p:cNvGrpSpPr>
                  <p:nvPr/>
                </p:nvGrpSpPr>
                <p:grpSpPr bwMode="auto">
                  <a:xfrm>
                    <a:off x="1012" y="-31"/>
                    <a:ext cx="222" cy="466"/>
                    <a:chOff x="0" y="-63"/>
                    <a:chExt cx="401" cy="966"/>
                  </a:xfrm>
                </p:grpSpPr>
                <p:sp>
                  <p:nvSpPr>
                    <p:cNvPr id="154" name="AutoShape 58">
                      <a:extLst>
                        <a:ext uri="{FF2B5EF4-FFF2-40B4-BE49-F238E27FC236}">
                          <a16:creationId xmlns:a16="http://schemas.microsoft.com/office/drawing/2014/main" id="{9B7B09E7-3898-F245-AF0E-241957AF37C9}"/>
                        </a:ext>
                      </a:extLst>
                    </p:cNvPr>
                    <p:cNvSpPr>
                      <a:spLocks noChangeAspect="1" noChangeArrowheads="1"/>
                    </p:cNvSpPr>
                    <p:nvPr/>
                  </p:nvSpPr>
                  <p:spPr bwMode="auto">
                    <a:xfrm rot="16200000">
                      <a:off x="-193" y="289"/>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Comic Sans MS" panose="030F0902030302020204" pitchFamily="66" charset="0"/>
                      </a:endParaRPr>
                    </a:p>
                  </p:txBody>
                </p:sp>
                <p:sp>
                  <p:nvSpPr>
                    <p:cNvPr id="155" name="AutoShape 59">
                      <a:extLst>
                        <a:ext uri="{FF2B5EF4-FFF2-40B4-BE49-F238E27FC236}">
                          <a16:creationId xmlns:a16="http://schemas.microsoft.com/office/drawing/2014/main" id="{246F872E-2860-214A-BD98-608DF31874AE}"/>
                        </a:ext>
                      </a:extLst>
                    </p:cNvPr>
                    <p:cNvSpPr>
                      <a:spLocks noChangeAspect="1" noChangeArrowheads="1"/>
                    </p:cNvSpPr>
                    <p:nvPr/>
                  </p:nvSpPr>
                  <p:spPr bwMode="auto">
                    <a:xfrm rot="5400000">
                      <a:off x="-34" y="37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6" name="未知">
                      <a:extLst>
                        <a:ext uri="{FF2B5EF4-FFF2-40B4-BE49-F238E27FC236}">
                          <a16:creationId xmlns:a16="http://schemas.microsoft.com/office/drawing/2014/main" id="{3ECFB7D0-F53F-F14F-8F49-9253E92475C7}"/>
                        </a:ext>
                      </a:extLst>
                    </p:cNvPr>
                    <p:cNvSpPr>
                      <a:spLocks noChangeAspect="1"/>
                    </p:cNvSpPr>
                    <p:nvPr/>
                  </p:nvSpPr>
                  <p:spPr bwMode="auto">
                    <a:xfrm rot="5400000">
                      <a:off x="-17" y="388"/>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7" name="Text Box 61">
                      <a:extLst>
                        <a:ext uri="{FF2B5EF4-FFF2-40B4-BE49-F238E27FC236}">
                          <a16:creationId xmlns:a16="http://schemas.microsoft.com/office/drawing/2014/main" id="{CBE0F93E-0A75-854B-8085-C1123FF9C34F}"/>
                        </a:ext>
                      </a:extLst>
                    </p:cNvPr>
                    <p:cNvSpPr txBox="1">
                      <a:spLocks noChangeAspect="1" noChangeArrowheads="1"/>
                    </p:cNvSpPr>
                    <p:nvPr/>
                  </p:nvSpPr>
                  <p:spPr bwMode="auto">
                    <a:xfrm rot="16200000">
                      <a:off x="-250" y="252"/>
                      <a:ext cx="966"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ALU</a:t>
                      </a:r>
                    </a:p>
                  </p:txBody>
                </p:sp>
              </p:grpSp>
              <p:sp>
                <p:nvSpPr>
                  <p:cNvPr id="133" name="Line 62">
                    <a:extLst>
                      <a:ext uri="{FF2B5EF4-FFF2-40B4-BE49-F238E27FC236}">
                        <a16:creationId xmlns:a16="http://schemas.microsoft.com/office/drawing/2014/main" id="{14DD3113-1707-6A4C-9778-68DFFDE168A1}"/>
                      </a:ext>
                    </a:extLst>
                  </p:cNvPr>
                  <p:cNvSpPr>
                    <a:spLocks noChangeAspect="1" noChangeShapeType="1"/>
                  </p:cNvSpPr>
                  <p:nvPr/>
                </p:nvSpPr>
                <p:spPr bwMode="auto">
                  <a:xfrm>
                    <a:off x="1213" y="225"/>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4" name="Line 63">
                    <a:extLst>
                      <a:ext uri="{FF2B5EF4-FFF2-40B4-BE49-F238E27FC236}">
                        <a16:creationId xmlns:a16="http://schemas.microsoft.com/office/drawing/2014/main" id="{1B8B37E1-307B-C343-B5CE-2A6B7CB11BB9}"/>
                      </a:ext>
                    </a:extLst>
                  </p:cNvPr>
                  <p:cNvSpPr>
                    <a:spLocks noChangeAspect="1" noChangeShapeType="1"/>
                  </p:cNvSpPr>
                  <p:nvPr/>
                </p:nvSpPr>
                <p:spPr bwMode="auto">
                  <a:xfrm>
                    <a:off x="1636" y="225"/>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35" name="Group 64">
                    <a:extLst>
                      <a:ext uri="{FF2B5EF4-FFF2-40B4-BE49-F238E27FC236}">
                        <a16:creationId xmlns:a16="http://schemas.microsoft.com/office/drawing/2014/main" id="{D3A3A2C6-D8BD-2548-8868-4B62387619C2}"/>
                      </a:ext>
                    </a:extLst>
                  </p:cNvPr>
                  <p:cNvGrpSpPr>
                    <a:grpSpLocks noChangeAspect="1"/>
                  </p:cNvGrpSpPr>
                  <p:nvPr/>
                </p:nvGrpSpPr>
                <p:grpSpPr bwMode="auto">
                  <a:xfrm>
                    <a:off x="1293" y="81"/>
                    <a:ext cx="432" cy="262"/>
                    <a:chOff x="87" y="-32"/>
                    <a:chExt cx="936" cy="544"/>
                  </a:xfrm>
                </p:grpSpPr>
                <p:sp>
                  <p:nvSpPr>
                    <p:cNvPr id="152" name="Rectangle 65">
                      <a:extLst>
                        <a:ext uri="{FF2B5EF4-FFF2-40B4-BE49-F238E27FC236}">
                          <a16:creationId xmlns:a16="http://schemas.microsoft.com/office/drawing/2014/main" id="{6D5646D1-6958-1647-BD59-2C0634E17DC9}"/>
                        </a:ext>
                      </a:extLst>
                    </p:cNvPr>
                    <p:cNvSpPr>
                      <a:spLocks noChangeAspect="1" noChangeArrowheads="1"/>
                    </p:cNvSpPr>
                    <p:nvPr/>
                  </p:nvSpPr>
                  <p:spPr bwMode="auto">
                    <a:xfrm>
                      <a:off x="316"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Comic Sans MS" panose="030F0902030302020204" pitchFamily="66" charset="0"/>
                      </a:endParaRPr>
                    </a:p>
                  </p:txBody>
                </p:sp>
                <p:sp>
                  <p:nvSpPr>
                    <p:cNvPr id="153" name="Text Box 66">
                      <a:extLst>
                        <a:ext uri="{FF2B5EF4-FFF2-40B4-BE49-F238E27FC236}">
                          <a16:creationId xmlns:a16="http://schemas.microsoft.com/office/drawing/2014/main" id="{4C1C5C0E-D17B-C440-8581-58F5656438F2}"/>
                        </a:ext>
                      </a:extLst>
                    </p:cNvPr>
                    <p:cNvSpPr txBox="1">
                      <a:spLocks noChangeAspect="1" noChangeArrowheads="1"/>
                    </p:cNvSpPr>
                    <p:nvPr/>
                  </p:nvSpPr>
                  <p:spPr bwMode="auto">
                    <a:xfrm>
                      <a:off x="87" y="-32"/>
                      <a:ext cx="936"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DMem</a:t>
                      </a:r>
                    </a:p>
                  </p:txBody>
                </p:sp>
              </p:grpSp>
              <p:sp>
                <p:nvSpPr>
                  <p:cNvPr id="136" name="未知">
                    <a:extLst>
                      <a:ext uri="{FF2B5EF4-FFF2-40B4-BE49-F238E27FC236}">
                        <a16:creationId xmlns:a16="http://schemas.microsoft.com/office/drawing/2014/main" id="{C4D9EDD4-A984-CA4B-B8F1-A6B6650146C3}"/>
                      </a:ext>
                    </a:extLst>
                  </p:cNvPr>
                  <p:cNvSpPr>
                    <a:spLocks noChangeAspect="1"/>
                  </p:cNvSpPr>
                  <p:nvPr/>
                </p:nvSpPr>
                <p:spPr bwMode="auto">
                  <a:xfrm>
                    <a:off x="1369" y="225"/>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7" name="Line 68">
                    <a:extLst>
                      <a:ext uri="{FF2B5EF4-FFF2-40B4-BE49-F238E27FC236}">
                        <a16:creationId xmlns:a16="http://schemas.microsoft.com/office/drawing/2014/main" id="{7B70AC5A-8BA4-AB4B-B6BC-09880638D8C8}"/>
                      </a:ext>
                    </a:extLst>
                  </p:cNvPr>
                  <p:cNvSpPr>
                    <a:spLocks noChangeAspect="1" noChangeShapeType="1"/>
                  </p:cNvSpPr>
                  <p:nvPr/>
                </p:nvSpPr>
                <p:spPr bwMode="auto">
                  <a:xfrm>
                    <a:off x="360" y="295"/>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8" name="Line 69">
                    <a:extLst>
                      <a:ext uri="{FF2B5EF4-FFF2-40B4-BE49-F238E27FC236}">
                        <a16:creationId xmlns:a16="http://schemas.microsoft.com/office/drawing/2014/main" id="{B38C7F48-5A4A-2846-B4F3-9F91B667F1D6}"/>
                      </a:ext>
                    </a:extLst>
                  </p:cNvPr>
                  <p:cNvSpPr>
                    <a:spLocks noChangeAspect="1" noChangeShapeType="1"/>
                  </p:cNvSpPr>
                  <p:nvPr/>
                </p:nvSpPr>
                <p:spPr bwMode="auto">
                  <a:xfrm>
                    <a:off x="330" y="155"/>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39" name="Group 70">
                    <a:extLst>
                      <a:ext uri="{FF2B5EF4-FFF2-40B4-BE49-F238E27FC236}">
                        <a16:creationId xmlns:a16="http://schemas.microsoft.com/office/drawing/2014/main" id="{BCCB2D45-2E1E-7745-ADB5-4CE25D3AC746}"/>
                      </a:ext>
                    </a:extLst>
                  </p:cNvPr>
                  <p:cNvGrpSpPr>
                    <a:grpSpLocks noChangeAspect="1"/>
                  </p:cNvGrpSpPr>
                  <p:nvPr/>
                </p:nvGrpSpPr>
                <p:grpSpPr bwMode="auto">
                  <a:xfrm>
                    <a:off x="43" y="81"/>
                    <a:ext cx="457" cy="262"/>
                    <a:chOff x="92" y="-32"/>
                    <a:chExt cx="984" cy="544"/>
                  </a:xfrm>
                </p:grpSpPr>
                <p:sp>
                  <p:nvSpPr>
                    <p:cNvPr id="150" name="Rectangle 71">
                      <a:extLst>
                        <a:ext uri="{FF2B5EF4-FFF2-40B4-BE49-F238E27FC236}">
                          <a16:creationId xmlns:a16="http://schemas.microsoft.com/office/drawing/2014/main" id="{52D80D89-E854-F745-9E86-63BC41DA53EE}"/>
                        </a:ext>
                      </a:extLst>
                    </p:cNvPr>
                    <p:cNvSpPr>
                      <a:spLocks noChangeAspect="1" noChangeArrowheads="1"/>
                    </p:cNvSpPr>
                    <p:nvPr/>
                  </p:nvSpPr>
                  <p:spPr bwMode="auto">
                    <a:xfrm>
                      <a:off x="339"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Comic Sans MS" panose="030F0902030302020204" pitchFamily="66" charset="0"/>
                      </a:endParaRPr>
                    </a:p>
                  </p:txBody>
                </p:sp>
                <p:sp>
                  <p:nvSpPr>
                    <p:cNvPr id="151" name="Text Box 72">
                      <a:extLst>
                        <a:ext uri="{FF2B5EF4-FFF2-40B4-BE49-F238E27FC236}">
                          <a16:creationId xmlns:a16="http://schemas.microsoft.com/office/drawing/2014/main" id="{EA27A0CA-ADE8-014F-BB60-184238CBC2C5}"/>
                        </a:ext>
                      </a:extLst>
                    </p:cNvPr>
                    <p:cNvSpPr txBox="1">
                      <a:spLocks noChangeAspect="1" noChangeArrowheads="1"/>
                    </p:cNvSpPr>
                    <p:nvPr/>
                  </p:nvSpPr>
                  <p:spPr bwMode="auto">
                    <a:xfrm>
                      <a:off x="92" y="-32"/>
                      <a:ext cx="984"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Ifetch</a:t>
                      </a:r>
                    </a:p>
                  </p:txBody>
                </p:sp>
              </p:grpSp>
              <p:grpSp>
                <p:nvGrpSpPr>
                  <p:cNvPr id="140" name="Group 73">
                    <a:extLst>
                      <a:ext uri="{FF2B5EF4-FFF2-40B4-BE49-F238E27FC236}">
                        <a16:creationId xmlns:a16="http://schemas.microsoft.com/office/drawing/2014/main" id="{F4C8B860-C324-DA40-9BA9-77634F5DB4D4}"/>
                      </a:ext>
                    </a:extLst>
                  </p:cNvPr>
                  <p:cNvGrpSpPr>
                    <a:grpSpLocks noChangeAspect="1"/>
                  </p:cNvGrpSpPr>
                  <p:nvPr/>
                </p:nvGrpSpPr>
                <p:grpSpPr bwMode="auto">
                  <a:xfrm>
                    <a:off x="449" y="4"/>
                    <a:ext cx="1297" cy="441"/>
                    <a:chOff x="0" y="0"/>
                    <a:chExt cx="2088" cy="681"/>
                  </a:xfrm>
                </p:grpSpPr>
                <p:sp>
                  <p:nvSpPr>
                    <p:cNvPr id="146" name="Rectangle 74">
                      <a:extLst>
                        <a:ext uri="{FF2B5EF4-FFF2-40B4-BE49-F238E27FC236}">
                          <a16:creationId xmlns:a16="http://schemas.microsoft.com/office/drawing/2014/main" id="{E9234337-703D-F447-B8C8-4E9C7270A6CA}"/>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7" name="Rectangle 75">
                      <a:extLst>
                        <a:ext uri="{FF2B5EF4-FFF2-40B4-BE49-F238E27FC236}">
                          <a16:creationId xmlns:a16="http://schemas.microsoft.com/office/drawing/2014/main" id="{4A165048-7FA1-C843-AE62-48E343172548}"/>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8" name="Rectangle 76">
                      <a:extLst>
                        <a:ext uri="{FF2B5EF4-FFF2-40B4-BE49-F238E27FC236}">
                          <a16:creationId xmlns:a16="http://schemas.microsoft.com/office/drawing/2014/main" id="{F172DB84-6DF8-E448-886A-F0D5DE276BD7}"/>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9" name="Rectangle 77">
                      <a:extLst>
                        <a:ext uri="{FF2B5EF4-FFF2-40B4-BE49-F238E27FC236}">
                          <a16:creationId xmlns:a16="http://schemas.microsoft.com/office/drawing/2014/main" id="{C57643A4-FBA9-0145-B34C-AFB4505FE3A8}"/>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141" name="Group 78">
                    <a:extLst>
                      <a:ext uri="{FF2B5EF4-FFF2-40B4-BE49-F238E27FC236}">
                        <a16:creationId xmlns:a16="http://schemas.microsoft.com/office/drawing/2014/main" id="{5FCB416C-6904-4646-A858-5DED13C868E1}"/>
                      </a:ext>
                    </a:extLst>
                  </p:cNvPr>
                  <p:cNvGrpSpPr>
                    <a:grpSpLocks noChangeAspect="1"/>
                  </p:cNvGrpSpPr>
                  <p:nvPr/>
                </p:nvGrpSpPr>
                <p:grpSpPr bwMode="auto">
                  <a:xfrm flipH="1">
                    <a:off x="1776" y="71"/>
                    <a:ext cx="298" cy="263"/>
                    <a:chOff x="48" y="-29"/>
                    <a:chExt cx="640" cy="486"/>
                  </a:xfrm>
                </p:grpSpPr>
                <p:grpSp>
                  <p:nvGrpSpPr>
                    <p:cNvPr id="142" name="Group 79">
                      <a:extLst>
                        <a:ext uri="{FF2B5EF4-FFF2-40B4-BE49-F238E27FC236}">
                          <a16:creationId xmlns:a16="http://schemas.microsoft.com/office/drawing/2014/main" id="{579491B6-4F3B-C64C-9B3E-D2AD7325FFE7}"/>
                        </a:ext>
                      </a:extLst>
                    </p:cNvPr>
                    <p:cNvGrpSpPr>
                      <a:grpSpLocks noChangeAspect="1"/>
                    </p:cNvGrpSpPr>
                    <p:nvPr/>
                  </p:nvGrpSpPr>
                  <p:grpSpPr bwMode="auto">
                    <a:xfrm>
                      <a:off x="118" y="24"/>
                      <a:ext cx="480" cy="432"/>
                      <a:chOff x="0" y="0"/>
                      <a:chExt cx="480" cy="432"/>
                    </a:xfrm>
                  </p:grpSpPr>
                  <p:sp>
                    <p:nvSpPr>
                      <p:cNvPr id="144" name="Rectangle 80">
                        <a:extLst>
                          <a:ext uri="{FF2B5EF4-FFF2-40B4-BE49-F238E27FC236}">
                            <a16:creationId xmlns:a16="http://schemas.microsoft.com/office/drawing/2014/main" id="{95F1C9B8-2DD9-A34C-852A-808ACACFA338}"/>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5" name="Rectangle 81">
                        <a:extLst>
                          <a:ext uri="{FF2B5EF4-FFF2-40B4-BE49-F238E27FC236}">
                            <a16:creationId xmlns:a16="http://schemas.microsoft.com/office/drawing/2014/main" id="{41AF70CB-DB23-C444-A6E3-5DBF0EEE7DC6}"/>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Comic Sans MS" panose="030F0902030302020204" pitchFamily="66" charset="0"/>
                        </a:endParaRPr>
                      </a:p>
                    </p:txBody>
                  </p:sp>
                </p:grpSp>
                <p:sp>
                  <p:nvSpPr>
                    <p:cNvPr id="143" name="Text Box 82">
                      <a:extLst>
                        <a:ext uri="{FF2B5EF4-FFF2-40B4-BE49-F238E27FC236}">
                          <a16:creationId xmlns:a16="http://schemas.microsoft.com/office/drawing/2014/main" id="{571408E6-2296-8C43-B37A-0DF7601EC1D6}"/>
                        </a:ext>
                      </a:extLst>
                    </p:cNvPr>
                    <p:cNvSpPr txBox="1">
                      <a:spLocks noChangeAspect="1" noChangeArrowheads="1"/>
                    </p:cNvSpPr>
                    <p:nvPr/>
                  </p:nvSpPr>
                  <p:spPr bwMode="auto">
                    <a:xfrm>
                      <a:off x="48" y="-29"/>
                      <a:ext cx="640"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Reg</a:t>
                      </a:r>
                    </a:p>
                  </p:txBody>
                </p:sp>
              </p:grpSp>
            </p:grpSp>
            <p:grpSp>
              <p:nvGrpSpPr>
                <p:cNvPr id="27" name="Group 83">
                  <a:extLst>
                    <a:ext uri="{FF2B5EF4-FFF2-40B4-BE49-F238E27FC236}">
                      <a16:creationId xmlns:a16="http://schemas.microsoft.com/office/drawing/2014/main" id="{E048E34B-F91B-DD4F-9495-1F5475BED9AB}"/>
                    </a:ext>
                  </a:extLst>
                </p:cNvPr>
                <p:cNvGrpSpPr>
                  <a:grpSpLocks noChangeAspect="1"/>
                </p:cNvGrpSpPr>
                <p:nvPr/>
              </p:nvGrpSpPr>
              <p:grpSpPr bwMode="auto">
                <a:xfrm>
                  <a:off x="43" y="-31"/>
                  <a:ext cx="2031" cy="476"/>
                  <a:chOff x="43" y="-31"/>
                  <a:chExt cx="2031" cy="476"/>
                </a:xfrm>
              </p:grpSpPr>
              <p:grpSp>
                <p:nvGrpSpPr>
                  <p:cNvPr id="96" name="Group 84">
                    <a:extLst>
                      <a:ext uri="{FF2B5EF4-FFF2-40B4-BE49-F238E27FC236}">
                        <a16:creationId xmlns:a16="http://schemas.microsoft.com/office/drawing/2014/main" id="{25418A71-0F08-6645-AD83-10059FD8741B}"/>
                      </a:ext>
                    </a:extLst>
                  </p:cNvPr>
                  <p:cNvGrpSpPr>
                    <a:grpSpLocks noChangeAspect="1"/>
                  </p:cNvGrpSpPr>
                  <p:nvPr/>
                </p:nvGrpSpPr>
                <p:grpSpPr bwMode="auto">
                  <a:xfrm>
                    <a:off x="554" y="79"/>
                    <a:ext cx="298" cy="263"/>
                    <a:chOff x="47" y="-29"/>
                    <a:chExt cx="648" cy="486"/>
                  </a:xfrm>
                </p:grpSpPr>
                <p:grpSp>
                  <p:nvGrpSpPr>
                    <p:cNvPr id="125" name="Group 85">
                      <a:extLst>
                        <a:ext uri="{FF2B5EF4-FFF2-40B4-BE49-F238E27FC236}">
                          <a16:creationId xmlns:a16="http://schemas.microsoft.com/office/drawing/2014/main" id="{72B99C9F-6B29-9045-86B6-33AA567A3FF1}"/>
                        </a:ext>
                      </a:extLst>
                    </p:cNvPr>
                    <p:cNvGrpSpPr>
                      <a:grpSpLocks noChangeAspect="1"/>
                    </p:cNvGrpSpPr>
                    <p:nvPr/>
                  </p:nvGrpSpPr>
                  <p:grpSpPr bwMode="auto">
                    <a:xfrm>
                      <a:off x="128" y="24"/>
                      <a:ext cx="480" cy="432"/>
                      <a:chOff x="0" y="0"/>
                      <a:chExt cx="480" cy="432"/>
                    </a:xfrm>
                  </p:grpSpPr>
                  <p:sp>
                    <p:nvSpPr>
                      <p:cNvPr id="127" name="Rectangle 86">
                        <a:extLst>
                          <a:ext uri="{FF2B5EF4-FFF2-40B4-BE49-F238E27FC236}">
                            <a16:creationId xmlns:a16="http://schemas.microsoft.com/office/drawing/2014/main" id="{84D281F7-5E7F-3744-AC1D-5B2D7FA2A281}"/>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8" name="Rectangle 87">
                        <a:extLst>
                          <a:ext uri="{FF2B5EF4-FFF2-40B4-BE49-F238E27FC236}">
                            <a16:creationId xmlns:a16="http://schemas.microsoft.com/office/drawing/2014/main" id="{EB6A3582-E0CD-9346-B9B3-BA0460A963C8}"/>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Comic Sans MS" panose="030F0902030302020204" pitchFamily="66" charset="0"/>
                        </a:endParaRPr>
                      </a:p>
                    </p:txBody>
                  </p:sp>
                </p:grpSp>
                <p:sp>
                  <p:nvSpPr>
                    <p:cNvPr id="126" name="Text Box 88">
                      <a:extLst>
                        <a:ext uri="{FF2B5EF4-FFF2-40B4-BE49-F238E27FC236}">
                          <a16:creationId xmlns:a16="http://schemas.microsoft.com/office/drawing/2014/main" id="{198D13A7-7F32-A145-9ECD-F1FEBC2E942B}"/>
                        </a:ext>
                      </a:extLst>
                    </p:cNvPr>
                    <p:cNvSpPr txBox="1">
                      <a:spLocks noChangeAspect="1" noChangeArrowheads="1"/>
                    </p:cNvSpPr>
                    <p:nvPr/>
                  </p:nvSpPr>
                  <p:spPr bwMode="auto">
                    <a:xfrm>
                      <a:off x="47" y="-29"/>
                      <a:ext cx="648"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Reg</a:t>
                      </a:r>
                    </a:p>
                  </p:txBody>
                </p:sp>
              </p:grpSp>
              <p:sp>
                <p:nvSpPr>
                  <p:cNvPr id="97" name="Line 89">
                    <a:extLst>
                      <a:ext uri="{FF2B5EF4-FFF2-40B4-BE49-F238E27FC236}">
                        <a16:creationId xmlns:a16="http://schemas.microsoft.com/office/drawing/2014/main" id="{165860CB-7ED0-A041-8755-68554D6022BE}"/>
                      </a:ext>
                    </a:extLst>
                  </p:cNvPr>
                  <p:cNvSpPr>
                    <a:spLocks noChangeAspect="1" noChangeShapeType="1"/>
                  </p:cNvSpPr>
                  <p:nvPr/>
                </p:nvSpPr>
                <p:spPr bwMode="auto">
                  <a:xfrm>
                    <a:off x="814" y="155"/>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8" name="Line 90">
                    <a:extLst>
                      <a:ext uri="{FF2B5EF4-FFF2-40B4-BE49-F238E27FC236}">
                        <a16:creationId xmlns:a16="http://schemas.microsoft.com/office/drawing/2014/main" id="{28387898-FB7A-9E46-8109-030428F1C19A}"/>
                      </a:ext>
                    </a:extLst>
                  </p:cNvPr>
                  <p:cNvSpPr>
                    <a:spLocks noChangeAspect="1" noChangeShapeType="1"/>
                  </p:cNvSpPr>
                  <p:nvPr/>
                </p:nvSpPr>
                <p:spPr bwMode="auto">
                  <a:xfrm>
                    <a:off x="814" y="294"/>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99" name="Group 91">
                    <a:extLst>
                      <a:ext uri="{FF2B5EF4-FFF2-40B4-BE49-F238E27FC236}">
                        <a16:creationId xmlns:a16="http://schemas.microsoft.com/office/drawing/2014/main" id="{DFEA68E9-D23B-FA41-ADA5-A3B1409FA123}"/>
                      </a:ext>
                    </a:extLst>
                  </p:cNvPr>
                  <p:cNvGrpSpPr>
                    <a:grpSpLocks noChangeAspect="1"/>
                  </p:cNvGrpSpPr>
                  <p:nvPr/>
                </p:nvGrpSpPr>
                <p:grpSpPr bwMode="auto">
                  <a:xfrm>
                    <a:off x="1014" y="-31"/>
                    <a:ext cx="222" cy="466"/>
                    <a:chOff x="0" y="-63"/>
                    <a:chExt cx="401" cy="966"/>
                  </a:xfrm>
                </p:grpSpPr>
                <p:sp>
                  <p:nvSpPr>
                    <p:cNvPr id="121" name="AutoShape 92">
                      <a:extLst>
                        <a:ext uri="{FF2B5EF4-FFF2-40B4-BE49-F238E27FC236}">
                          <a16:creationId xmlns:a16="http://schemas.microsoft.com/office/drawing/2014/main" id="{0E4F3D76-36F7-CE40-93E3-1641405CD883}"/>
                        </a:ext>
                      </a:extLst>
                    </p:cNvPr>
                    <p:cNvSpPr>
                      <a:spLocks noChangeAspect="1" noChangeArrowheads="1"/>
                    </p:cNvSpPr>
                    <p:nvPr/>
                  </p:nvSpPr>
                  <p:spPr bwMode="auto">
                    <a:xfrm rot="16200000">
                      <a:off x="-193" y="289"/>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Comic Sans MS" panose="030F0902030302020204" pitchFamily="66" charset="0"/>
                      </a:endParaRPr>
                    </a:p>
                  </p:txBody>
                </p:sp>
                <p:sp>
                  <p:nvSpPr>
                    <p:cNvPr id="122" name="AutoShape 93">
                      <a:extLst>
                        <a:ext uri="{FF2B5EF4-FFF2-40B4-BE49-F238E27FC236}">
                          <a16:creationId xmlns:a16="http://schemas.microsoft.com/office/drawing/2014/main" id="{C1CC868A-A844-D742-938A-735E4EA66049}"/>
                        </a:ext>
                      </a:extLst>
                    </p:cNvPr>
                    <p:cNvSpPr>
                      <a:spLocks noChangeAspect="1" noChangeArrowheads="1"/>
                    </p:cNvSpPr>
                    <p:nvPr/>
                  </p:nvSpPr>
                  <p:spPr bwMode="auto">
                    <a:xfrm rot="5400000">
                      <a:off x="-34" y="37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3" name="未知">
                      <a:extLst>
                        <a:ext uri="{FF2B5EF4-FFF2-40B4-BE49-F238E27FC236}">
                          <a16:creationId xmlns:a16="http://schemas.microsoft.com/office/drawing/2014/main" id="{C9ED62CA-05C3-1C48-A70F-4AF43F0E11FE}"/>
                        </a:ext>
                      </a:extLst>
                    </p:cNvPr>
                    <p:cNvSpPr>
                      <a:spLocks noChangeAspect="1"/>
                    </p:cNvSpPr>
                    <p:nvPr/>
                  </p:nvSpPr>
                  <p:spPr bwMode="auto">
                    <a:xfrm rot="5400000">
                      <a:off x="-17" y="388"/>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4" name="Text Box 95">
                      <a:extLst>
                        <a:ext uri="{FF2B5EF4-FFF2-40B4-BE49-F238E27FC236}">
                          <a16:creationId xmlns:a16="http://schemas.microsoft.com/office/drawing/2014/main" id="{4B3AE95E-615B-CC4A-84D8-FED0CB9CFF20}"/>
                        </a:ext>
                      </a:extLst>
                    </p:cNvPr>
                    <p:cNvSpPr txBox="1">
                      <a:spLocks noChangeAspect="1" noChangeArrowheads="1"/>
                    </p:cNvSpPr>
                    <p:nvPr/>
                  </p:nvSpPr>
                  <p:spPr bwMode="auto">
                    <a:xfrm rot="16200000">
                      <a:off x="-250" y="252"/>
                      <a:ext cx="966"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ALU</a:t>
                      </a:r>
                    </a:p>
                  </p:txBody>
                </p:sp>
              </p:grpSp>
              <p:sp>
                <p:nvSpPr>
                  <p:cNvPr id="100" name="Line 96">
                    <a:extLst>
                      <a:ext uri="{FF2B5EF4-FFF2-40B4-BE49-F238E27FC236}">
                        <a16:creationId xmlns:a16="http://schemas.microsoft.com/office/drawing/2014/main" id="{9282FCF0-817A-1C4D-B49D-0A5E66BE2E65}"/>
                      </a:ext>
                    </a:extLst>
                  </p:cNvPr>
                  <p:cNvSpPr>
                    <a:spLocks noChangeAspect="1" noChangeShapeType="1"/>
                  </p:cNvSpPr>
                  <p:nvPr/>
                </p:nvSpPr>
                <p:spPr bwMode="auto">
                  <a:xfrm>
                    <a:off x="1215" y="225"/>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1" name="Line 97">
                    <a:extLst>
                      <a:ext uri="{FF2B5EF4-FFF2-40B4-BE49-F238E27FC236}">
                        <a16:creationId xmlns:a16="http://schemas.microsoft.com/office/drawing/2014/main" id="{6676109B-9281-1842-AA28-F61018646B73}"/>
                      </a:ext>
                    </a:extLst>
                  </p:cNvPr>
                  <p:cNvSpPr>
                    <a:spLocks noChangeAspect="1" noChangeShapeType="1"/>
                  </p:cNvSpPr>
                  <p:nvPr/>
                </p:nvSpPr>
                <p:spPr bwMode="auto">
                  <a:xfrm>
                    <a:off x="1638" y="225"/>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02" name="Group 98">
                    <a:extLst>
                      <a:ext uri="{FF2B5EF4-FFF2-40B4-BE49-F238E27FC236}">
                        <a16:creationId xmlns:a16="http://schemas.microsoft.com/office/drawing/2014/main" id="{B78CA254-83F3-B44C-8B0F-47DC089BE60D}"/>
                      </a:ext>
                    </a:extLst>
                  </p:cNvPr>
                  <p:cNvGrpSpPr>
                    <a:grpSpLocks noChangeAspect="1"/>
                  </p:cNvGrpSpPr>
                  <p:nvPr/>
                </p:nvGrpSpPr>
                <p:grpSpPr bwMode="auto">
                  <a:xfrm>
                    <a:off x="1295" y="81"/>
                    <a:ext cx="432" cy="262"/>
                    <a:chOff x="87" y="-32"/>
                    <a:chExt cx="935" cy="544"/>
                  </a:xfrm>
                </p:grpSpPr>
                <p:sp>
                  <p:nvSpPr>
                    <p:cNvPr id="119" name="Rectangle 99">
                      <a:extLst>
                        <a:ext uri="{FF2B5EF4-FFF2-40B4-BE49-F238E27FC236}">
                          <a16:creationId xmlns:a16="http://schemas.microsoft.com/office/drawing/2014/main" id="{C575A75E-5E9F-A146-B5A3-13CC6B2D8BA5}"/>
                        </a:ext>
                      </a:extLst>
                    </p:cNvPr>
                    <p:cNvSpPr>
                      <a:spLocks noChangeAspect="1" noChangeArrowheads="1"/>
                    </p:cNvSpPr>
                    <p:nvPr/>
                  </p:nvSpPr>
                  <p:spPr bwMode="auto">
                    <a:xfrm>
                      <a:off x="318"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Comic Sans MS" panose="030F0902030302020204" pitchFamily="66" charset="0"/>
                      </a:endParaRPr>
                    </a:p>
                  </p:txBody>
                </p:sp>
                <p:sp>
                  <p:nvSpPr>
                    <p:cNvPr id="120" name="Text Box 100">
                      <a:extLst>
                        <a:ext uri="{FF2B5EF4-FFF2-40B4-BE49-F238E27FC236}">
                          <a16:creationId xmlns:a16="http://schemas.microsoft.com/office/drawing/2014/main" id="{23EEE410-9083-7B49-B8EB-B76AFA2AE4FC}"/>
                        </a:ext>
                      </a:extLst>
                    </p:cNvPr>
                    <p:cNvSpPr txBox="1">
                      <a:spLocks noChangeAspect="1" noChangeArrowheads="1"/>
                    </p:cNvSpPr>
                    <p:nvPr/>
                  </p:nvSpPr>
                  <p:spPr bwMode="auto">
                    <a:xfrm>
                      <a:off x="87" y="-32"/>
                      <a:ext cx="935"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DMem</a:t>
                      </a:r>
                    </a:p>
                  </p:txBody>
                </p:sp>
              </p:grpSp>
              <p:sp>
                <p:nvSpPr>
                  <p:cNvPr id="103" name="未知">
                    <a:extLst>
                      <a:ext uri="{FF2B5EF4-FFF2-40B4-BE49-F238E27FC236}">
                        <a16:creationId xmlns:a16="http://schemas.microsoft.com/office/drawing/2014/main" id="{89FFFCFA-BD6E-2A43-B0D5-B2334528F0AA}"/>
                      </a:ext>
                    </a:extLst>
                  </p:cNvPr>
                  <p:cNvSpPr>
                    <a:spLocks noChangeAspect="1"/>
                  </p:cNvSpPr>
                  <p:nvPr/>
                </p:nvSpPr>
                <p:spPr bwMode="auto">
                  <a:xfrm>
                    <a:off x="1371" y="225"/>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4" name="Line 102">
                    <a:extLst>
                      <a:ext uri="{FF2B5EF4-FFF2-40B4-BE49-F238E27FC236}">
                        <a16:creationId xmlns:a16="http://schemas.microsoft.com/office/drawing/2014/main" id="{DE86042A-7663-BF46-8EBB-D73D50FC0A23}"/>
                      </a:ext>
                    </a:extLst>
                  </p:cNvPr>
                  <p:cNvSpPr>
                    <a:spLocks noChangeAspect="1" noChangeShapeType="1"/>
                  </p:cNvSpPr>
                  <p:nvPr/>
                </p:nvSpPr>
                <p:spPr bwMode="auto">
                  <a:xfrm>
                    <a:off x="362" y="295"/>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5" name="Line 103">
                    <a:extLst>
                      <a:ext uri="{FF2B5EF4-FFF2-40B4-BE49-F238E27FC236}">
                        <a16:creationId xmlns:a16="http://schemas.microsoft.com/office/drawing/2014/main" id="{E83DFA04-F03A-2A48-A627-33D33CC659E1}"/>
                      </a:ext>
                    </a:extLst>
                  </p:cNvPr>
                  <p:cNvSpPr>
                    <a:spLocks noChangeAspect="1" noChangeShapeType="1"/>
                  </p:cNvSpPr>
                  <p:nvPr/>
                </p:nvSpPr>
                <p:spPr bwMode="auto">
                  <a:xfrm>
                    <a:off x="332" y="155"/>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06" name="Group 104">
                    <a:extLst>
                      <a:ext uri="{FF2B5EF4-FFF2-40B4-BE49-F238E27FC236}">
                        <a16:creationId xmlns:a16="http://schemas.microsoft.com/office/drawing/2014/main" id="{B5A6826E-2D49-8543-9FC7-E3C5AC04F472}"/>
                      </a:ext>
                    </a:extLst>
                  </p:cNvPr>
                  <p:cNvGrpSpPr>
                    <a:grpSpLocks noChangeAspect="1"/>
                  </p:cNvGrpSpPr>
                  <p:nvPr/>
                </p:nvGrpSpPr>
                <p:grpSpPr bwMode="auto">
                  <a:xfrm>
                    <a:off x="43" y="81"/>
                    <a:ext cx="457" cy="262"/>
                    <a:chOff x="93" y="-32"/>
                    <a:chExt cx="986" cy="544"/>
                  </a:xfrm>
                </p:grpSpPr>
                <p:sp>
                  <p:nvSpPr>
                    <p:cNvPr id="117" name="Rectangle 105">
                      <a:extLst>
                        <a:ext uri="{FF2B5EF4-FFF2-40B4-BE49-F238E27FC236}">
                          <a16:creationId xmlns:a16="http://schemas.microsoft.com/office/drawing/2014/main" id="{50F68829-BD2D-0D42-A243-FED784298312}"/>
                        </a:ext>
                      </a:extLst>
                    </p:cNvPr>
                    <p:cNvSpPr>
                      <a:spLocks noChangeAspect="1" noChangeArrowheads="1"/>
                    </p:cNvSpPr>
                    <p:nvPr/>
                  </p:nvSpPr>
                  <p:spPr bwMode="auto">
                    <a:xfrm>
                      <a:off x="344"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Comic Sans MS" panose="030F0902030302020204" pitchFamily="66" charset="0"/>
                      </a:endParaRPr>
                    </a:p>
                  </p:txBody>
                </p:sp>
                <p:sp>
                  <p:nvSpPr>
                    <p:cNvPr id="118" name="Text Box 106">
                      <a:extLst>
                        <a:ext uri="{FF2B5EF4-FFF2-40B4-BE49-F238E27FC236}">
                          <a16:creationId xmlns:a16="http://schemas.microsoft.com/office/drawing/2014/main" id="{47881A92-A33B-6E41-9B25-383CB021E30B}"/>
                        </a:ext>
                      </a:extLst>
                    </p:cNvPr>
                    <p:cNvSpPr txBox="1">
                      <a:spLocks noChangeAspect="1" noChangeArrowheads="1"/>
                    </p:cNvSpPr>
                    <p:nvPr/>
                  </p:nvSpPr>
                  <p:spPr bwMode="auto">
                    <a:xfrm>
                      <a:off x="93" y="-32"/>
                      <a:ext cx="986"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Ifetch</a:t>
                      </a:r>
                    </a:p>
                  </p:txBody>
                </p:sp>
              </p:grpSp>
              <p:grpSp>
                <p:nvGrpSpPr>
                  <p:cNvPr id="107" name="Group 107">
                    <a:extLst>
                      <a:ext uri="{FF2B5EF4-FFF2-40B4-BE49-F238E27FC236}">
                        <a16:creationId xmlns:a16="http://schemas.microsoft.com/office/drawing/2014/main" id="{90D74744-2E19-C445-B76E-2FD038618343}"/>
                      </a:ext>
                    </a:extLst>
                  </p:cNvPr>
                  <p:cNvGrpSpPr>
                    <a:grpSpLocks noChangeAspect="1"/>
                  </p:cNvGrpSpPr>
                  <p:nvPr/>
                </p:nvGrpSpPr>
                <p:grpSpPr bwMode="auto">
                  <a:xfrm>
                    <a:off x="451" y="4"/>
                    <a:ext cx="1297" cy="441"/>
                    <a:chOff x="0" y="0"/>
                    <a:chExt cx="2088" cy="681"/>
                  </a:xfrm>
                </p:grpSpPr>
                <p:sp>
                  <p:nvSpPr>
                    <p:cNvPr id="113" name="Rectangle 108">
                      <a:extLst>
                        <a:ext uri="{FF2B5EF4-FFF2-40B4-BE49-F238E27FC236}">
                          <a16:creationId xmlns:a16="http://schemas.microsoft.com/office/drawing/2014/main" id="{199B61DD-745E-FC45-A298-652CA89773E5}"/>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4" name="Rectangle 109">
                      <a:extLst>
                        <a:ext uri="{FF2B5EF4-FFF2-40B4-BE49-F238E27FC236}">
                          <a16:creationId xmlns:a16="http://schemas.microsoft.com/office/drawing/2014/main" id="{C42F4963-5105-8347-B10B-BB39433EF646}"/>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5" name="Rectangle 110">
                      <a:extLst>
                        <a:ext uri="{FF2B5EF4-FFF2-40B4-BE49-F238E27FC236}">
                          <a16:creationId xmlns:a16="http://schemas.microsoft.com/office/drawing/2014/main" id="{23C52A8F-3399-224E-9837-11FCF3B5A330}"/>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6" name="Rectangle 111">
                      <a:extLst>
                        <a:ext uri="{FF2B5EF4-FFF2-40B4-BE49-F238E27FC236}">
                          <a16:creationId xmlns:a16="http://schemas.microsoft.com/office/drawing/2014/main" id="{D6005CC8-5B18-CD43-B8F9-864D8AA63248}"/>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108" name="Group 112">
                    <a:extLst>
                      <a:ext uri="{FF2B5EF4-FFF2-40B4-BE49-F238E27FC236}">
                        <a16:creationId xmlns:a16="http://schemas.microsoft.com/office/drawing/2014/main" id="{1586D082-C49F-6843-B26A-F9E9E8A1C831}"/>
                      </a:ext>
                    </a:extLst>
                  </p:cNvPr>
                  <p:cNvGrpSpPr>
                    <a:grpSpLocks noChangeAspect="1"/>
                  </p:cNvGrpSpPr>
                  <p:nvPr/>
                </p:nvGrpSpPr>
                <p:grpSpPr bwMode="auto">
                  <a:xfrm flipH="1">
                    <a:off x="1776" y="71"/>
                    <a:ext cx="298" cy="263"/>
                    <a:chOff x="48" y="-29"/>
                    <a:chExt cx="640" cy="486"/>
                  </a:xfrm>
                </p:grpSpPr>
                <p:grpSp>
                  <p:nvGrpSpPr>
                    <p:cNvPr id="109" name="Group 113">
                      <a:extLst>
                        <a:ext uri="{FF2B5EF4-FFF2-40B4-BE49-F238E27FC236}">
                          <a16:creationId xmlns:a16="http://schemas.microsoft.com/office/drawing/2014/main" id="{31660948-1D19-E943-B047-18ECC3266316}"/>
                        </a:ext>
                      </a:extLst>
                    </p:cNvPr>
                    <p:cNvGrpSpPr>
                      <a:grpSpLocks noChangeAspect="1"/>
                    </p:cNvGrpSpPr>
                    <p:nvPr/>
                  </p:nvGrpSpPr>
                  <p:grpSpPr bwMode="auto">
                    <a:xfrm>
                      <a:off x="122" y="24"/>
                      <a:ext cx="480" cy="432"/>
                      <a:chOff x="0" y="0"/>
                      <a:chExt cx="480" cy="432"/>
                    </a:xfrm>
                  </p:grpSpPr>
                  <p:sp>
                    <p:nvSpPr>
                      <p:cNvPr id="111" name="Rectangle 114">
                        <a:extLst>
                          <a:ext uri="{FF2B5EF4-FFF2-40B4-BE49-F238E27FC236}">
                            <a16:creationId xmlns:a16="http://schemas.microsoft.com/office/drawing/2014/main" id="{C21D4076-337C-D64A-8CAF-8FB7F39865B7}"/>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2" name="Rectangle 115">
                        <a:extLst>
                          <a:ext uri="{FF2B5EF4-FFF2-40B4-BE49-F238E27FC236}">
                            <a16:creationId xmlns:a16="http://schemas.microsoft.com/office/drawing/2014/main" id="{6267C0BE-8376-0147-859C-B7DF2469612B}"/>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Comic Sans MS" panose="030F0902030302020204" pitchFamily="66" charset="0"/>
                        </a:endParaRPr>
                      </a:p>
                    </p:txBody>
                  </p:sp>
                </p:grpSp>
                <p:sp>
                  <p:nvSpPr>
                    <p:cNvPr id="110" name="Text Box 116">
                      <a:extLst>
                        <a:ext uri="{FF2B5EF4-FFF2-40B4-BE49-F238E27FC236}">
                          <a16:creationId xmlns:a16="http://schemas.microsoft.com/office/drawing/2014/main" id="{E5F3AD62-D9C3-6B4A-98C3-26199AB633DF}"/>
                        </a:ext>
                      </a:extLst>
                    </p:cNvPr>
                    <p:cNvSpPr txBox="1">
                      <a:spLocks noChangeAspect="1" noChangeArrowheads="1"/>
                    </p:cNvSpPr>
                    <p:nvPr/>
                  </p:nvSpPr>
                  <p:spPr bwMode="auto">
                    <a:xfrm>
                      <a:off x="48" y="-29"/>
                      <a:ext cx="640"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Reg</a:t>
                      </a:r>
                    </a:p>
                  </p:txBody>
                </p:sp>
              </p:grpSp>
            </p:grpSp>
            <p:grpSp>
              <p:nvGrpSpPr>
                <p:cNvPr id="28" name="Group 117">
                  <a:extLst>
                    <a:ext uri="{FF2B5EF4-FFF2-40B4-BE49-F238E27FC236}">
                      <a16:creationId xmlns:a16="http://schemas.microsoft.com/office/drawing/2014/main" id="{DB1B9D19-1218-6545-8462-6D175CC45B03}"/>
                    </a:ext>
                  </a:extLst>
                </p:cNvPr>
                <p:cNvGrpSpPr>
                  <a:grpSpLocks noChangeAspect="1"/>
                </p:cNvGrpSpPr>
                <p:nvPr/>
              </p:nvGrpSpPr>
              <p:grpSpPr bwMode="auto">
                <a:xfrm>
                  <a:off x="1297" y="1554"/>
                  <a:ext cx="2030" cy="475"/>
                  <a:chOff x="43" y="-31"/>
                  <a:chExt cx="2030" cy="475"/>
                </a:xfrm>
              </p:grpSpPr>
              <p:grpSp>
                <p:nvGrpSpPr>
                  <p:cNvPr id="63" name="Group 118">
                    <a:extLst>
                      <a:ext uri="{FF2B5EF4-FFF2-40B4-BE49-F238E27FC236}">
                        <a16:creationId xmlns:a16="http://schemas.microsoft.com/office/drawing/2014/main" id="{387FE328-17D6-F143-8F5E-441781C079CE}"/>
                      </a:ext>
                    </a:extLst>
                  </p:cNvPr>
                  <p:cNvGrpSpPr>
                    <a:grpSpLocks noChangeAspect="1"/>
                  </p:cNvGrpSpPr>
                  <p:nvPr/>
                </p:nvGrpSpPr>
                <p:grpSpPr bwMode="auto">
                  <a:xfrm>
                    <a:off x="551" y="78"/>
                    <a:ext cx="298" cy="263"/>
                    <a:chOff x="47" y="-29"/>
                    <a:chExt cx="648" cy="486"/>
                  </a:xfrm>
                </p:grpSpPr>
                <p:grpSp>
                  <p:nvGrpSpPr>
                    <p:cNvPr id="92" name="Group 119">
                      <a:extLst>
                        <a:ext uri="{FF2B5EF4-FFF2-40B4-BE49-F238E27FC236}">
                          <a16:creationId xmlns:a16="http://schemas.microsoft.com/office/drawing/2014/main" id="{C1366978-4D2F-D247-ABE5-EAC80EF6000B}"/>
                        </a:ext>
                      </a:extLst>
                    </p:cNvPr>
                    <p:cNvGrpSpPr>
                      <a:grpSpLocks noChangeAspect="1"/>
                    </p:cNvGrpSpPr>
                    <p:nvPr/>
                  </p:nvGrpSpPr>
                  <p:grpSpPr bwMode="auto">
                    <a:xfrm>
                      <a:off x="132" y="24"/>
                      <a:ext cx="480" cy="432"/>
                      <a:chOff x="0" y="0"/>
                      <a:chExt cx="480" cy="432"/>
                    </a:xfrm>
                  </p:grpSpPr>
                  <p:sp>
                    <p:nvSpPr>
                      <p:cNvPr id="94" name="Rectangle 120">
                        <a:extLst>
                          <a:ext uri="{FF2B5EF4-FFF2-40B4-BE49-F238E27FC236}">
                            <a16:creationId xmlns:a16="http://schemas.microsoft.com/office/drawing/2014/main" id="{A32C0671-4AAC-BE47-AA6E-0AA5E1CF38B2}"/>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5" name="Rectangle 121">
                        <a:extLst>
                          <a:ext uri="{FF2B5EF4-FFF2-40B4-BE49-F238E27FC236}">
                            <a16:creationId xmlns:a16="http://schemas.microsoft.com/office/drawing/2014/main" id="{43828A3E-3A28-C94A-AE58-599790DC1682}"/>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Comic Sans MS" panose="030F0902030302020204" pitchFamily="66" charset="0"/>
                        </a:endParaRPr>
                      </a:p>
                    </p:txBody>
                  </p:sp>
                </p:grpSp>
                <p:sp>
                  <p:nvSpPr>
                    <p:cNvPr id="93" name="Text Box 122">
                      <a:extLst>
                        <a:ext uri="{FF2B5EF4-FFF2-40B4-BE49-F238E27FC236}">
                          <a16:creationId xmlns:a16="http://schemas.microsoft.com/office/drawing/2014/main" id="{EA019410-050D-734C-AE4A-F69D332FAE36}"/>
                        </a:ext>
                      </a:extLst>
                    </p:cNvPr>
                    <p:cNvSpPr txBox="1">
                      <a:spLocks noChangeAspect="1" noChangeArrowheads="1"/>
                    </p:cNvSpPr>
                    <p:nvPr/>
                  </p:nvSpPr>
                  <p:spPr bwMode="auto">
                    <a:xfrm>
                      <a:off x="47" y="-29"/>
                      <a:ext cx="648"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Reg</a:t>
                      </a:r>
                    </a:p>
                  </p:txBody>
                </p:sp>
              </p:grpSp>
              <p:sp>
                <p:nvSpPr>
                  <p:cNvPr id="64" name="Line 123">
                    <a:extLst>
                      <a:ext uri="{FF2B5EF4-FFF2-40B4-BE49-F238E27FC236}">
                        <a16:creationId xmlns:a16="http://schemas.microsoft.com/office/drawing/2014/main" id="{0AB675F0-EE4F-DD4B-9E3F-12C593782787}"/>
                      </a:ext>
                    </a:extLst>
                  </p:cNvPr>
                  <p:cNvSpPr>
                    <a:spLocks noChangeAspect="1" noChangeShapeType="1"/>
                  </p:cNvSpPr>
                  <p:nvPr/>
                </p:nvSpPr>
                <p:spPr bwMode="auto">
                  <a:xfrm>
                    <a:off x="813" y="154"/>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5" name="Line 124">
                    <a:extLst>
                      <a:ext uri="{FF2B5EF4-FFF2-40B4-BE49-F238E27FC236}">
                        <a16:creationId xmlns:a16="http://schemas.microsoft.com/office/drawing/2014/main" id="{3A957374-F4A6-814C-8D75-84A774777B77}"/>
                      </a:ext>
                    </a:extLst>
                  </p:cNvPr>
                  <p:cNvSpPr>
                    <a:spLocks noChangeAspect="1" noChangeShapeType="1"/>
                  </p:cNvSpPr>
                  <p:nvPr/>
                </p:nvSpPr>
                <p:spPr bwMode="auto">
                  <a:xfrm>
                    <a:off x="813" y="293"/>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66" name="Group 125">
                    <a:extLst>
                      <a:ext uri="{FF2B5EF4-FFF2-40B4-BE49-F238E27FC236}">
                        <a16:creationId xmlns:a16="http://schemas.microsoft.com/office/drawing/2014/main" id="{A0981B04-F994-C64D-AC50-222FD4D2C533}"/>
                      </a:ext>
                    </a:extLst>
                  </p:cNvPr>
                  <p:cNvGrpSpPr>
                    <a:grpSpLocks noChangeAspect="1"/>
                  </p:cNvGrpSpPr>
                  <p:nvPr/>
                </p:nvGrpSpPr>
                <p:grpSpPr bwMode="auto">
                  <a:xfrm>
                    <a:off x="1013" y="-31"/>
                    <a:ext cx="222" cy="466"/>
                    <a:chOff x="0" y="-63"/>
                    <a:chExt cx="401" cy="966"/>
                  </a:xfrm>
                </p:grpSpPr>
                <p:sp>
                  <p:nvSpPr>
                    <p:cNvPr id="88" name="AutoShape 126">
                      <a:extLst>
                        <a:ext uri="{FF2B5EF4-FFF2-40B4-BE49-F238E27FC236}">
                          <a16:creationId xmlns:a16="http://schemas.microsoft.com/office/drawing/2014/main" id="{98AD2B63-F1F7-E343-A6D3-BFD1C117C26C}"/>
                        </a:ext>
                      </a:extLst>
                    </p:cNvPr>
                    <p:cNvSpPr>
                      <a:spLocks noChangeAspect="1" noChangeArrowheads="1"/>
                    </p:cNvSpPr>
                    <p:nvPr/>
                  </p:nvSpPr>
                  <p:spPr bwMode="auto">
                    <a:xfrm rot="16200000">
                      <a:off x="-193" y="287"/>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Comic Sans MS" panose="030F0902030302020204" pitchFamily="66" charset="0"/>
                      </a:endParaRPr>
                    </a:p>
                  </p:txBody>
                </p:sp>
                <p:sp>
                  <p:nvSpPr>
                    <p:cNvPr id="89" name="AutoShape 127">
                      <a:extLst>
                        <a:ext uri="{FF2B5EF4-FFF2-40B4-BE49-F238E27FC236}">
                          <a16:creationId xmlns:a16="http://schemas.microsoft.com/office/drawing/2014/main" id="{043EE0B4-2980-3B4F-AE81-9C5180BDD139}"/>
                        </a:ext>
                      </a:extLst>
                    </p:cNvPr>
                    <p:cNvSpPr>
                      <a:spLocks noChangeAspect="1" noChangeArrowheads="1"/>
                    </p:cNvSpPr>
                    <p:nvPr/>
                  </p:nvSpPr>
                  <p:spPr bwMode="auto">
                    <a:xfrm rot="5400000">
                      <a:off x="-34" y="373"/>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0" name="未知">
                      <a:extLst>
                        <a:ext uri="{FF2B5EF4-FFF2-40B4-BE49-F238E27FC236}">
                          <a16:creationId xmlns:a16="http://schemas.microsoft.com/office/drawing/2014/main" id="{E0B4235C-4300-A440-913C-14EBDB93BD1A}"/>
                        </a:ext>
                      </a:extLst>
                    </p:cNvPr>
                    <p:cNvSpPr>
                      <a:spLocks noChangeAspect="1"/>
                    </p:cNvSpPr>
                    <p:nvPr/>
                  </p:nvSpPr>
                  <p:spPr bwMode="auto">
                    <a:xfrm rot="5400000">
                      <a:off x="-17" y="386"/>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1" name="Text Box 129">
                      <a:extLst>
                        <a:ext uri="{FF2B5EF4-FFF2-40B4-BE49-F238E27FC236}">
                          <a16:creationId xmlns:a16="http://schemas.microsoft.com/office/drawing/2014/main" id="{E0572D0F-57AE-DE47-B08A-13DF74474311}"/>
                        </a:ext>
                      </a:extLst>
                    </p:cNvPr>
                    <p:cNvSpPr txBox="1">
                      <a:spLocks noChangeAspect="1" noChangeArrowheads="1"/>
                    </p:cNvSpPr>
                    <p:nvPr/>
                  </p:nvSpPr>
                  <p:spPr bwMode="auto">
                    <a:xfrm rot="16200000">
                      <a:off x="-250" y="252"/>
                      <a:ext cx="966"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ALU</a:t>
                      </a:r>
                    </a:p>
                  </p:txBody>
                </p:sp>
              </p:grpSp>
              <p:sp>
                <p:nvSpPr>
                  <p:cNvPr id="67" name="Line 130">
                    <a:extLst>
                      <a:ext uri="{FF2B5EF4-FFF2-40B4-BE49-F238E27FC236}">
                        <a16:creationId xmlns:a16="http://schemas.microsoft.com/office/drawing/2014/main" id="{2EA97883-FE4D-2B40-B27F-5720436562BE}"/>
                      </a:ext>
                    </a:extLst>
                  </p:cNvPr>
                  <p:cNvSpPr>
                    <a:spLocks noChangeAspect="1" noChangeShapeType="1"/>
                  </p:cNvSpPr>
                  <p:nvPr/>
                </p:nvSpPr>
                <p:spPr bwMode="auto">
                  <a:xfrm>
                    <a:off x="1214" y="224"/>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8" name="Line 131">
                    <a:extLst>
                      <a:ext uri="{FF2B5EF4-FFF2-40B4-BE49-F238E27FC236}">
                        <a16:creationId xmlns:a16="http://schemas.microsoft.com/office/drawing/2014/main" id="{86C428A1-1782-EB46-BFA3-BC421F42D263}"/>
                      </a:ext>
                    </a:extLst>
                  </p:cNvPr>
                  <p:cNvSpPr>
                    <a:spLocks noChangeAspect="1" noChangeShapeType="1"/>
                  </p:cNvSpPr>
                  <p:nvPr/>
                </p:nvSpPr>
                <p:spPr bwMode="auto">
                  <a:xfrm>
                    <a:off x="1637" y="224"/>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69" name="Group 132">
                    <a:extLst>
                      <a:ext uri="{FF2B5EF4-FFF2-40B4-BE49-F238E27FC236}">
                        <a16:creationId xmlns:a16="http://schemas.microsoft.com/office/drawing/2014/main" id="{CE6254CC-D11A-4B4B-9CC4-14456D793BFE}"/>
                      </a:ext>
                    </a:extLst>
                  </p:cNvPr>
                  <p:cNvGrpSpPr>
                    <a:grpSpLocks noChangeAspect="1"/>
                  </p:cNvGrpSpPr>
                  <p:nvPr/>
                </p:nvGrpSpPr>
                <p:grpSpPr bwMode="auto">
                  <a:xfrm>
                    <a:off x="1294" y="80"/>
                    <a:ext cx="432" cy="262"/>
                    <a:chOff x="87" y="-32"/>
                    <a:chExt cx="934" cy="544"/>
                  </a:xfrm>
                </p:grpSpPr>
                <p:sp>
                  <p:nvSpPr>
                    <p:cNvPr id="86" name="Rectangle 133">
                      <a:extLst>
                        <a:ext uri="{FF2B5EF4-FFF2-40B4-BE49-F238E27FC236}">
                          <a16:creationId xmlns:a16="http://schemas.microsoft.com/office/drawing/2014/main" id="{CA2AE605-CF0C-174B-88C0-7DE4AD135600}"/>
                        </a:ext>
                      </a:extLst>
                    </p:cNvPr>
                    <p:cNvSpPr>
                      <a:spLocks noChangeAspect="1" noChangeArrowheads="1"/>
                    </p:cNvSpPr>
                    <p:nvPr/>
                  </p:nvSpPr>
                  <p:spPr bwMode="auto">
                    <a:xfrm>
                      <a:off x="318"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Comic Sans MS" panose="030F0902030302020204" pitchFamily="66" charset="0"/>
                      </a:endParaRPr>
                    </a:p>
                  </p:txBody>
                </p:sp>
                <p:sp>
                  <p:nvSpPr>
                    <p:cNvPr id="87" name="Text Box 134">
                      <a:extLst>
                        <a:ext uri="{FF2B5EF4-FFF2-40B4-BE49-F238E27FC236}">
                          <a16:creationId xmlns:a16="http://schemas.microsoft.com/office/drawing/2014/main" id="{62013762-60E2-2D43-B43F-638EDE6C71B2}"/>
                        </a:ext>
                      </a:extLst>
                    </p:cNvPr>
                    <p:cNvSpPr txBox="1">
                      <a:spLocks noChangeAspect="1" noChangeArrowheads="1"/>
                    </p:cNvSpPr>
                    <p:nvPr/>
                  </p:nvSpPr>
                  <p:spPr bwMode="auto">
                    <a:xfrm>
                      <a:off x="87" y="-32"/>
                      <a:ext cx="934"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DMem</a:t>
                      </a:r>
                    </a:p>
                  </p:txBody>
                </p:sp>
              </p:grpSp>
              <p:sp>
                <p:nvSpPr>
                  <p:cNvPr id="70" name="未知">
                    <a:extLst>
                      <a:ext uri="{FF2B5EF4-FFF2-40B4-BE49-F238E27FC236}">
                        <a16:creationId xmlns:a16="http://schemas.microsoft.com/office/drawing/2014/main" id="{E49AB9F7-B80B-C74A-8E86-B6C9DCAE4BF0}"/>
                      </a:ext>
                    </a:extLst>
                  </p:cNvPr>
                  <p:cNvSpPr>
                    <a:spLocks noChangeAspect="1"/>
                  </p:cNvSpPr>
                  <p:nvPr/>
                </p:nvSpPr>
                <p:spPr bwMode="auto">
                  <a:xfrm>
                    <a:off x="1370" y="224"/>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1" name="Line 136">
                    <a:extLst>
                      <a:ext uri="{FF2B5EF4-FFF2-40B4-BE49-F238E27FC236}">
                        <a16:creationId xmlns:a16="http://schemas.microsoft.com/office/drawing/2014/main" id="{0E4ABF76-627D-FA48-B36D-436E12713158}"/>
                      </a:ext>
                    </a:extLst>
                  </p:cNvPr>
                  <p:cNvSpPr>
                    <a:spLocks noChangeAspect="1" noChangeShapeType="1"/>
                  </p:cNvSpPr>
                  <p:nvPr/>
                </p:nvSpPr>
                <p:spPr bwMode="auto">
                  <a:xfrm>
                    <a:off x="361" y="294"/>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2" name="Line 137">
                    <a:extLst>
                      <a:ext uri="{FF2B5EF4-FFF2-40B4-BE49-F238E27FC236}">
                        <a16:creationId xmlns:a16="http://schemas.microsoft.com/office/drawing/2014/main" id="{F98D6EAD-3B67-B148-A1A2-BD42E9CB4AAB}"/>
                      </a:ext>
                    </a:extLst>
                  </p:cNvPr>
                  <p:cNvSpPr>
                    <a:spLocks noChangeAspect="1" noChangeShapeType="1"/>
                  </p:cNvSpPr>
                  <p:nvPr/>
                </p:nvSpPr>
                <p:spPr bwMode="auto">
                  <a:xfrm>
                    <a:off x="331" y="154"/>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73" name="Group 138">
                    <a:extLst>
                      <a:ext uri="{FF2B5EF4-FFF2-40B4-BE49-F238E27FC236}">
                        <a16:creationId xmlns:a16="http://schemas.microsoft.com/office/drawing/2014/main" id="{67DEEF88-95E4-D740-9E79-C34BB024D5BC}"/>
                      </a:ext>
                    </a:extLst>
                  </p:cNvPr>
                  <p:cNvGrpSpPr>
                    <a:grpSpLocks noChangeAspect="1"/>
                  </p:cNvGrpSpPr>
                  <p:nvPr/>
                </p:nvGrpSpPr>
                <p:grpSpPr bwMode="auto">
                  <a:xfrm>
                    <a:off x="43" y="80"/>
                    <a:ext cx="457" cy="262"/>
                    <a:chOff x="92" y="-32"/>
                    <a:chExt cx="984" cy="544"/>
                  </a:xfrm>
                </p:grpSpPr>
                <p:sp>
                  <p:nvSpPr>
                    <p:cNvPr id="84" name="Rectangle 139">
                      <a:extLst>
                        <a:ext uri="{FF2B5EF4-FFF2-40B4-BE49-F238E27FC236}">
                          <a16:creationId xmlns:a16="http://schemas.microsoft.com/office/drawing/2014/main" id="{9EFE009B-7F2F-5643-BDFE-D28FC6CCE52F}"/>
                        </a:ext>
                      </a:extLst>
                    </p:cNvPr>
                    <p:cNvSpPr>
                      <a:spLocks noChangeAspect="1" noChangeArrowheads="1"/>
                    </p:cNvSpPr>
                    <p:nvPr/>
                  </p:nvSpPr>
                  <p:spPr bwMode="auto">
                    <a:xfrm>
                      <a:off x="341"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Comic Sans MS" panose="030F0902030302020204" pitchFamily="66" charset="0"/>
                      </a:endParaRPr>
                    </a:p>
                  </p:txBody>
                </p:sp>
                <p:sp>
                  <p:nvSpPr>
                    <p:cNvPr id="85" name="Text Box 140">
                      <a:extLst>
                        <a:ext uri="{FF2B5EF4-FFF2-40B4-BE49-F238E27FC236}">
                          <a16:creationId xmlns:a16="http://schemas.microsoft.com/office/drawing/2014/main" id="{2A2AF6BA-CFAB-F74C-B01D-31BB137042D4}"/>
                        </a:ext>
                      </a:extLst>
                    </p:cNvPr>
                    <p:cNvSpPr txBox="1">
                      <a:spLocks noChangeAspect="1" noChangeArrowheads="1"/>
                    </p:cNvSpPr>
                    <p:nvPr/>
                  </p:nvSpPr>
                  <p:spPr bwMode="auto">
                    <a:xfrm>
                      <a:off x="92" y="-32"/>
                      <a:ext cx="984"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Ifetch</a:t>
                      </a:r>
                    </a:p>
                  </p:txBody>
                </p:sp>
              </p:grpSp>
              <p:grpSp>
                <p:nvGrpSpPr>
                  <p:cNvPr id="74" name="Group 141">
                    <a:extLst>
                      <a:ext uri="{FF2B5EF4-FFF2-40B4-BE49-F238E27FC236}">
                        <a16:creationId xmlns:a16="http://schemas.microsoft.com/office/drawing/2014/main" id="{C3315B2C-5E32-E746-815F-1E52FD8D6791}"/>
                      </a:ext>
                    </a:extLst>
                  </p:cNvPr>
                  <p:cNvGrpSpPr>
                    <a:grpSpLocks noChangeAspect="1"/>
                  </p:cNvGrpSpPr>
                  <p:nvPr/>
                </p:nvGrpSpPr>
                <p:grpSpPr bwMode="auto">
                  <a:xfrm>
                    <a:off x="450" y="3"/>
                    <a:ext cx="1297" cy="441"/>
                    <a:chOff x="0" y="0"/>
                    <a:chExt cx="2088" cy="681"/>
                  </a:xfrm>
                </p:grpSpPr>
                <p:sp>
                  <p:nvSpPr>
                    <p:cNvPr id="80" name="Rectangle 142">
                      <a:extLst>
                        <a:ext uri="{FF2B5EF4-FFF2-40B4-BE49-F238E27FC236}">
                          <a16:creationId xmlns:a16="http://schemas.microsoft.com/office/drawing/2014/main" id="{8F50CCAB-D774-1B4F-B615-F4F2824EFB79}"/>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1" name="Rectangle 143">
                      <a:extLst>
                        <a:ext uri="{FF2B5EF4-FFF2-40B4-BE49-F238E27FC236}">
                          <a16:creationId xmlns:a16="http://schemas.microsoft.com/office/drawing/2014/main" id="{CC4EEC43-E3E1-7A45-838C-C3AB04BE9F6A}"/>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2" name="Rectangle 144">
                      <a:extLst>
                        <a:ext uri="{FF2B5EF4-FFF2-40B4-BE49-F238E27FC236}">
                          <a16:creationId xmlns:a16="http://schemas.microsoft.com/office/drawing/2014/main" id="{A50A1099-E438-DE46-9AA8-963E9096E907}"/>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3" name="Rectangle 145">
                      <a:extLst>
                        <a:ext uri="{FF2B5EF4-FFF2-40B4-BE49-F238E27FC236}">
                          <a16:creationId xmlns:a16="http://schemas.microsoft.com/office/drawing/2014/main" id="{38AB99FE-70C6-0C4D-A2C6-423A33DFBC3A}"/>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75" name="Group 146">
                    <a:extLst>
                      <a:ext uri="{FF2B5EF4-FFF2-40B4-BE49-F238E27FC236}">
                        <a16:creationId xmlns:a16="http://schemas.microsoft.com/office/drawing/2014/main" id="{6E1B526E-0469-0E4F-B05A-342E595C00E7}"/>
                      </a:ext>
                    </a:extLst>
                  </p:cNvPr>
                  <p:cNvGrpSpPr>
                    <a:grpSpLocks noChangeAspect="1"/>
                  </p:cNvGrpSpPr>
                  <p:nvPr/>
                </p:nvGrpSpPr>
                <p:grpSpPr bwMode="auto">
                  <a:xfrm flipH="1">
                    <a:off x="1775" y="70"/>
                    <a:ext cx="298" cy="263"/>
                    <a:chOff x="48" y="-29"/>
                    <a:chExt cx="640" cy="486"/>
                  </a:xfrm>
                </p:grpSpPr>
                <p:grpSp>
                  <p:nvGrpSpPr>
                    <p:cNvPr id="76" name="Group 147">
                      <a:extLst>
                        <a:ext uri="{FF2B5EF4-FFF2-40B4-BE49-F238E27FC236}">
                          <a16:creationId xmlns:a16="http://schemas.microsoft.com/office/drawing/2014/main" id="{D8810D8D-0F19-7D45-B96F-2FB5720BEA9B}"/>
                        </a:ext>
                      </a:extLst>
                    </p:cNvPr>
                    <p:cNvGrpSpPr>
                      <a:grpSpLocks noChangeAspect="1"/>
                    </p:cNvGrpSpPr>
                    <p:nvPr/>
                  </p:nvGrpSpPr>
                  <p:grpSpPr bwMode="auto">
                    <a:xfrm>
                      <a:off x="122" y="24"/>
                      <a:ext cx="480" cy="432"/>
                      <a:chOff x="0" y="0"/>
                      <a:chExt cx="480" cy="432"/>
                    </a:xfrm>
                  </p:grpSpPr>
                  <p:sp>
                    <p:nvSpPr>
                      <p:cNvPr id="78" name="Rectangle 148">
                        <a:extLst>
                          <a:ext uri="{FF2B5EF4-FFF2-40B4-BE49-F238E27FC236}">
                            <a16:creationId xmlns:a16="http://schemas.microsoft.com/office/drawing/2014/main" id="{1DEFBBB1-2FB3-884F-9650-63D8916ACFF6}"/>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9" name="Rectangle 149">
                        <a:extLst>
                          <a:ext uri="{FF2B5EF4-FFF2-40B4-BE49-F238E27FC236}">
                            <a16:creationId xmlns:a16="http://schemas.microsoft.com/office/drawing/2014/main" id="{238F14E5-4714-9D49-A55B-A4F07494114D}"/>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Comic Sans MS" panose="030F0902030302020204" pitchFamily="66" charset="0"/>
                        </a:endParaRPr>
                      </a:p>
                    </p:txBody>
                  </p:sp>
                </p:grpSp>
                <p:sp>
                  <p:nvSpPr>
                    <p:cNvPr id="77" name="Text Box 150">
                      <a:extLst>
                        <a:ext uri="{FF2B5EF4-FFF2-40B4-BE49-F238E27FC236}">
                          <a16:creationId xmlns:a16="http://schemas.microsoft.com/office/drawing/2014/main" id="{51C16A1C-B0EA-1D4F-8C74-15A226905E7D}"/>
                        </a:ext>
                      </a:extLst>
                    </p:cNvPr>
                    <p:cNvSpPr txBox="1">
                      <a:spLocks noChangeAspect="1" noChangeArrowheads="1"/>
                    </p:cNvSpPr>
                    <p:nvPr/>
                  </p:nvSpPr>
                  <p:spPr bwMode="auto">
                    <a:xfrm>
                      <a:off x="48" y="-29"/>
                      <a:ext cx="640"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Reg</a:t>
                      </a:r>
                    </a:p>
                  </p:txBody>
                </p:sp>
              </p:grpSp>
            </p:grpSp>
            <p:grpSp>
              <p:nvGrpSpPr>
                <p:cNvPr id="29" name="Group 151">
                  <a:extLst>
                    <a:ext uri="{FF2B5EF4-FFF2-40B4-BE49-F238E27FC236}">
                      <a16:creationId xmlns:a16="http://schemas.microsoft.com/office/drawing/2014/main" id="{FF79A19C-C581-724F-8A94-6BCDDB4F138E}"/>
                    </a:ext>
                  </a:extLst>
                </p:cNvPr>
                <p:cNvGrpSpPr>
                  <a:grpSpLocks noChangeAspect="1"/>
                </p:cNvGrpSpPr>
                <p:nvPr/>
              </p:nvGrpSpPr>
              <p:grpSpPr bwMode="auto">
                <a:xfrm>
                  <a:off x="1717" y="2065"/>
                  <a:ext cx="2030" cy="476"/>
                  <a:chOff x="43" y="-31"/>
                  <a:chExt cx="2030" cy="476"/>
                </a:xfrm>
              </p:grpSpPr>
              <p:grpSp>
                <p:nvGrpSpPr>
                  <p:cNvPr id="30" name="Group 152">
                    <a:extLst>
                      <a:ext uri="{FF2B5EF4-FFF2-40B4-BE49-F238E27FC236}">
                        <a16:creationId xmlns:a16="http://schemas.microsoft.com/office/drawing/2014/main" id="{B234C662-D826-3841-BCA7-2E46396F0461}"/>
                      </a:ext>
                    </a:extLst>
                  </p:cNvPr>
                  <p:cNvGrpSpPr>
                    <a:grpSpLocks noChangeAspect="1"/>
                  </p:cNvGrpSpPr>
                  <p:nvPr/>
                </p:nvGrpSpPr>
                <p:grpSpPr bwMode="auto">
                  <a:xfrm>
                    <a:off x="552" y="79"/>
                    <a:ext cx="298" cy="263"/>
                    <a:chOff x="47" y="-29"/>
                    <a:chExt cx="648" cy="486"/>
                  </a:xfrm>
                </p:grpSpPr>
                <p:grpSp>
                  <p:nvGrpSpPr>
                    <p:cNvPr id="59" name="Group 153">
                      <a:extLst>
                        <a:ext uri="{FF2B5EF4-FFF2-40B4-BE49-F238E27FC236}">
                          <a16:creationId xmlns:a16="http://schemas.microsoft.com/office/drawing/2014/main" id="{D25B9A75-B4DE-414E-B3D3-829490795946}"/>
                        </a:ext>
                      </a:extLst>
                    </p:cNvPr>
                    <p:cNvGrpSpPr>
                      <a:grpSpLocks noChangeAspect="1"/>
                    </p:cNvGrpSpPr>
                    <p:nvPr/>
                  </p:nvGrpSpPr>
                  <p:grpSpPr bwMode="auto">
                    <a:xfrm>
                      <a:off x="130" y="24"/>
                      <a:ext cx="480" cy="432"/>
                      <a:chOff x="0" y="0"/>
                      <a:chExt cx="480" cy="432"/>
                    </a:xfrm>
                  </p:grpSpPr>
                  <p:sp>
                    <p:nvSpPr>
                      <p:cNvPr id="61" name="Rectangle 154">
                        <a:extLst>
                          <a:ext uri="{FF2B5EF4-FFF2-40B4-BE49-F238E27FC236}">
                            <a16:creationId xmlns:a16="http://schemas.microsoft.com/office/drawing/2014/main" id="{ADABC620-EC7A-C840-AF20-C5AFC83D8609}"/>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2" name="Rectangle 155">
                        <a:extLst>
                          <a:ext uri="{FF2B5EF4-FFF2-40B4-BE49-F238E27FC236}">
                            <a16:creationId xmlns:a16="http://schemas.microsoft.com/office/drawing/2014/main" id="{9A703791-1B70-6245-9F5E-889267AD6A87}"/>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Comic Sans MS" panose="030F0902030302020204" pitchFamily="66" charset="0"/>
                        </a:endParaRPr>
                      </a:p>
                    </p:txBody>
                  </p:sp>
                </p:grpSp>
                <p:sp>
                  <p:nvSpPr>
                    <p:cNvPr id="60" name="Text Box 156">
                      <a:extLst>
                        <a:ext uri="{FF2B5EF4-FFF2-40B4-BE49-F238E27FC236}">
                          <a16:creationId xmlns:a16="http://schemas.microsoft.com/office/drawing/2014/main" id="{DDCCBF44-6309-024E-B3B1-6BCE42F35E5C}"/>
                        </a:ext>
                      </a:extLst>
                    </p:cNvPr>
                    <p:cNvSpPr txBox="1">
                      <a:spLocks noChangeAspect="1" noChangeArrowheads="1"/>
                    </p:cNvSpPr>
                    <p:nvPr/>
                  </p:nvSpPr>
                  <p:spPr bwMode="auto">
                    <a:xfrm>
                      <a:off x="47" y="-29"/>
                      <a:ext cx="648"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Reg</a:t>
                      </a:r>
                    </a:p>
                  </p:txBody>
                </p:sp>
              </p:grpSp>
              <p:sp>
                <p:nvSpPr>
                  <p:cNvPr id="31" name="Line 157">
                    <a:extLst>
                      <a:ext uri="{FF2B5EF4-FFF2-40B4-BE49-F238E27FC236}">
                        <a16:creationId xmlns:a16="http://schemas.microsoft.com/office/drawing/2014/main" id="{CD649FE0-9F91-CC40-882A-A9FFD844ED6F}"/>
                      </a:ext>
                    </a:extLst>
                  </p:cNvPr>
                  <p:cNvSpPr>
                    <a:spLocks noChangeAspect="1" noChangeShapeType="1"/>
                  </p:cNvSpPr>
                  <p:nvPr/>
                </p:nvSpPr>
                <p:spPr bwMode="auto">
                  <a:xfrm>
                    <a:off x="813" y="155"/>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 name="Line 158">
                    <a:extLst>
                      <a:ext uri="{FF2B5EF4-FFF2-40B4-BE49-F238E27FC236}">
                        <a16:creationId xmlns:a16="http://schemas.microsoft.com/office/drawing/2014/main" id="{895305C0-6D19-314F-B371-C853C25698AE}"/>
                      </a:ext>
                    </a:extLst>
                  </p:cNvPr>
                  <p:cNvSpPr>
                    <a:spLocks noChangeAspect="1" noChangeShapeType="1"/>
                  </p:cNvSpPr>
                  <p:nvPr/>
                </p:nvSpPr>
                <p:spPr bwMode="auto">
                  <a:xfrm>
                    <a:off x="813" y="294"/>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3" name="Group 159">
                    <a:extLst>
                      <a:ext uri="{FF2B5EF4-FFF2-40B4-BE49-F238E27FC236}">
                        <a16:creationId xmlns:a16="http://schemas.microsoft.com/office/drawing/2014/main" id="{F46B384D-CA39-EC45-9155-CFCD18CB3E8C}"/>
                      </a:ext>
                    </a:extLst>
                  </p:cNvPr>
                  <p:cNvGrpSpPr>
                    <a:grpSpLocks noChangeAspect="1"/>
                  </p:cNvGrpSpPr>
                  <p:nvPr/>
                </p:nvGrpSpPr>
                <p:grpSpPr bwMode="auto">
                  <a:xfrm>
                    <a:off x="1013" y="-31"/>
                    <a:ext cx="222" cy="466"/>
                    <a:chOff x="0" y="-63"/>
                    <a:chExt cx="401" cy="966"/>
                  </a:xfrm>
                </p:grpSpPr>
                <p:sp>
                  <p:nvSpPr>
                    <p:cNvPr id="55" name="AutoShape 160">
                      <a:extLst>
                        <a:ext uri="{FF2B5EF4-FFF2-40B4-BE49-F238E27FC236}">
                          <a16:creationId xmlns:a16="http://schemas.microsoft.com/office/drawing/2014/main" id="{14DF9B5D-A1AE-F744-AA80-5C75AE0E6D23}"/>
                        </a:ext>
                      </a:extLst>
                    </p:cNvPr>
                    <p:cNvSpPr>
                      <a:spLocks noChangeAspect="1" noChangeArrowheads="1"/>
                    </p:cNvSpPr>
                    <p:nvPr/>
                  </p:nvSpPr>
                  <p:spPr bwMode="auto">
                    <a:xfrm rot="16200000">
                      <a:off x="-193" y="289"/>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Comic Sans MS" panose="030F0902030302020204" pitchFamily="66" charset="0"/>
                      </a:endParaRPr>
                    </a:p>
                  </p:txBody>
                </p:sp>
                <p:sp>
                  <p:nvSpPr>
                    <p:cNvPr id="56" name="AutoShape 161">
                      <a:extLst>
                        <a:ext uri="{FF2B5EF4-FFF2-40B4-BE49-F238E27FC236}">
                          <a16:creationId xmlns:a16="http://schemas.microsoft.com/office/drawing/2014/main" id="{C1E8CAA5-F0F9-7340-A0FE-A7E763280BFC}"/>
                        </a:ext>
                      </a:extLst>
                    </p:cNvPr>
                    <p:cNvSpPr>
                      <a:spLocks noChangeAspect="1" noChangeArrowheads="1"/>
                    </p:cNvSpPr>
                    <p:nvPr/>
                  </p:nvSpPr>
                  <p:spPr bwMode="auto">
                    <a:xfrm rot="5400000">
                      <a:off x="-34" y="37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7" name="未知">
                      <a:extLst>
                        <a:ext uri="{FF2B5EF4-FFF2-40B4-BE49-F238E27FC236}">
                          <a16:creationId xmlns:a16="http://schemas.microsoft.com/office/drawing/2014/main" id="{6FBBDF2A-AC8C-2843-864C-85B22E3154FD}"/>
                        </a:ext>
                      </a:extLst>
                    </p:cNvPr>
                    <p:cNvSpPr>
                      <a:spLocks noChangeAspect="1"/>
                    </p:cNvSpPr>
                    <p:nvPr/>
                  </p:nvSpPr>
                  <p:spPr bwMode="auto">
                    <a:xfrm rot="5400000">
                      <a:off x="-17" y="388"/>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8" name="Text Box 163">
                      <a:extLst>
                        <a:ext uri="{FF2B5EF4-FFF2-40B4-BE49-F238E27FC236}">
                          <a16:creationId xmlns:a16="http://schemas.microsoft.com/office/drawing/2014/main" id="{DB47FCD7-A058-5142-8347-A2BFAB93FEBB}"/>
                        </a:ext>
                      </a:extLst>
                    </p:cNvPr>
                    <p:cNvSpPr txBox="1">
                      <a:spLocks noChangeAspect="1" noChangeArrowheads="1"/>
                    </p:cNvSpPr>
                    <p:nvPr/>
                  </p:nvSpPr>
                  <p:spPr bwMode="auto">
                    <a:xfrm rot="16200000">
                      <a:off x="-250" y="252"/>
                      <a:ext cx="966"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ALU</a:t>
                      </a:r>
                    </a:p>
                  </p:txBody>
                </p:sp>
              </p:grpSp>
              <p:sp>
                <p:nvSpPr>
                  <p:cNvPr id="34" name="Line 164">
                    <a:extLst>
                      <a:ext uri="{FF2B5EF4-FFF2-40B4-BE49-F238E27FC236}">
                        <a16:creationId xmlns:a16="http://schemas.microsoft.com/office/drawing/2014/main" id="{1B86CE42-E483-8E47-9D50-8C3EAD88224F}"/>
                      </a:ext>
                    </a:extLst>
                  </p:cNvPr>
                  <p:cNvSpPr>
                    <a:spLocks noChangeAspect="1" noChangeShapeType="1"/>
                  </p:cNvSpPr>
                  <p:nvPr/>
                </p:nvSpPr>
                <p:spPr bwMode="auto">
                  <a:xfrm>
                    <a:off x="1214" y="225"/>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5" name="Line 165">
                    <a:extLst>
                      <a:ext uri="{FF2B5EF4-FFF2-40B4-BE49-F238E27FC236}">
                        <a16:creationId xmlns:a16="http://schemas.microsoft.com/office/drawing/2014/main" id="{4E2940DA-7D91-334D-B82F-A073B71E5568}"/>
                      </a:ext>
                    </a:extLst>
                  </p:cNvPr>
                  <p:cNvSpPr>
                    <a:spLocks noChangeAspect="1" noChangeShapeType="1"/>
                  </p:cNvSpPr>
                  <p:nvPr/>
                </p:nvSpPr>
                <p:spPr bwMode="auto">
                  <a:xfrm>
                    <a:off x="1637" y="225"/>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6" name="Group 166">
                    <a:extLst>
                      <a:ext uri="{FF2B5EF4-FFF2-40B4-BE49-F238E27FC236}">
                        <a16:creationId xmlns:a16="http://schemas.microsoft.com/office/drawing/2014/main" id="{D3182C20-A117-3B4B-BCB0-1AEB77F4C694}"/>
                      </a:ext>
                    </a:extLst>
                  </p:cNvPr>
                  <p:cNvGrpSpPr>
                    <a:grpSpLocks noChangeAspect="1"/>
                  </p:cNvGrpSpPr>
                  <p:nvPr/>
                </p:nvGrpSpPr>
                <p:grpSpPr bwMode="auto">
                  <a:xfrm>
                    <a:off x="1294" y="81"/>
                    <a:ext cx="432" cy="262"/>
                    <a:chOff x="87" y="-32"/>
                    <a:chExt cx="934" cy="544"/>
                  </a:xfrm>
                </p:grpSpPr>
                <p:sp>
                  <p:nvSpPr>
                    <p:cNvPr id="53" name="Rectangle 167">
                      <a:extLst>
                        <a:ext uri="{FF2B5EF4-FFF2-40B4-BE49-F238E27FC236}">
                          <a16:creationId xmlns:a16="http://schemas.microsoft.com/office/drawing/2014/main" id="{30988FC8-724A-A545-9932-0E8E3EB12318}"/>
                        </a:ext>
                      </a:extLst>
                    </p:cNvPr>
                    <p:cNvSpPr>
                      <a:spLocks noChangeAspect="1" noChangeArrowheads="1"/>
                    </p:cNvSpPr>
                    <p:nvPr/>
                  </p:nvSpPr>
                  <p:spPr bwMode="auto">
                    <a:xfrm>
                      <a:off x="318"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Comic Sans MS" panose="030F0902030302020204" pitchFamily="66" charset="0"/>
                      </a:endParaRPr>
                    </a:p>
                  </p:txBody>
                </p:sp>
                <p:sp>
                  <p:nvSpPr>
                    <p:cNvPr id="54" name="Text Box 168">
                      <a:extLst>
                        <a:ext uri="{FF2B5EF4-FFF2-40B4-BE49-F238E27FC236}">
                          <a16:creationId xmlns:a16="http://schemas.microsoft.com/office/drawing/2014/main" id="{893C7D6F-3B82-D04E-B254-EF216751C301}"/>
                        </a:ext>
                      </a:extLst>
                    </p:cNvPr>
                    <p:cNvSpPr txBox="1">
                      <a:spLocks noChangeAspect="1" noChangeArrowheads="1"/>
                    </p:cNvSpPr>
                    <p:nvPr/>
                  </p:nvSpPr>
                  <p:spPr bwMode="auto">
                    <a:xfrm>
                      <a:off x="87" y="-32"/>
                      <a:ext cx="934"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DMem</a:t>
                      </a:r>
                    </a:p>
                  </p:txBody>
                </p:sp>
              </p:grpSp>
              <p:sp>
                <p:nvSpPr>
                  <p:cNvPr id="37" name="未知">
                    <a:extLst>
                      <a:ext uri="{FF2B5EF4-FFF2-40B4-BE49-F238E27FC236}">
                        <a16:creationId xmlns:a16="http://schemas.microsoft.com/office/drawing/2014/main" id="{5BD0B6FD-EF47-2D4A-835F-BF594DA7F364}"/>
                      </a:ext>
                    </a:extLst>
                  </p:cNvPr>
                  <p:cNvSpPr>
                    <a:spLocks noChangeAspect="1"/>
                  </p:cNvSpPr>
                  <p:nvPr/>
                </p:nvSpPr>
                <p:spPr bwMode="auto">
                  <a:xfrm>
                    <a:off x="1370" y="225"/>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8" name="Line 170">
                    <a:extLst>
                      <a:ext uri="{FF2B5EF4-FFF2-40B4-BE49-F238E27FC236}">
                        <a16:creationId xmlns:a16="http://schemas.microsoft.com/office/drawing/2014/main" id="{89B686BF-C572-D545-A884-7E6670D8F132}"/>
                      </a:ext>
                    </a:extLst>
                  </p:cNvPr>
                  <p:cNvSpPr>
                    <a:spLocks noChangeAspect="1" noChangeShapeType="1"/>
                  </p:cNvSpPr>
                  <p:nvPr/>
                </p:nvSpPr>
                <p:spPr bwMode="auto">
                  <a:xfrm>
                    <a:off x="361" y="295"/>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9" name="Line 171">
                    <a:extLst>
                      <a:ext uri="{FF2B5EF4-FFF2-40B4-BE49-F238E27FC236}">
                        <a16:creationId xmlns:a16="http://schemas.microsoft.com/office/drawing/2014/main" id="{6A7488C9-6EF1-104E-BF87-6B6194FFB894}"/>
                      </a:ext>
                    </a:extLst>
                  </p:cNvPr>
                  <p:cNvSpPr>
                    <a:spLocks noChangeAspect="1" noChangeShapeType="1"/>
                  </p:cNvSpPr>
                  <p:nvPr/>
                </p:nvSpPr>
                <p:spPr bwMode="auto">
                  <a:xfrm>
                    <a:off x="331" y="155"/>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40" name="Group 172">
                    <a:extLst>
                      <a:ext uri="{FF2B5EF4-FFF2-40B4-BE49-F238E27FC236}">
                        <a16:creationId xmlns:a16="http://schemas.microsoft.com/office/drawing/2014/main" id="{3760BCC2-1D5A-8F4F-81DD-50F40E9743A0}"/>
                      </a:ext>
                    </a:extLst>
                  </p:cNvPr>
                  <p:cNvGrpSpPr>
                    <a:grpSpLocks noChangeAspect="1"/>
                  </p:cNvGrpSpPr>
                  <p:nvPr/>
                </p:nvGrpSpPr>
                <p:grpSpPr bwMode="auto">
                  <a:xfrm>
                    <a:off x="43" y="81"/>
                    <a:ext cx="457" cy="262"/>
                    <a:chOff x="93" y="-32"/>
                    <a:chExt cx="985" cy="544"/>
                  </a:xfrm>
                </p:grpSpPr>
                <p:sp>
                  <p:nvSpPr>
                    <p:cNvPr id="51" name="Rectangle 173">
                      <a:extLst>
                        <a:ext uri="{FF2B5EF4-FFF2-40B4-BE49-F238E27FC236}">
                          <a16:creationId xmlns:a16="http://schemas.microsoft.com/office/drawing/2014/main" id="{76F842AD-025D-F447-AF0E-34793B99DE50}"/>
                        </a:ext>
                      </a:extLst>
                    </p:cNvPr>
                    <p:cNvSpPr>
                      <a:spLocks noChangeAspect="1" noChangeArrowheads="1"/>
                    </p:cNvSpPr>
                    <p:nvPr/>
                  </p:nvSpPr>
                  <p:spPr bwMode="auto">
                    <a:xfrm>
                      <a:off x="341"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Comic Sans MS" panose="030F0902030302020204" pitchFamily="66" charset="0"/>
                      </a:endParaRPr>
                    </a:p>
                  </p:txBody>
                </p:sp>
                <p:sp>
                  <p:nvSpPr>
                    <p:cNvPr id="52" name="Text Box 174">
                      <a:extLst>
                        <a:ext uri="{FF2B5EF4-FFF2-40B4-BE49-F238E27FC236}">
                          <a16:creationId xmlns:a16="http://schemas.microsoft.com/office/drawing/2014/main" id="{1A23996D-A812-5B43-8C12-61FF6A8AF3E6}"/>
                        </a:ext>
                      </a:extLst>
                    </p:cNvPr>
                    <p:cNvSpPr txBox="1">
                      <a:spLocks noChangeAspect="1" noChangeArrowheads="1"/>
                    </p:cNvSpPr>
                    <p:nvPr/>
                  </p:nvSpPr>
                  <p:spPr bwMode="auto">
                    <a:xfrm>
                      <a:off x="93" y="-32"/>
                      <a:ext cx="985"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Ifetch</a:t>
                      </a:r>
                    </a:p>
                  </p:txBody>
                </p:sp>
              </p:grpSp>
              <p:grpSp>
                <p:nvGrpSpPr>
                  <p:cNvPr id="41" name="Group 175">
                    <a:extLst>
                      <a:ext uri="{FF2B5EF4-FFF2-40B4-BE49-F238E27FC236}">
                        <a16:creationId xmlns:a16="http://schemas.microsoft.com/office/drawing/2014/main" id="{6C1A0FFD-9FEF-A44B-BCB2-39FF81349A35}"/>
                      </a:ext>
                    </a:extLst>
                  </p:cNvPr>
                  <p:cNvGrpSpPr>
                    <a:grpSpLocks noChangeAspect="1"/>
                  </p:cNvGrpSpPr>
                  <p:nvPr/>
                </p:nvGrpSpPr>
                <p:grpSpPr bwMode="auto">
                  <a:xfrm>
                    <a:off x="450" y="4"/>
                    <a:ext cx="1297" cy="441"/>
                    <a:chOff x="0" y="0"/>
                    <a:chExt cx="2088" cy="681"/>
                  </a:xfrm>
                </p:grpSpPr>
                <p:sp>
                  <p:nvSpPr>
                    <p:cNvPr id="47" name="Rectangle 176">
                      <a:extLst>
                        <a:ext uri="{FF2B5EF4-FFF2-40B4-BE49-F238E27FC236}">
                          <a16:creationId xmlns:a16="http://schemas.microsoft.com/office/drawing/2014/main" id="{31CB3FD6-77BD-2648-A748-AE5DAF34D63E}"/>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8" name="Rectangle 177">
                      <a:extLst>
                        <a:ext uri="{FF2B5EF4-FFF2-40B4-BE49-F238E27FC236}">
                          <a16:creationId xmlns:a16="http://schemas.microsoft.com/office/drawing/2014/main" id="{C2FFCF0D-E509-264C-8865-DA683D858296}"/>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9" name="Rectangle 178">
                      <a:extLst>
                        <a:ext uri="{FF2B5EF4-FFF2-40B4-BE49-F238E27FC236}">
                          <a16:creationId xmlns:a16="http://schemas.microsoft.com/office/drawing/2014/main" id="{5F359D56-8A53-A145-A725-D13D5680051D}"/>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0" name="Rectangle 179">
                      <a:extLst>
                        <a:ext uri="{FF2B5EF4-FFF2-40B4-BE49-F238E27FC236}">
                          <a16:creationId xmlns:a16="http://schemas.microsoft.com/office/drawing/2014/main" id="{E5534AB5-6046-0F4A-B672-A2C62B67DAFB}"/>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42" name="Group 180">
                    <a:extLst>
                      <a:ext uri="{FF2B5EF4-FFF2-40B4-BE49-F238E27FC236}">
                        <a16:creationId xmlns:a16="http://schemas.microsoft.com/office/drawing/2014/main" id="{C183C9A9-D4B2-7D46-BB44-86612C3F8298}"/>
                      </a:ext>
                    </a:extLst>
                  </p:cNvPr>
                  <p:cNvGrpSpPr>
                    <a:grpSpLocks noChangeAspect="1"/>
                  </p:cNvGrpSpPr>
                  <p:nvPr/>
                </p:nvGrpSpPr>
                <p:grpSpPr bwMode="auto">
                  <a:xfrm flipH="1">
                    <a:off x="1775" y="71"/>
                    <a:ext cx="298" cy="263"/>
                    <a:chOff x="48" y="-29"/>
                    <a:chExt cx="640" cy="486"/>
                  </a:xfrm>
                </p:grpSpPr>
                <p:grpSp>
                  <p:nvGrpSpPr>
                    <p:cNvPr id="43" name="Group 181">
                      <a:extLst>
                        <a:ext uri="{FF2B5EF4-FFF2-40B4-BE49-F238E27FC236}">
                          <a16:creationId xmlns:a16="http://schemas.microsoft.com/office/drawing/2014/main" id="{6EC8BB27-6173-5A42-B7DA-2BEC43BCD45B}"/>
                        </a:ext>
                      </a:extLst>
                    </p:cNvPr>
                    <p:cNvGrpSpPr>
                      <a:grpSpLocks noChangeAspect="1"/>
                    </p:cNvGrpSpPr>
                    <p:nvPr/>
                  </p:nvGrpSpPr>
                  <p:grpSpPr bwMode="auto">
                    <a:xfrm>
                      <a:off x="122" y="24"/>
                      <a:ext cx="480" cy="432"/>
                      <a:chOff x="0" y="0"/>
                      <a:chExt cx="480" cy="432"/>
                    </a:xfrm>
                  </p:grpSpPr>
                  <p:sp>
                    <p:nvSpPr>
                      <p:cNvPr id="45" name="Rectangle 182">
                        <a:extLst>
                          <a:ext uri="{FF2B5EF4-FFF2-40B4-BE49-F238E27FC236}">
                            <a16:creationId xmlns:a16="http://schemas.microsoft.com/office/drawing/2014/main" id="{DAF06465-6D4E-A044-8CC6-6BDC8CD3548A}"/>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6" name="Rectangle 183">
                        <a:extLst>
                          <a:ext uri="{FF2B5EF4-FFF2-40B4-BE49-F238E27FC236}">
                            <a16:creationId xmlns:a16="http://schemas.microsoft.com/office/drawing/2014/main" id="{0C4F899B-7EDE-0147-B677-B9228240A8E2}"/>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Comic Sans MS" panose="030F0902030302020204" pitchFamily="66" charset="0"/>
                        </a:endParaRPr>
                      </a:p>
                    </p:txBody>
                  </p:sp>
                </p:grpSp>
                <p:sp>
                  <p:nvSpPr>
                    <p:cNvPr id="44" name="Text Box 184">
                      <a:extLst>
                        <a:ext uri="{FF2B5EF4-FFF2-40B4-BE49-F238E27FC236}">
                          <a16:creationId xmlns:a16="http://schemas.microsoft.com/office/drawing/2014/main" id="{5C8BC730-367F-C544-86C7-5348CF659FF4}"/>
                        </a:ext>
                      </a:extLst>
                    </p:cNvPr>
                    <p:cNvSpPr txBox="1">
                      <a:spLocks noChangeAspect="1" noChangeArrowheads="1"/>
                    </p:cNvSpPr>
                    <p:nvPr/>
                  </p:nvSpPr>
                  <p:spPr bwMode="auto">
                    <a:xfrm>
                      <a:off x="48" y="-29"/>
                      <a:ext cx="640"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Comic Sans MS" panose="030F0902030302020204" pitchFamily="66" charset="0"/>
                        </a:rPr>
                        <a:t>Reg</a:t>
                      </a:r>
                    </a:p>
                  </p:txBody>
                </p:sp>
              </p:grpSp>
            </p:grpSp>
          </p:grpSp>
          <p:sp>
            <p:nvSpPr>
              <p:cNvPr id="22" name="Line 185">
                <a:extLst>
                  <a:ext uri="{FF2B5EF4-FFF2-40B4-BE49-F238E27FC236}">
                    <a16:creationId xmlns:a16="http://schemas.microsoft.com/office/drawing/2014/main" id="{E08CE514-1FA8-CC4A-BF9C-56565333570C}"/>
                  </a:ext>
                </a:extLst>
              </p:cNvPr>
              <p:cNvSpPr>
                <a:spLocks noChangeShapeType="1"/>
              </p:cNvSpPr>
              <p:nvPr/>
            </p:nvSpPr>
            <p:spPr bwMode="auto">
              <a:xfrm>
                <a:off x="1315" y="224"/>
                <a:ext cx="112" cy="452"/>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 name="Line 186">
                <a:extLst>
                  <a:ext uri="{FF2B5EF4-FFF2-40B4-BE49-F238E27FC236}">
                    <a16:creationId xmlns:a16="http://schemas.microsoft.com/office/drawing/2014/main" id="{0CDDBE20-D60F-EB45-9AB7-079503260383}"/>
                  </a:ext>
                </a:extLst>
              </p:cNvPr>
              <p:cNvSpPr>
                <a:spLocks noChangeShapeType="1"/>
              </p:cNvSpPr>
              <p:nvPr/>
            </p:nvSpPr>
            <p:spPr bwMode="auto">
              <a:xfrm>
                <a:off x="1731" y="212"/>
                <a:ext cx="144" cy="960"/>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 name="Line 187">
                <a:extLst>
                  <a:ext uri="{FF2B5EF4-FFF2-40B4-BE49-F238E27FC236}">
                    <a16:creationId xmlns:a16="http://schemas.microsoft.com/office/drawing/2014/main" id="{36539F47-1023-6148-BE72-46A9854BCE95}"/>
                  </a:ext>
                </a:extLst>
              </p:cNvPr>
              <p:cNvSpPr>
                <a:spLocks noChangeShapeType="1"/>
              </p:cNvSpPr>
              <p:nvPr/>
            </p:nvSpPr>
            <p:spPr bwMode="auto">
              <a:xfrm>
                <a:off x="1907" y="196"/>
                <a:ext cx="48" cy="1536"/>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sp>
        <p:nvSpPr>
          <p:cNvPr id="195" name="日期占位符 6">
            <a:extLst>
              <a:ext uri="{FF2B5EF4-FFF2-40B4-BE49-F238E27FC236}">
                <a16:creationId xmlns:a16="http://schemas.microsoft.com/office/drawing/2014/main" id="{5712F3E1-1D4A-5749-BBE4-85A53AA4D7E7}"/>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96" name="页脚占位符 7">
            <a:extLst>
              <a:ext uri="{FF2B5EF4-FFF2-40B4-BE49-F238E27FC236}">
                <a16:creationId xmlns:a16="http://schemas.microsoft.com/office/drawing/2014/main" id="{47C1B39C-36E0-ED46-A973-FC5A1EF2BC63}"/>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97" name="灯片编号占位符 8">
            <a:extLst>
              <a:ext uri="{FF2B5EF4-FFF2-40B4-BE49-F238E27FC236}">
                <a16:creationId xmlns:a16="http://schemas.microsoft.com/office/drawing/2014/main" id="{14C3B9E9-0E89-E240-AABF-17F3D07C1D51}"/>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18</a:t>
            </a:fld>
            <a:endParaRPr lang="en-US" altLang="zh-CN"/>
          </a:p>
        </p:txBody>
      </p:sp>
    </p:spTree>
    <p:extLst>
      <p:ext uri="{BB962C8B-B14F-4D97-AF65-F5344CB8AC3E}">
        <p14:creationId xmlns:p14="http://schemas.microsoft.com/office/powerpoint/2010/main" val="3500380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Hardware Changes for Forwarding</a:t>
            </a:r>
            <a:endParaRPr lang="zh-CN" altLang="en-US" dirty="0"/>
          </a:p>
        </p:txBody>
      </p:sp>
      <p:grpSp>
        <p:nvGrpSpPr>
          <p:cNvPr id="195" name="Group 3">
            <a:extLst>
              <a:ext uri="{FF2B5EF4-FFF2-40B4-BE49-F238E27FC236}">
                <a16:creationId xmlns:a16="http://schemas.microsoft.com/office/drawing/2014/main" id="{EC24475E-ED8D-4A43-99E1-0FBEE85EB461}"/>
              </a:ext>
            </a:extLst>
          </p:cNvPr>
          <p:cNvGrpSpPr>
            <a:grpSpLocks/>
          </p:cNvGrpSpPr>
          <p:nvPr/>
        </p:nvGrpSpPr>
        <p:grpSpPr bwMode="auto">
          <a:xfrm>
            <a:off x="201765" y="1647080"/>
            <a:ext cx="8763287" cy="3941901"/>
            <a:chOff x="62" y="0"/>
            <a:chExt cx="5520" cy="2842"/>
          </a:xfrm>
        </p:grpSpPr>
        <p:sp>
          <p:nvSpPr>
            <p:cNvPr id="196" name="Rectangle 4">
              <a:extLst>
                <a:ext uri="{FF2B5EF4-FFF2-40B4-BE49-F238E27FC236}">
                  <a16:creationId xmlns:a16="http://schemas.microsoft.com/office/drawing/2014/main" id="{B42C89EB-33E7-6F4F-83EC-F380858C2203}"/>
                </a:ext>
              </a:extLst>
            </p:cNvPr>
            <p:cNvSpPr>
              <a:spLocks noChangeArrowheads="1"/>
            </p:cNvSpPr>
            <p:nvPr/>
          </p:nvSpPr>
          <p:spPr bwMode="auto">
            <a:xfrm>
              <a:off x="76" y="0"/>
              <a:ext cx="4828" cy="2842"/>
            </a:xfrm>
            <a:prstGeom prst="rect">
              <a:avLst/>
            </a:prstGeom>
            <a:noFill/>
            <a:ln w="0" cmpd="sng">
              <a:solidFill>
                <a:srgbClr val="FFFFFE"/>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429"/>
            </a:p>
          </p:txBody>
        </p:sp>
        <p:sp>
          <p:nvSpPr>
            <p:cNvPr id="197" name="Rectangle 5">
              <a:extLst>
                <a:ext uri="{FF2B5EF4-FFF2-40B4-BE49-F238E27FC236}">
                  <a16:creationId xmlns:a16="http://schemas.microsoft.com/office/drawing/2014/main" id="{818E8C23-69F0-9643-A5D5-CAC76BBA69CA}"/>
                </a:ext>
              </a:extLst>
            </p:cNvPr>
            <p:cNvSpPr>
              <a:spLocks noChangeArrowheads="1"/>
            </p:cNvSpPr>
            <p:nvPr/>
          </p:nvSpPr>
          <p:spPr bwMode="auto">
            <a:xfrm>
              <a:off x="4396" y="288"/>
              <a:ext cx="240" cy="2112"/>
            </a:xfrm>
            <a:prstGeom prst="rect">
              <a:avLst/>
            </a:prstGeom>
            <a:solidFill>
              <a:srgbClr val="00CC00"/>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588" b="1">
                  <a:latin typeface="Tahoma" panose="020B0604030504040204" pitchFamily="34" charset="0"/>
                </a:rPr>
                <a:t>MEM/WR</a:t>
              </a:r>
            </a:p>
          </p:txBody>
        </p:sp>
        <p:sp>
          <p:nvSpPr>
            <p:cNvPr id="198" name="Rectangle 6">
              <a:extLst>
                <a:ext uri="{FF2B5EF4-FFF2-40B4-BE49-F238E27FC236}">
                  <a16:creationId xmlns:a16="http://schemas.microsoft.com/office/drawing/2014/main" id="{45790BC8-5243-1D4E-AFE1-B84ADE0B0403}"/>
                </a:ext>
              </a:extLst>
            </p:cNvPr>
            <p:cNvSpPr>
              <a:spLocks noChangeArrowheads="1"/>
            </p:cNvSpPr>
            <p:nvPr/>
          </p:nvSpPr>
          <p:spPr bwMode="auto">
            <a:xfrm>
              <a:off x="1079" y="288"/>
              <a:ext cx="240" cy="2112"/>
            </a:xfrm>
            <a:prstGeom prst="rect">
              <a:avLst/>
            </a:prstGeom>
            <a:solidFill>
              <a:srgbClr val="00CC00"/>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588" b="1">
                  <a:latin typeface="Tahoma" panose="020B0604030504040204" pitchFamily="34" charset="0"/>
                </a:rPr>
                <a:t>ID/EX</a:t>
              </a:r>
            </a:p>
          </p:txBody>
        </p:sp>
        <p:sp>
          <p:nvSpPr>
            <p:cNvPr id="199" name="Rectangle 7">
              <a:extLst>
                <a:ext uri="{FF2B5EF4-FFF2-40B4-BE49-F238E27FC236}">
                  <a16:creationId xmlns:a16="http://schemas.microsoft.com/office/drawing/2014/main" id="{395BC391-483C-5940-B5CE-9A2D092B043C}"/>
                </a:ext>
              </a:extLst>
            </p:cNvPr>
            <p:cNvSpPr>
              <a:spLocks noChangeArrowheads="1"/>
            </p:cNvSpPr>
            <p:nvPr/>
          </p:nvSpPr>
          <p:spPr bwMode="auto">
            <a:xfrm>
              <a:off x="2807" y="288"/>
              <a:ext cx="240" cy="2112"/>
            </a:xfrm>
            <a:prstGeom prst="rect">
              <a:avLst/>
            </a:prstGeom>
            <a:solidFill>
              <a:srgbClr val="00CC00"/>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588" b="1">
                  <a:latin typeface="Tahoma" panose="020B0604030504040204" pitchFamily="34" charset="0"/>
                </a:rPr>
                <a:t>EX/MEM </a:t>
              </a:r>
            </a:p>
          </p:txBody>
        </p:sp>
        <p:sp>
          <p:nvSpPr>
            <p:cNvPr id="200" name="Rectangle 8">
              <a:extLst>
                <a:ext uri="{FF2B5EF4-FFF2-40B4-BE49-F238E27FC236}">
                  <a16:creationId xmlns:a16="http://schemas.microsoft.com/office/drawing/2014/main" id="{55B46C2C-D87E-F941-8521-67AE3A95F088}"/>
                </a:ext>
              </a:extLst>
            </p:cNvPr>
            <p:cNvSpPr>
              <a:spLocks noChangeArrowheads="1"/>
            </p:cNvSpPr>
            <p:nvPr/>
          </p:nvSpPr>
          <p:spPr bwMode="auto">
            <a:xfrm>
              <a:off x="3479" y="1056"/>
              <a:ext cx="576" cy="1008"/>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588" b="1">
                  <a:latin typeface="Tahoma" panose="020B0604030504040204" pitchFamily="34" charset="0"/>
                </a:rPr>
                <a:t>Data</a:t>
              </a:r>
            </a:p>
            <a:p>
              <a:pPr algn="ctr" eaLnBrk="0" hangingPunct="0"/>
              <a:r>
                <a:rPr lang="en-US" altLang="zh-CN" sz="1588" b="1">
                  <a:latin typeface="Tahoma" panose="020B0604030504040204" pitchFamily="34" charset="0"/>
                </a:rPr>
                <a:t>Memory</a:t>
              </a:r>
            </a:p>
          </p:txBody>
        </p:sp>
        <p:grpSp>
          <p:nvGrpSpPr>
            <p:cNvPr id="201" name="Group 9">
              <a:extLst>
                <a:ext uri="{FF2B5EF4-FFF2-40B4-BE49-F238E27FC236}">
                  <a16:creationId xmlns:a16="http://schemas.microsoft.com/office/drawing/2014/main" id="{74266CBD-C0C9-7B4D-A656-050E871FE739}"/>
                </a:ext>
              </a:extLst>
            </p:cNvPr>
            <p:cNvGrpSpPr>
              <a:grpSpLocks/>
            </p:cNvGrpSpPr>
            <p:nvPr/>
          </p:nvGrpSpPr>
          <p:grpSpPr bwMode="auto">
            <a:xfrm>
              <a:off x="2114" y="754"/>
              <a:ext cx="400" cy="926"/>
              <a:chOff x="0" y="0"/>
              <a:chExt cx="468" cy="816"/>
            </a:xfrm>
          </p:grpSpPr>
          <p:sp>
            <p:nvSpPr>
              <p:cNvPr id="239" name="未知">
                <a:extLst>
                  <a:ext uri="{FF2B5EF4-FFF2-40B4-BE49-F238E27FC236}">
                    <a16:creationId xmlns:a16="http://schemas.microsoft.com/office/drawing/2014/main" id="{DFE0B4F6-36A1-A74E-8633-E249DC02EAF8}"/>
                  </a:ext>
                </a:extLst>
              </p:cNvPr>
              <p:cNvSpPr>
                <a:spLocks/>
              </p:cNvSpPr>
              <p:nvPr/>
            </p:nvSpPr>
            <p:spPr bwMode="auto">
              <a:xfrm>
                <a:off x="0" y="0"/>
                <a:ext cx="468" cy="816"/>
              </a:xfrm>
              <a:custGeom>
                <a:avLst/>
                <a:gdLst>
                  <a:gd name="T0" fmla="*/ 0 w 468"/>
                  <a:gd name="T1" fmla="*/ 0 h 816"/>
                  <a:gd name="T2" fmla="*/ 468 w 468"/>
                  <a:gd name="T3" fmla="*/ 252 h 816"/>
                  <a:gd name="T4" fmla="*/ 468 w 468"/>
                  <a:gd name="T5" fmla="*/ 588 h 816"/>
                  <a:gd name="T6" fmla="*/ 0 w 468"/>
                  <a:gd name="T7" fmla="*/ 816 h 816"/>
                  <a:gd name="T8" fmla="*/ 0 w 468"/>
                  <a:gd name="T9" fmla="*/ 576 h 816"/>
                  <a:gd name="T10" fmla="*/ 168 w 468"/>
                  <a:gd name="T11" fmla="*/ 420 h 816"/>
                  <a:gd name="T12" fmla="*/ 0 w 468"/>
                  <a:gd name="T13" fmla="*/ 258 h 816"/>
                  <a:gd name="T14" fmla="*/ 0 w 468"/>
                  <a:gd name="T15" fmla="*/ 0 h 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8" h="816">
                    <a:moveTo>
                      <a:pt x="0" y="0"/>
                    </a:moveTo>
                    <a:lnTo>
                      <a:pt x="468" y="252"/>
                    </a:lnTo>
                    <a:lnTo>
                      <a:pt x="468" y="588"/>
                    </a:lnTo>
                    <a:lnTo>
                      <a:pt x="0" y="816"/>
                    </a:lnTo>
                    <a:lnTo>
                      <a:pt x="0" y="576"/>
                    </a:lnTo>
                    <a:lnTo>
                      <a:pt x="168" y="420"/>
                    </a:lnTo>
                    <a:lnTo>
                      <a:pt x="0" y="258"/>
                    </a:lnTo>
                    <a:lnTo>
                      <a:pt x="0" y="0"/>
                    </a:lnTo>
                    <a:close/>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0" name="Text Box 11">
                <a:extLst>
                  <a:ext uri="{FF2B5EF4-FFF2-40B4-BE49-F238E27FC236}">
                    <a16:creationId xmlns:a16="http://schemas.microsoft.com/office/drawing/2014/main" id="{89EDD8AB-1E1C-3041-BB7B-3BBFF7AD3700}"/>
                  </a:ext>
                </a:extLst>
              </p:cNvPr>
              <p:cNvSpPr txBox="1">
                <a:spLocks noChangeArrowheads="1"/>
              </p:cNvSpPr>
              <p:nvPr/>
            </p:nvSpPr>
            <p:spPr bwMode="auto">
              <a:xfrm rot="5400000">
                <a:off x="109" y="295"/>
                <a:ext cx="376"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588" b="1">
                    <a:latin typeface="Tahoma" panose="020B0604030504040204" pitchFamily="34" charset="0"/>
                  </a:rPr>
                  <a:t>ALU</a:t>
                </a:r>
              </a:p>
            </p:txBody>
          </p:sp>
        </p:grpSp>
        <p:sp>
          <p:nvSpPr>
            <p:cNvPr id="202" name="AutoShape 12">
              <a:extLst>
                <a:ext uri="{FF2B5EF4-FFF2-40B4-BE49-F238E27FC236}">
                  <a16:creationId xmlns:a16="http://schemas.microsoft.com/office/drawing/2014/main" id="{93D385C0-68DC-BB4E-8033-6910DEC0FEFC}"/>
                </a:ext>
              </a:extLst>
            </p:cNvPr>
            <p:cNvSpPr>
              <a:spLocks noChangeArrowheads="1"/>
            </p:cNvSpPr>
            <p:nvPr/>
          </p:nvSpPr>
          <p:spPr bwMode="auto">
            <a:xfrm>
              <a:off x="1698" y="624"/>
              <a:ext cx="240" cy="480"/>
            </a:xfrm>
            <a:prstGeom prst="roundRect">
              <a:avLst>
                <a:gd name="adj" fmla="val 16667"/>
              </a:avLst>
            </a:prstGeom>
            <a:noFill/>
            <a:ln w="28575"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588" b="1">
                  <a:latin typeface="Tahoma" panose="020B0604030504040204" pitchFamily="34" charset="0"/>
                </a:rPr>
                <a:t>mux</a:t>
              </a:r>
            </a:p>
          </p:txBody>
        </p:sp>
        <p:sp>
          <p:nvSpPr>
            <p:cNvPr id="203" name="AutoShape 13">
              <a:extLst>
                <a:ext uri="{FF2B5EF4-FFF2-40B4-BE49-F238E27FC236}">
                  <a16:creationId xmlns:a16="http://schemas.microsoft.com/office/drawing/2014/main" id="{CA0C3144-5E5E-9348-BA78-0087C602964C}"/>
                </a:ext>
              </a:extLst>
            </p:cNvPr>
            <p:cNvSpPr>
              <a:spLocks noChangeArrowheads="1"/>
            </p:cNvSpPr>
            <p:nvPr/>
          </p:nvSpPr>
          <p:spPr bwMode="auto">
            <a:xfrm>
              <a:off x="1698" y="1372"/>
              <a:ext cx="240" cy="480"/>
            </a:xfrm>
            <a:prstGeom prst="roundRect">
              <a:avLst>
                <a:gd name="adj" fmla="val 16667"/>
              </a:avLst>
            </a:prstGeom>
            <a:noFill/>
            <a:ln w="28575"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588" b="1">
                  <a:latin typeface="Tahoma" panose="020B0604030504040204" pitchFamily="34" charset="0"/>
                </a:rPr>
                <a:t>mux</a:t>
              </a:r>
            </a:p>
          </p:txBody>
        </p:sp>
        <p:sp>
          <p:nvSpPr>
            <p:cNvPr id="204" name="Line 14">
              <a:extLst>
                <a:ext uri="{FF2B5EF4-FFF2-40B4-BE49-F238E27FC236}">
                  <a16:creationId xmlns:a16="http://schemas.microsoft.com/office/drawing/2014/main" id="{E4ABB203-F8FC-BD4F-8EBE-C83622FF8668}"/>
                </a:ext>
              </a:extLst>
            </p:cNvPr>
            <p:cNvSpPr>
              <a:spLocks noChangeShapeType="1"/>
            </p:cNvSpPr>
            <p:nvPr/>
          </p:nvSpPr>
          <p:spPr bwMode="auto">
            <a:xfrm>
              <a:off x="1938" y="864"/>
              <a:ext cx="19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5" name="Line 15">
              <a:extLst>
                <a:ext uri="{FF2B5EF4-FFF2-40B4-BE49-F238E27FC236}">
                  <a16:creationId xmlns:a16="http://schemas.microsoft.com/office/drawing/2014/main" id="{1ECDE3F0-CFA1-EC40-A5F6-177894CE3C31}"/>
                </a:ext>
              </a:extLst>
            </p:cNvPr>
            <p:cNvSpPr>
              <a:spLocks noChangeShapeType="1"/>
            </p:cNvSpPr>
            <p:nvPr/>
          </p:nvSpPr>
          <p:spPr bwMode="auto">
            <a:xfrm>
              <a:off x="1938" y="1536"/>
              <a:ext cx="19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6" name="Rectangle 16">
              <a:extLst>
                <a:ext uri="{FF2B5EF4-FFF2-40B4-BE49-F238E27FC236}">
                  <a16:creationId xmlns:a16="http://schemas.microsoft.com/office/drawing/2014/main" id="{EAEA2E17-F981-524C-8552-14FAD639ED30}"/>
                </a:ext>
              </a:extLst>
            </p:cNvPr>
            <p:cNvSpPr>
              <a:spLocks noChangeArrowheads="1"/>
            </p:cNvSpPr>
            <p:nvPr/>
          </p:nvSpPr>
          <p:spPr bwMode="auto">
            <a:xfrm rot="10800000">
              <a:off x="354" y="720"/>
              <a:ext cx="432" cy="960"/>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r>
                <a:rPr lang="en-US" altLang="zh-CN" sz="1588" b="1">
                  <a:latin typeface="Tahoma" panose="020B0604030504040204" pitchFamily="34" charset="0"/>
                </a:rPr>
                <a:t>Registers</a:t>
              </a:r>
            </a:p>
          </p:txBody>
        </p:sp>
        <p:sp>
          <p:nvSpPr>
            <p:cNvPr id="207" name="Line 17">
              <a:extLst>
                <a:ext uri="{FF2B5EF4-FFF2-40B4-BE49-F238E27FC236}">
                  <a16:creationId xmlns:a16="http://schemas.microsoft.com/office/drawing/2014/main" id="{D4B490C4-FF3B-9E4B-A3BA-2E2DECE569C0}"/>
                </a:ext>
              </a:extLst>
            </p:cNvPr>
            <p:cNvSpPr>
              <a:spLocks noChangeShapeType="1"/>
            </p:cNvSpPr>
            <p:nvPr/>
          </p:nvSpPr>
          <p:spPr bwMode="auto">
            <a:xfrm>
              <a:off x="786" y="1008"/>
              <a:ext cx="28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8" name="Line 18">
              <a:extLst>
                <a:ext uri="{FF2B5EF4-FFF2-40B4-BE49-F238E27FC236}">
                  <a16:creationId xmlns:a16="http://schemas.microsoft.com/office/drawing/2014/main" id="{18EE5EB3-9039-2A4A-86FA-4BF9A6E65569}"/>
                </a:ext>
              </a:extLst>
            </p:cNvPr>
            <p:cNvSpPr>
              <a:spLocks noChangeShapeType="1"/>
            </p:cNvSpPr>
            <p:nvPr/>
          </p:nvSpPr>
          <p:spPr bwMode="auto">
            <a:xfrm>
              <a:off x="786" y="1440"/>
              <a:ext cx="28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9" name="Line 19">
              <a:extLst>
                <a:ext uri="{FF2B5EF4-FFF2-40B4-BE49-F238E27FC236}">
                  <a16:creationId xmlns:a16="http://schemas.microsoft.com/office/drawing/2014/main" id="{28EDF345-156E-1748-9F1F-C1C23EAB5E2B}"/>
                </a:ext>
              </a:extLst>
            </p:cNvPr>
            <p:cNvSpPr>
              <a:spLocks noChangeShapeType="1"/>
            </p:cNvSpPr>
            <p:nvPr/>
          </p:nvSpPr>
          <p:spPr bwMode="auto">
            <a:xfrm>
              <a:off x="1314" y="1008"/>
              <a:ext cx="384"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0" name="Line 20">
              <a:extLst>
                <a:ext uri="{FF2B5EF4-FFF2-40B4-BE49-F238E27FC236}">
                  <a16:creationId xmlns:a16="http://schemas.microsoft.com/office/drawing/2014/main" id="{6E822E20-9F12-F04C-B611-306D15C79D8A}"/>
                </a:ext>
              </a:extLst>
            </p:cNvPr>
            <p:cNvSpPr>
              <a:spLocks noChangeShapeType="1"/>
            </p:cNvSpPr>
            <p:nvPr/>
          </p:nvSpPr>
          <p:spPr bwMode="auto">
            <a:xfrm>
              <a:off x="1314" y="1440"/>
              <a:ext cx="384"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1" name="Text Box 21">
              <a:extLst>
                <a:ext uri="{FF2B5EF4-FFF2-40B4-BE49-F238E27FC236}">
                  <a16:creationId xmlns:a16="http://schemas.microsoft.com/office/drawing/2014/main" id="{83FDF0F8-B35B-F849-94B1-787612855D6D}"/>
                </a:ext>
              </a:extLst>
            </p:cNvPr>
            <p:cNvSpPr txBox="1">
              <a:spLocks noChangeArrowheads="1"/>
            </p:cNvSpPr>
            <p:nvPr/>
          </p:nvSpPr>
          <p:spPr bwMode="auto">
            <a:xfrm>
              <a:off x="247" y="322"/>
              <a:ext cx="592" cy="2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588" b="1">
                  <a:latin typeface="Tahoma" panose="020B0604030504040204" pitchFamily="34" charset="0"/>
                </a:rPr>
                <a:t>NextPC</a:t>
              </a:r>
            </a:p>
          </p:txBody>
        </p:sp>
        <p:sp>
          <p:nvSpPr>
            <p:cNvPr id="212" name="Line 22">
              <a:extLst>
                <a:ext uri="{FF2B5EF4-FFF2-40B4-BE49-F238E27FC236}">
                  <a16:creationId xmlns:a16="http://schemas.microsoft.com/office/drawing/2014/main" id="{4DBF9071-B8AA-EC45-A4B4-BE269AFAAA0A}"/>
                </a:ext>
              </a:extLst>
            </p:cNvPr>
            <p:cNvSpPr>
              <a:spLocks noChangeShapeType="1"/>
            </p:cNvSpPr>
            <p:nvPr/>
          </p:nvSpPr>
          <p:spPr bwMode="auto">
            <a:xfrm>
              <a:off x="786" y="432"/>
              <a:ext cx="28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3" name="未知">
              <a:extLst>
                <a:ext uri="{FF2B5EF4-FFF2-40B4-BE49-F238E27FC236}">
                  <a16:creationId xmlns:a16="http://schemas.microsoft.com/office/drawing/2014/main" id="{FEE7F573-D210-9449-8AA0-D242612CBD71}"/>
                </a:ext>
              </a:extLst>
            </p:cNvPr>
            <p:cNvSpPr>
              <a:spLocks/>
            </p:cNvSpPr>
            <p:nvPr/>
          </p:nvSpPr>
          <p:spPr bwMode="auto">
            <a:xfrm>
              <a:off x="1314" y="432"/>
              <a:ext cx="384" cy="480"/>
            </a:xfrm>
            <a:custGeom>
              <a:avLst/>
              <a:gdLst>
                <a:gd name="T0" fmla="*/ 0 w 384"/>
                <a:gd name="T1" fmla="*/ 0 h 480"/>
                <a:gd name="T2" fmla="*/ 144 w 384"/>
                <a:gd name="T3" fmla="*/ 0 h 480"/>
                <a:gd name="T4" fmla="*/ 144 w 384"/>
                <a:gd name="T5" fmla="*/ 480 h 480"/>
                <a:gd name="T6" fmla="*/ 384 w 384"/>
                <a:gd name="T7" fmla="*/ 480 h 480"/>
              </a:gdLst>
              <a:ahLst/>
              <a:cxnLst>
                <a:cxn ang="0">
                  <a:pos x="T0" y="T1"/>
                </a:cxn>
                <a:cxn ang="0">
                  <a:pos x="T2" y="T3"/>
                </a:cxn>
                <a:cxn ang="0">
                  <a:pos x="T4" y="T5"/>
                </a:cxn>
                <a:cxn ang="0">
                  <a:pos x="T6" y="T7"/>
                </a:cxn>
              </a:cxnLst>
              <a:rect l="0" t="0" r="r" b="b"/>
              <a:pathLst>
                <a:path w="384" h="480">
                  <a:moveTo>
                    <a:pt x="0" y="0"/>
                  </a:moveTo>
                  <a:lnTo>
                    <a:pt x="144" y="0"/>
                  </a:lnTo>
                  <a:lnTo>
                    <a:pt x="144" y="480"/>
                  </a:lnTo>
                  <a:lnTo>
                    <a:pt x="384" y="480"/>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4" name="Text Box 24">
              <a:extLst>
                <a:ext uri="{FF2B5EF4-FFF2-40B4-BE49-F238E27FC236}">
                  <a16:creationId xmlns:a16="http://schemas.microsoft.com/office/drawing/2014/main" id="{6D74BEE5-DF79-1547-9C72-E71C2F5A6DB9}"/>
                </a:ext>
              </a:extLst>
            </p:cNvPr>
            <p:cNvSpPr txBox="1">
              <a:spLocks noChangeArrowheads="1"/>
            </p:cNvSpPr>
            <p:nvPr/>
          </p:nvSpPr>
          <p:spPr bwMode="auto">
            <a:xfrm>
              <a:off x="88" y="1785"/>
              <a:ext cx="823" cy="2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588" b="1">
                  <a:latin typeface="Tahoma" panose="020B0604030504040204" pitchFamily="34" charset="0"/>
                </a:rPr>
                <a:t>Immediate</a:t>
              </a:r>
            </a:p>
          </p:txBody>
        </p:sp>
        <p:sp>
          <p:nvSpPr>
            <p:cNvPr id="215" name="Line 25">
              <a:extLst>
                <a:ext uri="{FF2B5EF4-FFF2-40B4-BE49-F238E27FC236}">
                  <a16:creationId xmlns:a16="http://schemas.microsoft.com/office/drawing/2014/main" id="{FCF7A1CA-9F75-1E44-B982-BC5F21EFE0CD}"/>
                </a:ext>
              </a:extLst>
            </p:cNvPr>
            <p:cNvSpPr>
              <a:spLocks noChangeShapeType="1"/>
            </p:cNvSpPr>
            <p:nvPr/>
          </p:nvSpPr>
          <p:spPr bwMode="auto">
            <a:xfrm>
              <a:off x="834" y="1920"/>
              <a:ext cx="24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6" name="未知">
              <a:extLst>
                <a:ext uri="{FF2B5EF4-FFF2-40B4-BE49-F238E27FC236}">
                  <a16:creationId xmlns:a16="http://schemas.microsoft.com/office/drawing/2014/main" id="{244B5F4B-8031-C745-8765-995029E0AAC5}"/>
                </a:ext>
              </a:extLst>
            </p:cNvPr>
            <p:cNvSpPr>
              <a:spLocks/>
            </p:cNvSpPr>
            <p:nvPr/>
          </p:nvSpPr>
          <p:spPr bwMode="auto">
            <a:xfrm>
              <a:off x="1314" y="1532"/>
              <a:ext cx="384" cy="388"/>
            </a:xfrm>
            <a:custGeom>
              <a:avLst/>
              <a:gdLst>
                <a:gd name="T0" fmla="*/ 0 w 384"/>
                <a:gd name="T1" fmla="*/ 388 h 388"/>
                <a:gd name="T2" fmla="*/ 76 w 384"/>
                <a:gd name="T3" fmla="*/ 384 h 388"/>
                <a:gd name="T4" fmla="*/ 76 w 384"/>
                <a:gd name="T5" fmla="*/ 0 h 388"/>
                <a:gd name="T6" fmla="*/ 384 w 384"/>
                <a:gd name="T7" fmla="*/ 4 h 388"/>
              </a:gdLst>
              <a:ahLst/>
              <a:cxnLst>
                <a:cxn ang="0">
                  <a:pos x="T0" y="T1"/>
                </a:cxn>
                <a:cxn ang="0">
                  <a:pos x="T2" y="T3"/>
                </a:cxn>
                <a:cxn ang="0">
                  <a:pos x="T4" y="T5"/>
                </a:cxn>
                <a:cxn ang="0">
                  <a:pos x="T6" y="T7"/>
                </a:cxn>
              </a:cxnLst>
              <a:rect l="0" t="0" r="r" b="b"/>
              <a:pathLst>
                <a:path w="384" h="388">
                  <a:moveTo>
                    <a:pt x="0" y="388"/>
                  </a:moveTo>
                  <a:lnTo>
                    <a:pt x="76" y="384"/>
                  </a:lnTo>
                  <a:lnTo>
                    <a:pt x="76" y="0"/>
                  </a:lnTo>
                  <a:lnTo>
                    <a:pt x="384" y="4"/>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7" name="未知">
              <a:extLst>
                <a:ext uri="{FF2B5EF4-FFF2-40B4-BE49-F238E27FC236}">
                  <a16:creationId xmlns:a16="http://schemas.microsoft.com/office/drawing/2014/main" id="{B98C220B-38D8-974B-9C12-9743BC2D6EE7}"/>
                </a:ext>
              </a:extLst>
            </p:cNvPr>
            <p:cNvSpPr>
              <a:spLocks/>
            </p:cNvSpPr>
            <p:nvPr/>
          </p:nvSpPr>
          <p:spPr bwMode="auto">
            <a:xfrm>
              <a:off x="1458" y="1440"/>
              <a:ext cx="1344" cy="480"/>
            </a:xfrm>
            <a:custGeom>
              <a:avLst/>
              <a:gdLst>
                <a:gd name="T0" fmla="*/ 0 w 1344"/>
                <a:gd name="T1" fmla="*/ 0 h 624"/>
                <a:gd name="T2" fmla="*/ 0 w 1344"/>
                <a:gd name="T3" fmla="*/ 624 h 624"/>
                <a:gd name="T4" fmla="*/ 1344 w 1344"/>
                <a:gd name="T5" fmla="*/ 624 h 624"/>
              </a:gdLst>
              <a:ahLst/>
              <a:cxnLst>
                <a:cxn ang="0">
                  <a:pos x="T0" y="T1"/>
                </a:cxn>
                <a:cxn ang="0">
                  <a:pos x="T2" y="T3"/>
                </a:cxn>
                <a:cxn ang="0">
                  <a:pos x="T4" y="T5"/>
                </a:cxn>
              </a:cxnLst>
              <a:rect l="0" t="0" r="r" b="b"/>
              <a:pathLst>
                <a:path w="1344" h="624">
                  <a:moveTo>
                    <a:pt x="0" y="0"/>
                  </a:moveTo>
                  <a:lnTo>
                    <a:pt x="0" y="624"/>
                  </a:lnTo>
                  <a:lnTo>
                    <a:pt x="1344" y="624"/>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8" name="Line 28">
              <a:extLst>
                <a:ext uri="{FF2B5EF4-FFF2-40B4-BE49-F238E27FC236}">
                  <a16:creationId xmlns:a16="http://schemas.microsoft.com/office/drawing/2014/main" id="{26167E46-3EFB-A746-BA17-EC72B73F342C}"/>
                </a:ext>
              </a:extLst>
            </p:cNvPr>
            <p:cNvSpPr>
              <a:spLocks noChangeShapeType="1"/>
            </p:cNvSpPr>
            <p:nvPr/>
          </p:nvSpPr>
          <p:spPr bwMode="auto">
            <a:xfrm>
              <a:off x="3042" y="1920"/>
              <a:ext cx="437"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9" name="Line 29">
              <a:extLst>
                <a:ext uri="{FF2B5EF4-FFF2-40B4-BE49-F238E27FC236}">
                  <a16:creationId xmlns:a16="http://schemas.microsoft.com/office/drawing/2014/main" id="{31EE761B-A523-EE47-83D1-C0E75B670CFA}"/>
                </a:ext>
              </a:extLst>
            </p:cNvPr>
            <p:cNvSpPr>
              <a:spLocks noChangeShapeType="1"/>
            </p:cNvSpPr>
            <p:nvPr/>
          </p:nvSpPr>
          <p:spPr bwMode="auto">
            <a:xfrm>
              <a:off x="2514" y="1248"/>
              <a:ext cx="28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0" name="Line 30">
              <a:extLst>
                <a:ext uri="{FF2B5EF4-FFF2-40B4-BE49-F238E27FC236}">
                  <a16:creationId xmlns:a16="http://schemas.microsoft.com/office/drawing/2014/main" id="{F62B7C27-A29C-214E-93EF-B7FD72172374}"/>
                </a:ext>
              </a:extLst>
            </p:cNvPr>
            <p:cNvSpPr>
              <a:spLocks noChangeShapeType="1"/>
            </p:cNvSpPr>
            <p:nvPr/>
          </p:nvSpPr>
          <p:spPr bwMode="auto">
            <a:xfrm>
              <a:off x="3042" y="1248"/>
              <a:ext cx="437"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1" name="Line 31">
              <a:extLst>
                <a:ext uri="{FF2B5EF4-FFF2-40B4-BE49-F238E27FC236}">
                  <a16:creationId xmlns:a16="http://schemas.microsoft.com/office/drawing/2014/main" id="{D0A4336E-5117-4E4A-B311-247724DDBA8F}"/>
                </a:ext>
              </a:extLst>
            </p:cNvPr>
            <p:cNvSpPr>
              <a:spLocks noChangeShapeType="1"/>
            </p:cNvSpPr>
            <p:nvPr/>
          </p:nvSpPr>
          <p:spPr bwMode="auto">
            <a:xfrm flipV="1">
              <a:off x="4055" y="1584"/>
              <a:ext cx="336"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2" name="未知">
              <a:extLst>
                <a:ext uri="{FF2B5EF4-FFF2-40B4-BE49-F238E27FC236}">
                  <a16:creationId xmlns:a16="http://schemas.microsoft.com/office/drawing/2014/main" id="{1919F4BD-2FDE-3A42-A8A4-BAD1323C1EE1}"/>
                </a:ext>
              </a:extLst>
            </p:cNvPr>
            <p:cNvSpPr>
              <a:spLocks/>
            </p:cNvSpPr>
            <p:nvPr/>
          </p:nvSpPr>
          <p:spPr bwMode="auto">
            <a:xfrm>
              <a:off x="3239" y="1248"/>
              <a:ext cx="1152" cy="1008"/>
            </a:xfrm>
            <a:custGeom>
              <a:avLst/>
              <a:gdLst>
                <a:gd name="T0" fmla="*/ 0 w 1152"/>
                <a:gd name="T1" fmla="*/ 0 h 1008"/>
                <a:gd name="T2" fmla="*/ 0 w 1152"/>
                <a:gd name="T3" fmla="*/ 1008 h 1008"/>
                <a:gd name="T4" fmla="*/ 1152 w 1152"/>
                <a:gd name="T5" fmla="*/ 1008 h 1008"/>
              </a:gdLst>
              <a:ahLst/>
              <a:cxnLst>
                <a:cxn ang="0">
                  <a:pos x="T0" y="T1"/>
                </a:cxn>
                <a:cxn ang="0">
                  <a:pos x="T2" y="T3"/>
                </a:cxn>
                <a:cxn ang="0">
                  <a:pos x="T4" y="T5"/>
                </a:cxn>
              </a:cxnLst>
              <a:rect l="0" t="0" r="r" b="b"/>
              <a:pathLst>
                <a:path w="1152" h="1008">
                  <a:moveTo>
                    <a:pt x="0" y="0"/>
                  </a:moveTo>
                  <a:lnTo>
                    <a:pt x="0" y="1008"/>
                  </a:lnTo>
                  <a:lnTo>
                    <a:pt x="1152" y="1008"/>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3" name="Oval 33">
              <a:extLst>
                <a:ext uri="{FF2B5EF4-FFF2-40B4-BE49-F238E27FC236}">
                  <a16:creationId xmlns:a16="http://schemas.microsoft.com/office/drawing/2014/main" id="{DD546F87-AF83-D840-9196-DB8D034C3C5A}"/>
                </a:ext>
              </a:extLst>
            </p:cNvPr>
            <p:cNvSpPr>
              <a:spLocks noChangeArrowheads="1"/>
            </p:cNvSpPr>
            <p:nvPr/>
          </p:nvSpPr>
          <p:spPr bwMode="auto">
            <a:xfrm>
              <a:off x="3216" y="1228"/>
              <a:ext cx="48" cy="48"/>
            </a:xfrm>
            <a:prstGeom prst="ellipse">
              <a:avLst/>
            </a:prstGeom>
            <a:solidFill>
              <a:schemeClr val="tx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4" name="Oval 34">
              <a:extLst>
                <a:ext uri="{FF2B5EF4-FFF2-40B4-BE49-F238E27FC236}">
                  <a16:creationId xmlns:a16="http://schemas.microsoft.com/office/drawing/2014/main" id="{D12DEB10-DE39-3E4E-ABE6-64801A8101A2}"/>
                </a:ext>
              </a:extLst>
            </p:cNvPr>
            <p:cNvSpPr>
              <a:spLocks noChangeArrowheads="1"/>
            </p:cNvSpPr>
            <p:nvPr/>
          </p:nvSpPr>
          <p:spPr bwMode="auto">
            <a:xfrm>
              <a:off x="1432" y="1416"/>
              <a:ext cx="48" cy="48"/>
            </a:xfrm>
            <a:prstGeom prst="ellipse">
              <a:avLst/>
            </a:prstGeom>
            <a:solidFill>
              <a:schemeClr val="tx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5" name="Line 35">
              <a:extLst>
                <a:ext uri="{FF2B5EF4-FFF2-40B4-BE49-F238E27FC236}">
                  <a16:creationId xmlns:a16="http://schemas.microsoft.com/office/drawing/2014/main" id="{082AA49B-8F41-3B4D-AD40-A86078B3E963}"/>
                </a:ext>
              </a:extLst>
            </p:cNvPr>
            <p:cNvSpPr>
              <a:spLocks noChangeShapeType="1"/>
            </p:cNvSpPr>
            <p:nvPr/>
          </p:nvSpPr>
          <p:spPr bwMode="auto">
            <a:xfrm flipV="1">
              <a:off x="4648" y="2244"/>
              <a:ext cx="65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6" name="Line 36">
              <a:extLst>
                <a:ext uri="{FF2B5EF4-FFF2-40B4-BE49-F238E27FC236}">
                  <a16:creationId xmlns:a16="http://schemas.microsoft.com/office/drawing/2014/main" id="{10B968A5-024F-5A42-80DA-E6A1514E15F6}"/>
                </a:ext>
              </a:extLst>
            </p:cNvPr>
            <p:cNvSpPr>
              <a:spLocks noChangeShapeType="1"/>
            </p:cNvSpPr>
            <p:nvPr/>
          </p:nvSpPr>
          <p:spPr bwMode="auto">
            <a:xfrm flipV="1">
              <a:off x="4636" y="1580"/>
              <a:ext cx="656" cy="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27" name="Group 37">
              <a:extLst>
                <a:ext uri="{FF2B5EF4-FFF2-40B4-BE49-F238E27FC236}">
                  <a16:creationId xmlns:a16="http://schemas.microsoft.com/office/drawing/2014/main" id="{D7771F82-97ED-DE4F-817D-C5832123CF5D}"/>
                </a:ext>
              </a:extLst>
            </p:cNvPr>
            <p:cNvGrpSpPr>
              <a:grpSpLocks/>
            </p:cNvGrpSpPr>
            <p:nvPr/>
          </p:nvGrpSpPr>
          <p:grpSpPr bwMode="auto">
            <a:xfrm>
              <a:off x="1508" y="48"/>
              <a:ext cx="3536" cy="2688"/>
              <a:chOff x="0" y="0"/>
              <a:chExt cx="3536" cy="2688"/>
            </a:xfrm>
          </p:grpSpPr>
          <p:sp>
            <p:nvSpPr>
              <p:cNvPr id="230" name="未知">
                <a:extLst>
                  <a:ext uri="{FF2B5EF4-FFF2-40B4-BE49-F238E27FC236}">
                    <a16:creationId xmlns:a16="http://schemas.microsoft.com/office/drawing/2014/main" id="{372510DD-8D1F-DC44-B0CB-C5FED6A3BC7E}"/>
                  </a:ext>
                </a:extLst>
              </p:cNvPr>
              <p:cNvSpPr>
                <a:spLocks/>
              </p:cNvSpPr>
              <p:nvPr/>
            </p:nvSpPr>
            <p:spPr bwMode="auto">
              <a:xfrm>
                <a:off x="77" y="1728"/>
                <a:ext cx="1659" cy="672"/>
              </a:xfrm>
              <a:custGeom>
                <a:avLst/>
                <a:gdLst>
                  <a:gd name="T0" fmla="*/ 1659 w 1659"/>
                  <a:gd name="T1" fmla="*/ 480 h 672"/>
                  <a:gd name="T2" fmla="*/ 1659 w 1659"/>
                  <a:gd name="T3" fmla="*/ 672 h 672"/>
                  <a:gd name="T4" fmla="*/ 0 w 1659"/>
                  <a:gd name="T5" fmla="*/ 666 h 672"/>
                  <a:gd name="T6" fmla="*/ 0 w 1659"/>
                  <a:gd name="T7" fmla="*/ 0 h 672"/>
                  <a:gd name="T8" fmla="*/ 114 w 1659"/>
                  <a:gd name="T9" fmla="*/ 0 h 672"/>
                </a:gdLst>
                <a:ahLst/>
                <a:cxnLst>
                  <a:cxn ang="0">
                    <a:pos x="T0" y="T1"/>
                  </a:cxn>
                  <a:cxn ang="0">
                    <a:pos x="T2" y="T3"/>
                  </a:cxn>
                  <a:cxn ang="0">
                    <a:pos x="T4" y="T5"/>
                  </a:cxn>
                  <a:cxn ang="0">
                    <a:pos x="T6" y="T7"/>
                  </a:cxn>
                  <a:cxn ang="0">
                    <a:pos x="T8" y="T9"/>
                  </a:cxn>
                </a:cxnLst>
                <a:rect l="0" t="0" r="r" b="b"/>
                <a:pathLst>
                  <a:path w="1659" h="672">
                    <a:moveTo>
                      <a:pt x="1659" y="480"/>
                    </a:moveTo>
                    <a:lnTo>
                      <a:pt x="1659" y="672"/>
                    </a:lnTo>
                    <a:lnTo>
                      <a:pt x="0" y="666"/>
                    </a:lnTo>
                    <a:lnTo>
                      <a:pt x="0" y="0"/>
                    </a:lnTo>
                    <a:lnTo>
                      <a:pt x="114" y="0"/>
                    </a:lnTo>
                  </a:path>
                </a:pathLst>
              </a:custGeom>
              <a:noFill/>
              <a:ln w="28575" cap="flat" cmpd="sng">
                <a:solidFill>
                  <a:schemeClr val="hlink"/>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1" name="Oval 39">
                <a:extLst>
                  <a:ext uri="{FF2B5EF4-FFF2-40B4-BE49-F238E27FC236}">
                    <a16:creationId xmlns:a16="http://schemas.microsoft.com/office/drawing/2014/main" id="{6DE6B574-8661-0B4F-8101-6DB292EDD762}"/>
                  </a:ext>
                </a:extLst>
              </p:cNvPr>
              <p:cNvSpPr>
                <a:spLocks noChangeArrowheads="1"/>
              </p:cNvSpPr>
              <p:nvPr/>
            </p:nvSpPr>
            <p:spPr bwMode="auto">
              <a:xfrm>
                <a:off x="1716" y="2180"/>
                <a:ext cx="48" cy="48"/>
              </a:xfrm>
              <a:prstGeom prst="ellipse">
                <a:avLst/>
              </a:prstGeom>
              <a:solidFill>
                <a:schemeClr val="tx1"/>
              </a:solidFill>
              <a:ln w="28575" cmpd="sng">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2" name="未知">
                <a:extLst>
                  <a:ext uri="{FF2B5EF4-FFF2-40B4-BE49-F238E27FC236}">
                    <a16:creationId xmlns:a16="http://schemas.microsoft.com/office/drawing/2014/main" id="{3892A62A-D6C9-184C-B9A1-397FEC1DAF3A}"/>
                  </a:ext>
                </a:extLst>
              </p:cNvPr>
              <p:cNvSpPr>
                <a:spLocks/>
              </p:cNvSpPr>
              <p:nvPr/>
            </p:nvSpPr>
            <p:spPr bwMode="auto">
              <a:xfrm>
                <a:off x="8" y="0"/>
                <a:ext cx="3504" cy="1536"/>
              </a:xfrm>
              <a:custGeom>
                <a:avLst/>
                <a:gdLst>
                  <a:gd name="T0" fmla="*/ 3504 w 3504"/>
                  <a:gd name="T1" fmla="*/ 1536 h 1536"/>
                  <a:gd name="T2" fmla="*/ 3504 w 3504"/>
                  <a:gd name="T3" fmla="*/ 0 h 1536"/>
                  <a:gd name="T4" fmla="*/ 0 w 3504"/>
                  <a:gd name="T5" fmla="*/ 0 h 1536"/>
                  <a:gd name="T6" fmla="*/ 3 w 3504"/>
                  <a:gd name="T7" fmla="*/ 798 h 1536"/>
                  <a:gd name="T8" fmla="*/ 186 w 3504"/>
                  <a:gd name="T9" fmla="*/ 795 h 1536"/>
                </a:gdLst>
                <a:ahLst/>
                <a:cxnLst>
                  <a:cxn ang="0">
                    <a:pos x="T0" y="T1"/>
                  </a:cxn>
                  <a:cxn ang="0">
                    <a:pos x="T2" y="T3"/>
                  </a:cxn>
                  <a:cxn ang="0">
                    <a:pos x="T4" y="T5"/>
                  </a:cxn>
                  <a:cxn ang="0">
                    <a:pos x="T6" y="T7"/>
                  </a:cxn>
                  <a:cxn ang="0">
                    <a:pos x="T8" y="T9"/>
                  </a:cxn>
                </a:cxnLst>
                <a:rect l="0" t="0" r="r" b="b"/>
                <a:pathLst>
                  <a:path w="3504" h="1536">
                    <a:moveTo>
                      <a:pt x="3504" y="1536"/>
                    </a:moveTo>
                    <a:lnTo>
                      <a:pt x="3504" y="0"/>
                    </a:lnTo>
                    <a:lnTo>
                      <a:pt x="0" y="0"/>
                    </a:lnTo>
                    <a:lnTo>
                      <a:pt x="3" y="798"/>
                    </a:lnTo>
                    <a:lnTo>
                      <a:pt x="186" y="795"/>
                    </a:lnTo>
                  </a:path>
                </a:pathLst>
              </a:custGeom>
              <a:noFill/>
              <a:ln w="28575" cap="flat" cmpd="sng">
                <a:solidFill>
                  <a:schemeClr val="hlink"/>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3" name="未知">
                <a:extLst>
                  <a:ext uri="{FF2B5EF4-FFF2-40B4-BE49-F238E27FC236}">
                    <a16:creationId xmlns:a16="http://schemas.microsoft.com/office/drawing/2014/main" id="{C07522EE-9CD9-B241-915C-472D527B66DA}"/>
                  </a:ext>
                </a:extLst>
              </p:cNvPr>
              <p:cNvSpPr>
                <a:spLocks/>
              </p:cNvSpPr>
              <p:nvPr/>
            </p:nvSpPr>
            <p:spPr bwMode="auto">
              <a:xfrm>
                <a:off x="40" y="1660"/>
                <a:ext cx="3380" cy="956"/>
              </a:xfrm>
              <a:custGeom>
                <a:avLst/>
                <a:gdLst>
                  <a:gd name="T0" fmla="*/ 3088 w 3380"/>
                  <a:gd name="T1" fmla="*/ 540 h 956"/>
                  <a:gd name="T2" fmla="*/ 3380 w 3380"/>
                  <a:gd name="T3" fmla="*/ 540 h 956"/>
                  <a:gd name="T4" fmla="*/ 3380 w 3380"/>
                  <a:gd name="T5" fmla="*/ 956 h 956"/>
                  <a:gd name="T6" fmla="*/ 0 w 3380"/>
                  <a:gd name="T7" fmla="*/ 956 h 956"/>
                  <a:gd name="T8" fmla="*/ 0 w 3380"/>
                  <a:gd name="T9" fmla="*/ 0 h 956"/>
                  <a:gd name="T10" fmla="*/ 152 w 3380"/>
                  <a:gd name="T11" fmla="*/ 0 h 956"/>
                </a:gdLst>
                <a:ahLst/>
                <a:cxnLst>
                  <a:cxn ang="0">
                    <a:pos x="T0" y="T1"/>
                  </a:cxn>
                  <a:cxn ang="0">
                    <a:pos x="T2" y="T3"/>
                  </a:cxn>
                  <a:cxn ang="0">
                    <a:pos x="T4" y="T5"/>
                  </a:cxn>
                  <a:cxn ang="0">
                    <a:pos x="T6" y="T7"/>
                  </a:cxn>
                  <a:cxn ang="0">
                    <a:pos x="T8" y="T9"/>
                  </a:cxn>
                  <a:cxn ang="0">
                    <a:pos x="T10" y="T11"/>
                  </a:cxn>
                </a:cxnLst>
                <a:rect l="0" t="0" r="r" b="b"/>
                <a:pathLst>
                  <a:path w="3380" h="956">
                    <a:moveTo>
                      <a:pt x="3088" y="540"/>
                    </a:moveTo>
                    <a:lnTo>
                      <a:pt x="3380" y="540"/>
                    </a:lnTo>
                    <a:lnTo>
                      <a:pt x="3380" y="956"/>
                    </a:lnTo>
                    <a:lnTo>
                      <a:pt x="0" y="956"/>
                    </a:lnTo>
                    <a:lnTo>
                      <a:pt x="0" y="0"/>
                    </a:lnTo>
                    <a:lnTo>
                      <a:pt x="152" y="0"/>
                    </a:lnTo>
                  </a:path>
                </a:pathLst>
              </a:custGeom>
              <a:noFill/>
              <a:ln w="28575" cap="flat" cmpd="sng">
                <a:solidFill>
                  <a:schemeClr val="hlink"/>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4" name="未知">
                <a:extLst>
                  <a:ext uri="{FF2B5EF4-FFF2-40B4-BE49-F238E27FC236}">
                    <a16:creationId xmlns:a16="http://schemas.microsoft.com/office/drawing/2014/main" id="{BF94B46A-A152-394E-8A54-703D72C0A18B}"/>
                  </a:ext>
                </a:extLst>
              </p:cNvPr>
              <p:cNvSpPr>
                <a:spLocks/>
              </p:cNvSpPr>
              <p:nvPr/>
            </p:nvSpPr>
            <p:spPr bwMode="auto">
              <a:xfrm>
                <a:off x="0" y="1536"/>
                <a:ext cx="3512" cy="1152"/>
              </a:xfrm>
              <a:custGeom>
                <a:avLst/>
                <a:gdLst>
                  <a:gd name="T0" fmla="*/ 3128 w 3512"/>
                  <a:gd name="T1" fmla="*/ 0 h 1152"/>
                  <a:gd name="T2" fmla="*/ 3512 w 3512"/>
                  <a:gd name="T3" fmla="*/ 0 h 1152"/>
                  <a:gd name="T4" fmla="*/ 3512 w 3512"/>
                  <a:gd name="T5" fmla="*/ 1152 h 1152"/>
                  <a:gd name="T6" fmla="*/ 0 w 3512"/>
                  <a:gd name="T7" fmla="*/ 1152 h 1152"/>
                  <a:gd name="T8" fmla="*/ 2 w 3512"/>
                  <a:gd name="T9" fmla="*/ 33 h 1152"/>
                  <a:gd name="T10" fmla="*/ 191 w 3512"/>
                  <a:gd name="T11" fmla="*/ 36 h 1152"/>
                </a:gdLst>
                <a:ahLst/>
                <a:cxnLst>
                  <a:cxn ang="0">
                    <a:pos x="T0" y="T1"/>
                  </a:cxn>
                  <a:cxn ang="0">
                    <a:pos x="T2" y="T3"/>
                  </a:cxn>
                  <a:cxn ang="0">
                    <a:pos x="T4" y="T5"/>
                  </a:cxn>
                  <a:cxn ang="0">
                    <a:pos x="T6" y="T7"/>
                  </a:cxn>
                  <a:cxn ang="0">
                    <a:pos x="T8" y="T9"/>
                  </a:cxn>
                  <a:cxn ang="0">
                    <a:pos x="T10" y="T11"/>
                  </a:cxn>
                </a:cxnLst>
                <a:rect l="0" t="0" r="r" b="b"/>
                <a:pathLst>
                  <a:path w="3512" h="1152">
                    <a:moveTo>
                      <a:pt x="3128" y="0"/>
                    </a:moveTo>
                    <a:lnTo>
                      <a:pt x="3512" y="0"/>
                    </a:lnTo>
                    <a:lnTo>
                      <a:pt x="3512" y="1152"/>
                    </a:lnTo>
                    <a:lnTo>
                      <a:pt x="0" y="1152"/>
                    </a:lnTo>
                    <a:lnTo>
                      <a:pt x="2" y="33"/>
                    </a:lnTo>
                    <a:lnTo>
                      <a:pt x="191" y="36"/>
                    </a:lnTo>
                  </a:path>
                </a:pathLst>
              </a:custGeom>
              <a:noFill/>
              <a:ln w="28575" cap="flat" cmpd="sng">
                <a:solidFill>
                  <a:schemeClr val="hlink"/>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5" name="未知">
                <a:extLst>
                  <a:ext uri="{FF2B5EF4-FFF2-40B4-BE49-F238E27FC236}">
                    <a16:creationId xmlns:a16="http://schemas.microsoft.com/office/drawing/2014/main" id="{CF0658B9-7DB6-B847-8160-84E561333F06}"/>
                  </a:ext>
                </a:extLst>
              </p:cNvPr>
              <p:cNvSpPr>
                <a:spLocks/>
              </p:cNvSpPr>
              <p:nvPr/>
            </p:nvSpPr>
            <p:spPr bwMode="auto">
              <a:xfrm>
                <a:off x="83" y="192"/>
                <a:ext cx="1653" cy="1008"/>
              </a:xfrm>
              <a:custGeom>
                <a:avLst/>
                <a:gdLst>
                  <a:gd name="T0" fmla="*/ 1653 w 1653"/>
                  <a:gd name="T1" fmla="*/ 1008 h 1008"/>
                  <a:gd name="T2" fmla="*/ 1653 w 1653"/>
                  <a:gd name="T3" fmla="*/ 0 h 1008"/>
                  <a:gd name="T4" fmla="*/ 0 w 1653"/>
                  <a:gd name="T5" fmla="*/ 0 h 1008"/>
                  <a:gd name="T6" fmla="*/ 0 w 1653"/>
                  <a:gd name="T7" fmla="*/ 432 h 1008"/>
                  <a:gd name="T8" fmla="*/ 117 w 1653"/>
                  <a:gd name="T9" fmla="*/ 432 h 1008"/>
                </a:gdLst>
                <a:ahLst/>
                <a:cxnLst>
                  <a:cxn ang="0">
                    <a:pos x="T0" y="T1"/>
                  </a:cxn>
                  <a:cxn ang="0">
                    <a:pos x="T2" y="T3"/>
                  </a:cxn>
                  <a:cxn ang="0">
                    <a:pos x="T4" y="T5"/>
                  </a:cxn>
                  <a:cxn ang="0">
                    <a:pos x="T6" y="T7"/>
                  </a:cxn>
                  <a:cxn ang="0">
                    <a:pos x="T8" y="T9"/>
                  </a:cxn>
                </a:cxnLst>
                <a:rect l="0" t="0" r="r" b="b"/>
                <a:pathLst>
                  <a:path w="1653" h="1008">
                    <a:moveTo>
                      <a:pt x="1653" y="1008"/>
                    </a:moveTo>
                    <a:lnTo>
                      <a:pt x="1653" y="0"/>
                    </a:lnTo>
                    <a:lnTo>
                      <a:pt x="0" y="0"/>
                    </a:lnTo>
                    <a:lnTo>
                      <a:pt x="0" y="432"/>
                    </a:lnTo>
                    <a:lnTo>
                      <a:pt x="117" y="432"/>
                    </a:lnTo>
                  </a:path>
                </a:pathLst>
              </a:custGeom>
              <a:noFill/>
              <a:ln w="28575" cap="flat" cmpd="sng">
                <a:solidFill>
                  <a:schemeClr val="hlink"/>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6" name="未知">
                <a:extLst>
                  <a:ext uri="{FF2B5EF4-FFF2-40B4-BE49-F238E27FC236}">
                    <a16:creationId xmlns:a16="http://schemas.microsoft.com/office/drawing/2014/main" id="{C47D458D-C4D0-6747-8813-D67B98D5DC77}"/>
                  </a:ext>
                </a:extLst>
              </p:cNvPr>
              <p:cNvSpPr>
                <a:spLocks/>
              </p:cNvSpPr>
              <p:nvPr/>
            </p:nvSpPr>
            <p:spPr bwMode="auto">
              <a:xfrm>
                <a:off x="56" y="96"/>
                <a:ext cx="3360" cy="2112"/>
              </a:xfrm>
              <a:custGeom>
                <a:avLst/>
                <a:gdLst>
                  <a:gd name="T0" fmla="*/ 3360 w 3360"/>
                  <a:gd name="T1" fmla="*/ 2112 h 2112"/>
                  <a:gd name="T2" fmla="*/ 3360 w 3360"/>
                  <a:gd name="T3" fmla="*/ 0 h 2112"/>
                  <a:gd name="T4" fmla="*/ 0 w 3360"/>
                  <a:gd name="T5" fmla="*/ 0 h 2112"/>
                  <a:gd name="T6" fmla="*/ 0 w 3360"/>
                  <a:gd name="T7" fmla="*/ 624 h 2112"/>
                  <a:gd name="T8" fmla="*/ 144 w 3360"/>
                  <a:gd name="T9" fmla="*/ 624 h 2112"/>
                </a:gdLst>
                <a:ahLst/>
                <a:cxnLst>
                  <a:cxn ang="0">
                    <a:pos x="T0" y="T1"/>
                  </a:cxn>
                  <a:cxn ang="0">
                    <a:pos x="T2" y="T3"/>
                  </a:cxn>
                  <a:cxn ang="0">
                    <a:pos x="T4" y="T5"/>
                  </a:cxn>
                  <a:cxn ang="0">
                    <a:pos x="T6" y="T7"/>
                  </a:cxn>
                  <a:cxn ang="0">
                    <a:pos x="T8" y="T9"/>
                  </a:cxn>
                </a:cxnLst>
                <a:rect l="0" t="0" r="r" b="b"/>
                <a:pathLst>
                  <a:path w="3360" h="2112">
                    <a:moveTo>
                      <a:pt x="3360" y="2112"/>
                    </a:moveTo>
                    <a:lnTo>
                      <a:pt x="3360" y="0"/>
                    </a:lnTo>
                    <a:lnTo>
                      <a:pt x="0" y="0"/>
                    </a:lnTo>
                    <a:lnTo>
                      <a:pt x="0" y="624"/>
                    </a:lnTo>
                    <a:lnTo>
                      <a:pt x="144" y="624"/>
                    </a:lnTo>
                  </a:path>
                </a:pathLst>
              </a:custGeom>
              <a:noFill/>
              <a:ln w="28575" cap="flat" cmpd="sng">
                <a:solidFill>
                  <a:schemeClr val="hlink"/>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7" name="Oval 45">
                <a:extLst>
                  <a:ext uri="{FF2B5EF4-FFF2-40B4-BE49-F238E27FC236}">
                    <a16:creationId xmlns:a16="http://schemas.microsoft.com/office/drawing/2014/main" id="{17402313-85B1-E040-8009-895E434BAE44}"/>
                  </a:ext>
                </a:extLst>
              </p:cNvPr>
              <p:cNvSpPr>
                <a:spLocks noChangeArrowheads="1"/>
              </p:cNvSpPr>
              <p:nvPr/>
            </p:nvSpPr>
            <p:spPr bwMode="auto">
              <a:xfrm>
                <a:off x="3388" y="2172"/>
                <a:ext cx="48" cy="48"/>
              </a:xfrm>
              <a:prstGeom prst="ellipse">
                <a:avLst/>
              </a:prstGeom>
              <a:solidFill>
                <a:schemeClr val="tx1"/>
              </a:solidFill>
              <a:ln w="28575" cmpd="sng">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8" name="Oval 46">
                <a:extLst>
                  <a:ext uri="{FF2B5EF4-FFF2-40B4-BE49-F238E27FC236}">
                    <a16:creationId xmlns:a16="http://schemas.microsoft.com/office/drawing/2014/main" id="{192B51C4-1BB9-0444-9629-10EEA38ECB4F}"/>
                  </a:ext>
                </a:extLst>
              </p:cNvPr>
              <p:cNvSpPr>
                <a:spLocks noChangeArrowheads="1"/>
              </p:cNvSpPr>
              <p:nvPr/>
            </p:nvSpPr>
            <p:spPr bwMode="auto">
              <a:xfrm>
                <a:off x="3488" y="1512"/>
                <a:ext cx="48" cy="48"/>
              </a:xfrm>
              <a:prstGeom prst="ellipse">
                <a:avLst/>
              </a:prstGeom>
              <a:solidFill>
                <a:schemeClr val="tx1"/>
              </a:solidFill>
              <a:ln w="28575" cmpd="sng">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228" name="AutoShape 47">
              <a:extLst>
                <a:ext uri="{FF2B5EF4-FFF2-40B4-BE49-F238E27FC236}">
                  <a16:creationId xmlns:a16="http://schemas.microsoft.com/office/drawing/2014/main" id="{F3CF73D7-A53E-2D44-8576-1AEC5AA9D14C}"/>
                </a:ext>
              </a:extLst>
            </p:cNvPr>
            <p:cNvSpPr>
              <a:spLocks noChangeArrowheads="1"/>
            </p:cNvSpPr>
            <p:nvPr/>
          </p:nvSpPr>
          <p:spPr bwMode="auto">
            <a:xfrm>
              <a:off x="5255" y="1392"/>
              <a:ext cx="240" cy="1008"/>
            </a:xfrm>
            <a:prstGeom prst="roundRect">
              <a:avLst>
                <a:gd name="adj" fmla="val 16667"/>
              </a:avLst>
            </a:prstGeom>
            <a:noFill/>
            <a:ln w="28575"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588" b="1">
                  <a:latin typeface="Tahoma" panose="020B0604030504040204" pitchFamily="34" charset="0"/>
                </a:rPr>
                <a:t>mux</a:t>
              </a:r>
            </a:p>
          </p:txBody>
        </p:sp>
        <p:sp>
          <p:nvSpPr>
            <p:cNvPr id="229" name="未知">
              <a:extLst>
                <a:ext uri="{FF2B5EF4-FFF2-40B4-BE49-F238E27FC236}">
                  <a16:creationId xmlns:a16="http://schemas.microsoft.com/office/drawing/2014/main" id="{E4393D0D-E9E1-9341-9777-8E82C3097037}"/>
                </a:ext>
              </a:extLst>
            </p:cNvPr>
            <p:cNvSpPr>
              <a:spLocks/>
            </p:cNvSpPr>
            <p:nvPr/>
          </p:nvSpPr>
          <p:spPr bwMode="auto">
            <a:xfrm>
              <a:off x="62" y="1200"/>
              <a:ext cx="5520" cy="1632"/>
            </a:xfrm>
            <a:custGeom>
              <a:avLst/>
              <a:gdLst>
                <a:gd name="T0" fmla="*/ 5424 w 5520"/>
                <a:gd name="T1" fmla="*/ 720 h 1632"/>
                <a:gd name="T2" fmla="*/ 5520 w 5520"/>
                <a:gd name="T3" fmla="*/ 720 h 1632"/>
                <a:gd name="T4" fmla="*/ 5520 w 5520"/>
                <a:gd name="T5" fmla="*/ 1632 h 1632"/>
                <a:gd name="T6" fmla="*/ 0 w 5520"/>
                <a:gd name="T7" fmla="*/ 1632 h 1632"/>
                <a:gd name="T8" fmla="*/ 0 w 5520"/>
                <a:gd name="T9" fmla="*/ 0 h 1632"/>
                <a:gd name="T10" fmla="*/ 288 w 5520"/>
                <a:gd name="T11" fmla="*/ 0 h 1632"/>
              </a:gdLst>
              <a:ahLst/>
              <a:cxnLst>
                <a:cxn ang="0">
                  <a:pos x="T0" y="T1"/>
                </a:cxn>
                <a:cxn ang="0">
                  <a:pos x="T2" y="T3"/>
                </a:cxn>
                <a:cxn ang="0">
                  <a:pos x="T4" y="T5"/>
                </a:cxn>
                <a:cxn ang="0">
                  <a:pos x="T6" y="T7"/>
                </a:cxn>
                <a:cxn ang="0">
                  <a:pos x="T8" y="T9"/>
                </a:cxn>
                <a:cxn ang="0">
                  <a:pos x="T10" y="T11"/>
                </a:cxn>
              </a:cxnLst>
              <a:rect l="0" t="0" r="r" b="b"/>
              <a:pathLst>
                <a:path w="5520" h="1632">
                  <a:moveTo>
                    <a:pt x="5424" y="720"/>
                  </a:moveTo>
                  <a:lnTo>
                    <a:pt x="5520" y="720"/>
                  </a:lnTo>
                  <a:lnTo>
                    <a:pt x="5520" y="1632"/>
                  </a:lnTo>
                  <a:lnTo>
                    <a:pt x="0" y="1632"/>
                  </a:lnTo>
                  <a:lnTo>
                    <a:pt x="0" y="0"/>
                  </a:lnTo>
                  <a:lnTo>
                    <a:pt x="288" y="0"/>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52" name="日期占位符 6">
            <a:extLst>
              <a:ext uri="{FF2B5EF4-FFF2-40B4-BE49-F238E27FC236}">
                <a16:creationId xmlns:a16="http://schemas.microsoft.com/office/drawing/2014/main" id="{6068E3D3-A4FD-5D48-AB59-4C4ABF018FC3}"/>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53" name="页脚占位符 7">
            <a:extLst>
              <a:ext uri="{FF2B5EF4-FFF2-40B4-BE49-F238E27FC236}">
                <a16:creationId xmlns:a16="http://schemas.microsoft.com/office/drawing/2014/main" id="{857E51C5-874A-474B-A4DE-33D46C5E7E34}"/>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54" name="灯片编号占位符 8">
            <a:extLst>
              <a:ext uri="{FF2B5EF4-FFF2-40B4-BE49-F238E27FC236}">
                <a16:creationId xmlns:a16="http://schemas.microsoft.com/office/drawing/2014/main" id="{029D478B-2352-D344-A3DE-114E9223C9D9}"/>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19</a:t>
            </a:fld>
            <a:endParaRPr lang="en-US" altLang="zh-CN"/>
          </a:p>
        </p:txBody>
      </p:sp>
    </p:spTree>
    <p:extLst>
      <p:ext uri="{BB962C8B-B14F-4D97-AF65-F5344CB8AC3E}">
        <p14:creationId xmlns:p14="http://schemas.microsoft.com/office/powerpoint/2010/main" val="147910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F181A02-80D6-4B29-A64D-5E121D511B7A}"/>
              </a:ext>
            </a:extLst>
          </p:cNvPr>
          <p:cNvSpPr>
            <a:spLocks noGrp="1" noChangeArrowheads="1"/>
          </p:cNvSpPr>
          <p:nvPr>
            <p:ph type="ctrTitle"/>
          </p:nvPr>
        </p:nvSpPr>
        <p:spPr/>
        <p:txBody>
          <a:bodyPr/>
          <a:lstStyle/>
          <a:p>
            <a:r>
              <a:rPr lang="zh-CN" altLang="en-US" dirty="0"/>
              <a:t>Lecture </a:t>
            </a:r>
            <a:r>
              <a:rPr lang="en-US" altLang="zh-CN" dirty="0"/>
              <a:t>03</a:t>
            </a:r>
            <a:br>
              <a:rPr lang="zh-CN" altLang="en-US" dirty="0"/>
            </a:br>
            <a:r>
              <a:rPr lang="en-US" altLang="zh-CN" dirty="0"/>
              <a:t>Pipeline</a:t>
            </a:r>
            <a:endParaRPr lang="zh-CN" altLang="en-US" dirty="0"/>
          </a:p>
        </p:txBody>
      </p:sp>
      <p:sp>
        <p:nvSpPr>
          <p:cNvPr id="7171" name="Rectangle 3">
            <a:extLst>
              <a:ext uri="{FF2B5EF4-FFF2-40B4-BE49-F238E27FC236}">
                <a16:creationId xmlns:a16="http://schemas.microsoft.com/office/drawing/2014/main" id="{EC7274C4-A2FD-4DBC-A622-5E4641030D30}"/>
              </a:ext>
            </a:extLst>
          </p:cNvPr>
          <p:cNvSpPr>
            <a:spLocks noGrp="1" noChangeArrowheads="1"/>
          </p:cNvSpPr>
          <p:nvPr>
            <p:ph type="subTitle" idx="1"/>
          </p:nvPr>
        </p:nvSpPr>
        <p:spPr/>
        <p:txBody>
          <a:bodyPr/>
          <a:lstStyle/>
          <a:p>
            <a:r>
              <a:rPr lang="zh-CN" altLang="en-US" dirty="0"/>
              <a:t>October </a:t>
            </a:r>
            <a:r>
              <a:rPr lang="en-US" altLang="zh-CN" dirty="0"/>
              <a:t>24</a:t>
            </a:r>
            <a:r>
              <a:rPr lang="zh-CN" altLang="en-US" dirty="0"/>
              <a:t>, 201</a:t>
            </a:r>
            <a:r>
              <a:rPr lang="en-US" altLang="zh-CN" dirty="0"/>
              <a:t>8</a:t>
            </a:r>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Data Hazard Even with Forwarding</a:t>
            </a:r>
            <a:endParaRPr lang="zh-CN" altLang="en-US" dirty="0"/>
          </a:p>
        </p:txBody>
      </p:sp>
      <p:grpSp>
        <p:nvGrpSpPr>
          <p:cNvPr id="52" name="Group 3">
            <a:extLst>
              <a:ext uri="{FF2B5EF4-FFF2-40B4-BE49-F238E27FC236}">
                <a16:creationId xmlns:a16="http://schemas.microsoft.com/office/drawing/2014/main" id="{8225779A-F300-5843-B691-EB77C2B31ABF}"/>
              </a:ext>
            </a:extLst>
          </p:cNvPr>
          <p:cNvGrpSpPr>
            <a:grpSpLocks/>
          </p:cNvGrpSpPr>
          <p:nvPr/>
        </p:nvGrpSpPr>
        <p:grpSpPr bwMode="auto">
          <a:xfrm>
            <a:off x="429044" y="1916763"/>
            <a:ext cx="8295617" cy="3318102"/>
            <a:chOff x="21" y="0"/>
            <a:chExt cx="5225" cy="2787"/>
          </a:xfrm>
        </p:grpSpPr>
        <p:sp>
          <p:nvSpPr>
            <p:cNvPr id="53" name="Line 4">
              <a:extLst>
                <a:ext uri="{FF2B5EF4-FFF2-40B4-BE49-F238E27FC236}">
                  <a16:creationId xmlns:a16="http://schemas.microsoft.com/office/drawing/2014/main" id="{3414D2FB-E2AC-4545-99DD-202EBDC31ADB}"/>
                </a:ext>
              </a:extLst>
            </p:cNvPr>
            <p:cNvSpPr>
              <a:spLocks noChangeShapeType="1"/>
            </p:cNvSpPr>
            <p:nvPr/>
          </p:nvSpPr>
          <p:spPr bwMode="auto">
            <a:xfrm>
              <a:off x="216" y="274"/>
              <a:ext cx="4716" cy="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4" name="Rectangle 5">
              <a:extLst>
                <a:ext uri="{FF2B5EF4-FFF2-40B4-BE49-F238E27FC236}">
                  <a16:creationId xmlns:a16="http://schemas.microsoft.com/office/drawing/2014/main" id="{15529BD4-2201-854F-A3FA-3631A236DDA1}"/>
                </a:ext>
              </a:extLst>
            </p:cNvPr>
            <p:cNvSpPr>
              <a:spLocks noChangeArrowheads="1"/>
            </p:cNvSpPr>
            <p:nvPr/>
          </p:nvSpPr>
          <p:spPr bwMode="auto">
            <a:xfrm>
              <a:off x="613" y="0"/>
              <a:ext cx="1060"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Time (clock cycles)</a:t>
              </a:r>
            </a:p>
          </p:txBody>
        </p:sp>
        <p:grpSp>
          <p:nvGrpSpPr>
            <p:cNvPr id="55" name="Group 6">
              <a:extLst>
                <a:ext uri="{FF2B5EF4-FFF2-40B4-BE49-F238E27FC236}">
                  <a16:creationId xmlns:a16="http://schemas.microsoft.com/office/drawing/2014/main" id="{E24D4C33-9CCA-524E-A137-F2F9D8B90918}"/>
                </a:ext>
              </a:extLst>
            </p:cNvPr>
            <p:cNvGrpSpPr>
              <a:grpSpLocks/>
            </p:cNvGrpSpPr>
            <p:nvPr/>
          </p:nvGrpSpPr>
          <p:grpSpPr bwMode="auto">
            <a:xfrm>
              <a:off x="21" y="443"/>
              <a:ext cx="1055" cy="2344"/>
              <a:chOff x="21" y="0"/>
              <a:chExt cx="1055" cy="2344"/>
            </a:xfrm>
          </p:grpSpPr>
          <p:sp>
            <p:nvSpPr>
              <p:cNvPr id="242" name="Rectangle 7">
                <a:extLst>
                  <a:ext uri="{FF2B5EF4-FFF2-40B4-BE49-F238E27FC236}">
                    <a16:creationId xmlns:a16="http://schemas.microsoft.com/office/drawing/2014/main" id="{3BD26540-B570-7C47-BF7D-F64F059544E6}"/>
                  </a:ext>
                </a:extLst>
              </p:cNvPr>
              <p:cNvSpPr>
                <a:spLocks noChangeArrowheads="1"/>
              </p:cNvSpPr>
              <p:nvPr/>
            </p:nvSpPr>
            <p:spPr bwMode="auto">
              <a:xfrm>
                <a:off x="21" y="24"/>
                <a:ext cx="173" cy="20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ctr" eaLnBrk="0" hangingPunct="0"/>
                <a:r>
                  <a:rPr lang="en-US" altLang="zh-CN" sz="1429">
                    <a:latin typeface="Tahoma" panose="020B0604030504040204" pitchFamily="34" charset="0"/>
                  </a:rPr>
                  <a:t>I</a:t>
                </a:r>
              </a:p>
              <a:p>
                <a:pPr algn="ctr" eaLnBrk="0" hangingPunct="0"/>
                <a:r>
                  <a:rPr lang="en-US" altLang="zh-CN" sz="1429">
                    <a:latin typeface="Tahoma" panose="020B0604030504040204" pitchFamily="34" charset="0"/>
                  </a:rPr>
                  <a:t>n</a:t>
                </a:r>
              </a:p>
              <a:p>
                <a:pPr algn="ctr" eaLnBrk="0" hangingPunct="0"/>
                <a:r>
                  <a:rPr lang="en-US" altLang="zh-CN" sz="1429">
                    <a:latin typeface="Tahoma" panose="020B0604030504040204" pitchFamily="34" charset="0"/>
                  </a:rPr>
                  <a:t>s</a:t>
                </a:r>
              </a:p>
              <a:p>
                <a:pPr algn="ctr" eaLnBrk="0" hangingPunct="0"/>
                <a:r>
                  <a:rPr lang="en-US" altLang="zh-CN" sz="1429">
                    <a:latin typeface="Tahoma" panose="020B0604030504040204" pitchFamily="34" charset="0"/>
                  </a:rPr>
                  <a:t>t</a:t>
                </a:r>
              </a:p>
              <a:p>
                <a:pPr algn="ctr" eaLnBrk="0" hangingPunct="0"/>
                <a:r>
                  <a:rPr lang="en-US" altLang="zh-CN" sz="1429">
                    <a:latin typeface="Tahoma" panose="020B0604030504040204" pitchFamily="34" charset="0"/>
                  </a:rPr>
                  <a:t>r.</a:t>
                </a:r>
              </a:p>
              <a:p>
                <a:pPr algn="ctr" eaLnBrk="0" hangingPunct="0"/>
                <a:endParaRPr lang="en-US" altLang="zh-CN" sz="1429">
                  <a:latin typeface="Tahoma" panose="020B0604030504040204" pitchFamily="34" charset="0"/>
                </a:endParaRPr>
              </a:p>
              <a:p>
                <a:pPr algn="ctr" eaLnBrk="0" hangingPunct="0"/>
                <a:r>
                  <a:rPr lang="en-US" altLang="zh-CN" sz="1429">
                    <a:latin typeface="Tahoma" panose="020B0604030504040204" pitchFamily="34" charset="0"/>
                  </a:rPr>
                  <a:t>O</a:t>
                </a:r>
              </a:p>
              <a:p>
                <a:pPr algn="ctr" eaLnBrk="0" hangingPunct="0"/>
                <a:r>
                  <a:rPr lang="en-US" altLang="zh-CN" sz="1429">
                    <a:latin typeface="Tahoma" panose="020B0604030504040204" pitchFamily="34" charset="0"/>
                  </a:rPr>
                  <a:t>r</a:t>
                </a:r>
              </a:p>
              <a:p>
                <a:pPr algn="ctr" eaLnBrk="0" hangingPunct="0"/>
                <a:r>
                  <a:rPr lang="en-US" altLang="zh-CN" sz="1429">
                    <a:latin typeface="Tahoma" panose="020B0604030504040204" pitchFamily="34" charset="0"/>
                  </a:rPr>
                  <a:t>d</a:t>
                </a:r>
              </a:p>
              <a:p>
                <a:pPr algn="ctr" eaLnBrk="0" hangingPunct="0"/>
                <a:r>
                  <a:rPr lang="en-US" altLang="zh-CN" sz="1429">
                    <a:latin typeface="Tahoma" panose="020B0604030504040204" pitchFamily="34" charset="0"/>
                  </a:rPr>
                  <a:t>e</a:t>
                </a:r>
              </a:p>
              <a:p>
                <a:pPr algn="ctr" eaLnBrk="0" hangingPunct="0"/>
                <a:r>
                  <a:rPr lang="en-US" altLang="zh-CN" sz="1429">
                    <a:latin typeface="Tahoma" panose="020B0604030504040204" pitchFamily="34" charset="0"/>
                  </a:rPr>
                  <a:t>r</a:t>
                </a:r>
              </a:p>
            </p:txBody>
          </p:sp>
          <p:sp>
            <p:nvSpPr>
              <p:cNvPr id="243" name="Line 8">
                <a:extLst>
                  <a:ext uri="{FF2B5EF4-FFF2-40B4-BE49-F238E27FC236}">
                    <a16:creationId xmlns:a16="http://schemas.microsoft.com/office/drawing/2014/main" id="{BC9F65F5-8AC0-6A4B-ABD1-CC54CE94B4A9}"/>
                  </a:ext>
                </a:extLst>
              </p:cNvPr>
              <p:cNvSpPr>
                <a:spLocks noChangeShapeType="1"/>
              </p:cNvSpPr>
              <p:nvPr/>
            </p:nvSpPr>
            <p:spPr bwMode="auto">
              <a:xfrm>
                <a:off x="301" y="36"/>
                <a:ext cx="0" cy="2308"/>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44" name="Group 9">
                <a:extLst>
                  <a:ext uri="{FF2B5EF4-FFF2-40B4-BE49-F238E27FC236}">
                    <a16:creationId xmlns:a16="http://schemas.microsoft.com/office/drawing/2014/main" id="{ADB5E22E-B0F4-BE42-BEC6-DC4C935C785E}"/>
                  </a:ext>
                </a:extLst>
              </p:cNvPr>
              <p:cNvGrpSpPr>
                <a:grpSpLocks/>
              </p:cNvGrpSpPr>
              <p:nvPr/>
            </p:nvGrpSpPr>
            <p:grpSpPr bwMode="auto">
              <a:xfrm>
                <a:off x="377" y="0"/>
                <a:ext cx="699" cy="2081"/>
                <a:chOff x="0" y="0"/>
                <a:chExt cx="699" cy="2081"/>
              </a:xfrm>
            </p:grpSpPr>
            <p:sp>
              <p:nvSpPr>
                <p:cNvPr id="245" name="Rectangle 10">
                  <a:extLst>
                    <a:ext uri="{FF2B5EF4-FFF2-40B4-BE49-F238E27FC236}">
                      <a16:creationId xmlns:a16="http://schemas.microsoft.com/office/drawing/2014/main" id="{439CDC89-44FB-4E45-B38A-CD245E2C40B2}"/>
                    </a:ext>
                  </a:extLst>
                </p:cNvPr>
                <p:cNvSpPr>
                  <a:spLocks noChangeArrowheads="1"/>
                </p:cNvSpPr>
                <p:nvPr/>
              </p:nvSpPr>
              <p:spPr bwMode="auto">
                <a:xfrm>
                  <a:off x="0" y="0"/>
                  <a:ext cx="671"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solidFill>
                        <a:schemeClr val="hlink"/>
                      </a:solidFill>
                      <a:latin typeface="Tahoma" panose="020B0604030504040204" pitchFamily="34" charset="0"/>
                    </a:rPr>
                    <a:t>lw</a:t>
                  </a:r>
                  <a:r>
                    <a:rPr lang="en-US" altLang="zh-CN" sz="1429">
                      <a:latin typeface="Tahoma" panose="020B0604030504040204" pitchFamily="34" charset="0"/>
                    </a:rPr>
                    <a:t> </a:t>
                  </a:r>
                  <a:r>
                    <a:rPr lang="en-US" altLang="zh-CN" sz="1429">
                      <a:solidFill>
                        <a:schemeClr val="hlink"/>
                      </a:solidFill>
                      <a:latin typeface="Tahoma" panose="020B0604030504040204" pitchFamily="34" charset="0"/>
                    </a:rPr>
                    <a:t>r1, 0</a:t>
                  </a:r>
                  <a:r>
                    <a:rPr lang="en-US" altLang="zh-CN" sz="1429">
                      <a:latin typeface="Tahoma" panose="020B0604030504040204" pitchFamily="34" charset="0"/>
                    </a:rPr>
                    <a:t>(r2)</a:t>
                  </a:r>
                </a:p>
              </p:txBody>
            </p:sp>
            <p:sp>
              <p:nvSpPr>
                <p:cNvPr id="246" name="Rectangle 11">
                  <a:extLst>
                    <a:ext uri="{FF2B5EF4-FFF2-40B4-BE49-F238E27FC236}">
                      <a16:creationId xmlns:a16="http://schemas.microsoft.com/office/drawing/2014/main" id="{2A0BB567-A217-8248-AEA9-425ED8E9E82D}"/>
                    </a:ext>
                  </a:extLst>
                </p:cNvPr>
                <p:cNvSpPr>
                  <a:spLocks noChangeArrowheads="1"/>
                </p:cNvSpPr>
                <p:nvPr/>
              </p:nvSpPr>
              <p:spPr bwMode="auto">
                <a:xfrm>
                  <a:off x="0" y="612"/>
                  <a:ext cx="68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dirty="0">
                      <a:latin typeface="Tahoma" panose="020B0604030504040204" pitchFamily="34" charset="0"/>
                    </a:rPr>
                    <a:t>sub r4,</a:t>
                  </a:r>
                  <a:r>
                    <a:rPr lang="en-US" altLang="zh-CN" sz="1429" dirty="0">
                      <a:solidFill>
                        <a:schemeClr val="hlink"/>
                      </a:solidFill>
                      <a:latin typeface="Tahoma" panose="020B0604030504040204" pitchFamily="34" charset="0"/>
                    </a:rPr>
                    <a:t>r1</a:t>
                  </a:r>
                  <a:r>
                    <a:rPr lang="en-US" altLang="zh-CN" sz="1429" dirty="0">
                      <a:latin typeface="Tahoma" panose="020B0604030504040204" pitchFamily="34" charset="0"/>
                    </a:rPr>
                    <a:t>,r6</a:t>
                  </a:r>
                </a:p>
              </p:txBody>
            </p:sp>
            <p:sp>
              <p:nvSpPr>
                <p:cNvPr id="247" name="Rectangle 12">
                  <a:extLst>
                    <a:ext uri="{FF2B5EF4-FFF2-40B4-BE49-F238E27FC236}">
                      <a16:creationId xmlns:a16="http://schemas.microsoft.com/office/drawing/2014/main" id="{326677D4-0A8E-E74E-8C1E-F3F90AFBDE08}"/>
                    </a:ext>
                  </a:extLst>
                </p:cNvPr>
                <p:cNvSpPr>
                  <a:spLocks noChangeArrowheads="1"/>
                </p:cNvSpPr>
                <p:nvPr/>
              </p:nvSpPr>
              <p:spPr bwMode="auto">
                <a:xfrm>
                  <a:off x="0" y="1212"/>
                  <a:ext cx="6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and r6,</a:t>
                  </a:r>
                  <a:r>
                    <a:rPr lang="en-US" altLang="zh-CN" sz="1429">
                      <a:solidFill>
                        <a:schemeClr val="accent2"/>
                      </a:solidFill>
                      <a:latin typeface="Tahoma" panose="020B0604030504040204" pitchFamily="34" charset="0"/>
                    </a:rPr>
                    <a:t>r1</a:t>
                  </a:r>
                  <a:r>
                    <a:rPr lang="en-US" altLang="zh-CN" sz="1429">
                      <a:latin typeface="Tahoma" panose="020B0604030504040204" pitchFamily="34" charset="0"/>
                    </a:rPr>
                    <a:t>,r7</a:t>
                  </a:r>
                </a:p>
              </p:txBody>
            </p:sp>
            <p:sp>
              <p:nvSpPr>
                <p:cNvPr id="248" name="Rectangle 13">
                  <a:extLst>
                    <a:ext uri="{FF2B5EF4-FFF2-40B4-BE49-F238E27FC236}">
                      <a16:creationId xmlns:a16="http://schemas.microsoft.com/office/drawing/2014/main" id="{E0F2E9D4-9C73-B84C-9939-DB0AB699CF15}"/>
                    </a:ext>
                  </a:extLst>
                </p:cNvPr>
                <p:cNvSpPr>
                  <a:spLocks noChangeArrowheads="1"/>
                </p:cNvSpPr>
                <p:nvPr/>
              </p:nvSpPr>
              <p:spPr bwMode="auto">
                <a:xfrm>
                  <a:off x="0" y="1836"/>
                  <a:ext cx="68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or   r8,</a:t>
                  </a:r>
                  <a:r>
                    <a:rPr lang="en-US" altLang="zh-CN" sz="1429">
                      <a:solidFill>
                        <a:schemeClr val="accent2"/>
                      </a:solidFill>
                      <a:latin typeface="Tahoma" panose="020B0604030504040204" pitchFamily="34" charset="0"/>
                    </a:rPr>
                    <a:t>r1</a:t>
                  </a:r>
                  <a:r>
                    <a:rPr lang="en-US" altLang="zh-CN" sz="1429">
                      <a:latin typeface="Tahoma" panose="020B0604030504040204" pitchFamily="34" charset="0"/>
                    </a:rPr>
                    <a:t>,r9</a:t>
                  </a:r>
                </a:p>
              </p:txBody>
            </p:sp>
          </p:grpSp>
        </p:grpSp>
        <p:grpSp>
          <p:nvGrpSpPr>
            <p:cNvPr id="56" name="Group 14">
              <a:extLst>
                <a:ext uri="{FF2B5EF4-FFF2-40B4-BE49-F238E27FC236}">
                  <a16:creationId xmlns:a16="http://schemas.microsoft.com/office/drawing/2014/main" id="{DB169057-EE7A-C94B-8500-DB12CE9927D3}"/>
                </a:ext>
              </a:extLst>
            </p:cNvPr>
            <p:cNvGrpSpPr>
              <a:grpSpLocks noChangeAspect="1"/>
            </p:cNvGrpSpPr>
            <p:nvPr/>
          </p:nvGrpSpPr>
          <p:grpSpPr bwMode="auto">
            <a:xfrm>
              <a:off x="1401" y="356"/>
              <a:ext cx="3845" cy="2235"/>
              <a:chOff x="36" y="-18"/>
              <a:chExt cx="3845" cy="2235"/>
            </a:xfrm>
          </p:grpSpPr>
          <p:grpSp>
            <p:nvGrpSpPr>
              <p:cNvPr id="60" name="Group 15">
                <a:extLst>
                  <a:ext uri="{FF2B5EF4-FFF2-40B4-BE49-F238E27FC236}">
                    <a16:creationId xmlns:a16="http://schemas.microsoft.com/office/drawing/2014/main" id="{EAE6F171-1F70-0645-8A80-BF4EA2CF0790}"/>
                  </a:ext>
                </a:extLst>
              </p:cNvPr>
              <p:cNvGrpSpPr>
                <a:grpSpLocks noChangeAspect="1"/>
              </p:cNvGrpSpPr>
              <p:nvPr/>
            </p:nvGrpSpPr>
            <p:grpSpPr bwMode="auto">
              <a:xfrm>
                <a:off x="36" y="-18"/>
                <a:ext cx="2346" cy="459"/>
                <a:chOff x="30" y="-18"/>
                <a:chExt cx="1949" cy="459"/>
              </a:xfrm>
            </p:grpSpPr>
            <p:grpSp>
              <p:nvGrpSpPr>
                <p:cNvPr id="163" name="Group 16">
                  <a:extLst>
                    <a:ext uri="{FF2B5EF4-FFF2-40B4-BE49-F238E27FC236}">
                      <a16:creationId xmlns:a16="http://schemas.microsoft.com/office/drawing/2014/main" id="{830043B6-726D-104F-B53F-1A175C87B763}"/>
                    </a:ext>
                  </a:extLst>
                </p:cNvPr>
                <p:cNvGrpSpPr>
                  <a:grpSpLocks noChangeAspect="1"/>
                </p:cNvGrpSpPr>
                <p:nvPr/>
              </p:nvGrpSpPr>
              <p:grpSpPr bwMode="auto">
                <a:xfrm>
                  <a:off x="506" y="75"/>
                  <a:ext cx="258" cy="263"/>
                  <a:chOff x="45" y="-29"/>
                  <a:chExt cx="562" cy="486"/>
                </a:xfrm>
              </p:grpSpPr>
              <p:grpSp>
                <p:nvGrpSpPr>
                  <p:cNvPr id="192" name="Group 17">
                    <a:extLst>
                      <a:ext uri="{FF2B5EF4-FFF2-40B4-BE49-F238E27FC236}">
                        <a16:creationId xmlns:a16="http://schemas.microsoft.com/office/drawing/2014/main" id="{30E5ACCD-4F81-F14F-8AD6-AA205184863C}"/>
                      </a:ext>
                    </a:extLst>
                  </p:cNvPr>
                  <p:cNvGrpSpPr>
                    <a:grpSpLocks noChangeAspect="1"/>
                  </p:cNvGrpSpPr>
                  <p:nvPr/>
                </p:nvGrpSpPr>
                <p:grpSpPr bwMode="auto">
                  <a:xfrm>
                    <a:off x="83" y="24"/>
                    <a:ext cx="480" cy="432"/>
                    <a:chOff x="0" y="0"/>
                    <a:chExt cx="480" cy="432"/>
                  </a:xfrm>
                </p:grpSpPr>
                <p:sp>
                  <p:nvSpPr>
                    <p:cNvPr id="194" name="Rectangle 18">
                      <a:extLst>
                        <a:ext uri="{FF2B5EF4-FFF2-40B4-BE49-F238E27FC236}">
                          <a16:creationId xmlns:a16="http://schemas.microsoft.com/office/drawing/2014/main" id="{168A4BE8-8ABF-3F4C-8924-7063D4CDB399}"/>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1" name="Rectangle 19">
                      <a:extLst>
                        <a:ext uri="{FF2B5EF4-FFF2-40B4-BE49-F238E27FC236}">
                          <a16:creationId xmlns:a16="http://schemas.microsoft.com/office/drawing/2014/main" id="{74AA645A-FE75-8247-823F-36D6754451A1}"/>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193" name="Text Box 20">
                    <a:extLst>
                      <a:ext uri="{FF2B5EF4-FFF2-40B4-BE49-F238E27FC236}">
                        <a16:creationId xmlns:a16="http://schemas.microsoft.com/office/drawing/2014/main" id="{2303A982-7681-D542-972C-BA78ED1AFCFA}"/>
                      </a:ext>
                    </a:extLst>
                  </p:cNvPr>
                  <p:cNvSpPr txBox="1">
                    <a:spLocks noChangeAspect="1" noChangeArrowheads="1"/>
                  </p:cNvSpPr>
                  <p:nvPr/>
                </p:nvSpPr>
                <p:spPr bwMode="auto">
                  <a:xfrm>
                    <a:off x="45" y="-29"/>
                    <a:ext cx="562"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164" name="Line 21">
                  <a:extLst>
                    <a:ext uri="{FF2B5EF4-FFF2-40B4-BE49-F238E27FC236}">
                      <a16:creationId xmlns:a16="http://schemas.microsoft.com/office/drawing/2014/main" id="{2C2EE13A-1E5A-1140-8477-D1F76A69C6DC}"/>
                    </a:ext>
                  </a:extLst>
                </p:cNvPr>
                <p:cNvSpPr>
                  <a:spLocks noChangeAspect="1" noChangeShapeType="1"/>
                </p:cNvSpPr>
                <p:nvPr/>
              </p:nvSpPr>
              <p:spPr bwMode="auto">
                <a:xfrm>
                  <a:off x="745"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5" name="Line 22">
                  <a:extLst>
                    <a:ext uri="{FF2B5EF4-FFF2-40B4-BE49-F238E27FC236}">
                      <a16:creationId xmlns:a16="http://schemas.microsoft.com/office/drawing/2014/main" id="{FB4ABE88-34A6-494A-8F71-870B7A7AFAC9}"/>
                    </a:ext>
                  </a:extLst>
                </p:cNvPr>
                <p:cNvSpPr>
                  <a:spLocks noChangeAspect="1" noChangeShapeType="1"/>
                </p:cNvSpPr>
                <p:nvPr/>
              </p:nvSpPr>
              <p:spPr bwMode="auto">
                <a:xfrm>
                  <a:off x="745"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66" name="Group 23">
                  <a:extLst>
                    <a:ext uri="{FF2B5EF4-FFF2-40B4-BE49-F238E27FC236}">
                      <a16:creationId xmlns:a16="http://schemas.microsoft.com/office/drawing/2014/main" id="{E039C431-7805-E142-9638-461F7DB0B605}"/>
                    </a:ext>
                  </a:extLst>
                </p:cNvPr>
                <p:cNvGrpSpPr>
                  <a:grpSpLocks noChangeAspect="1"/>
                </p:cNvGrpSpPr>
                <p:nvPr/>
              </p:nvGrpSpPr>
              <p:grpSpPr bwMode="auto">
                <a:xfrm>
                  <a:off x="945" y="-18"/>
                  <a:ext cx="215" cy="426"/>
                  <a:chOff x="0" y="-66"/>
                  <a:chExt cx="387" cy="882"/>
                </a:xfrm>
              </p:grpSpPr>
              <p:sp>
                <p:nvSpPr>
                  <p:cNvPr id="188" name="AutoShape 24">
                    <a:extLst>
                      <a:ext uri="{FF2B5EF4-FFF2-40B4-BE49-F238E27FC236}">
                        <a16:creationId xmlns:a16="http://schemas.microsoft.com/office/drawing/2014/main" id="{833C5940-C0A0-D947-9E60-39DF14C07ABC}"/>
                      </a:ext>
                    </a:extLst>
                  </p:cNvPr>
                  <p:cNvSpPr>
                    <a:spLocks noChangeAspect="1" noChangeArrowheads="1"/>
                  </p:cNvSpPr>
                  <p:nvPr/>
                </p:nvSpPr>
                <p:spPr bwMode="auto">
                  <a:xfrm rot="16200000">
                    <a:off x="-193" y="254"/>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189" name="AutoShape 25">
                    <a:extLst>
                      <a:ext uri="{FF2B5EF4-FFF2-40B4-BE49-F238E27FC236}">
                        <a16:creationId xmlns:a16="http://schemas.microsoft.com/office/drawing/2014/main" id="{CAAF1BA9-9E72-E446-A7BC-7DB105F192D5}"/>
                      </a:ext>
                    </a:extLst>
                  </p:cNvPr>
                  <p:cNvSpPr>
                    <a:spLocks noChangeAspect="1" noChangeArrowheads="1"/>
                  </p:cNvSpPr>
                  <p:nvPr/>
                </p:nvSpPr>
                <p:spPr bwMode="auto">
                  <a:xfrm rot="5400000">
                    <a:off x="-34" y="340"/>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0" name="未知">
                    <a:extLst>
                      <a:ext uri="{FF2B5EF4-FFF2-40B4-BE49-F238E27FC236}">
                        <a16:creationId xmlns:a16="http://schemas.microsoft.com/office/drawing/2014/main" id="{81BC1B07-1B32-CC46-B617-05F9D7610811}"/>
                      </a:ext>
                    </a:extLst>
                  </p:cNvPr>
                  <p:cNvSpPr>
                    <a:spLocks noChangeAspect="1"/>
                  </p:cNvSpPr>
                  <p:nvPr/>
                </p:nvSpPr>
                <p:spPr bwMode="auto">
                  <a:xfrm rot="5400000">
                    <a:off x="-17" y="353"/>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1" name="Text Box 27">
                    <a:extLst>
                      <a:ext uri="{FF2B5EF4-FFF2-40B4-BE49-F238E27FC236}">
                        <a16:creationId xmlns:a16="http://schemas.microsoft.com/office/drawing/2014/main" id="{048864BF-D802-AE4C-84CC-D7BD66E16021}"/>
                      </a:ext>
                    </a:extLst>
                  </p:cNvPr>
                  <p:cNvSpPr txBox="1">
                    <a:spLocks noChangeAspect="1" noChangeArrowheads="1"/>
                  </p:cNvSpPr>
                  <p:nvPr/>
                </p:nvSpPr>
                <p:spPr bwMode="auto">
                  <a:xfrm rot="16200000">
                    <a:off x="-201" y="227"/>
                    <a:ext cx="882" cy="2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167" name="Line 28">
                  <a:extLst>
                    <a:ext uri="{FF2B5EF4-FFF2-40B4-BE49-F238E27FC236}">
                      <a16:creationId xmlns:a16="http://schemas.microsoft.com/office/drawing/2014/main" id="{16BA29D3-A2BB-0D44-B735-526A99DE430B}"/>
                    </a:ext>
                  </a:extLst>
                </p:cNvPr>
                <p:cNvSpPr>
                  <a:spLocks noChangeAspect="1" noChangeShapeType="1"/>
                </p:cNvSpPr>
                <p:nvPr/>
              </p:nvSpPr>
              <p:spPr bwMode="auto">
                <a:xfrm>
                  <a:off x="1146"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8" name="Line 29">
                  <a:extLst>
                    <a:ext uri="{FF2B5EF4-FFF2-40B4-BE49-F238E27FC236}">
                      <a16:creationId xmlns:a16="http://schemas.microsoft.com/office/drawing/2014/main" id="{551E6943-FE75-644B-94E0-4514C61D40A3}"/>
                    </a:ext>
                  </a:extLst>
                </p:cNvPr>
                <p:cNvSpPr>
                  <a:spLocks noChangeAspect="1" noChangeShapeType="1"/>
                </p:cNvSpPr>
                <p:nvPr/>
              </p:nvSpPr>
              <p:spPr bwMode="auto">
                <a:xfrm>
                  <a:off x="1569"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69" name="Group 30">
                  <a:extLst>
                    <a:ext uri="{FF2B5EF4-FFF2-40B4-BE49-F238E27FC236}">
                      <a16:creationId xmlns:a16="http://schemas.microsoft.com/office/drawing/2014/main" id="{0AA7CD8B-BDAE-5543-A5F4-1ACDBF249B70}"/>
                    </a:ext>
                  </a:extLst>
                </p:cNvPr>
                <p:cNvGrpSpPr>
                  <a:grpSpLocks noChangeAspect="1"/>
                </p:cNvGrpSpPr>
                <p:nvPr/>
              </p:nvGrpSpPr>
              <p:grpSpPr bwMode="auto">
                <a:xfrm>
                  <a:off x="1256" y="77"/>
                  <a:ext cx="367" cy="262"/>
                  <a:chOff x="73" y="-32"/>
                  <a:chExt cx="790" cy="544"/>
                </a:xfrm>
              </p:grpSpPr>
              <p:sp>
                <p:nvSpPr>
                  <p:cNvPr id="186" name="Rectangle 31">
                    <a:extLst>
                      <a:ext uri="{FF2B5EF4-FFF2-40B4-BE49-F238E27FC236}">
                        <a16:creationId xmlns:a16="http://schemas.microsoft.com/office/drawing/2014/main" id="{A30E0478-91F9-FC42-8918-FC30C233DC26}"/>
                      </a:ext>
                    </a:extLst>
                  </p:cNvPr>
                  <p:cNvSpPr>
                    <a:spLocks noChangeAspect="1" noChangeArrowheads="1"/>
                  </p:cNvSpPr>
                  <p:nvPr/>
                </p:nvSpPr>
                <p:spPr bwMode="auto">
                  <a:xfrm>
                    <a:off x="233"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187" name="Text Box 32">
                    <a:extLst>
                      <a:ext uri="{FF2B5EF4-FFF2-40B4-BE49-F238E27FC236}">
                        <a16:creationId xmlns:a16="http://schemas.microsoft.com/office/drawing/2014/main" id="{8BD59C74-51BD-E048-A3E1-DDC042EA884B}"/>
                      </a:ext>
                    </a:extLst>
                  </p:cNvPr>
                  <p:cNvSpPr txBox="1">
                    <a:spLocks noChangeAspect="1" noChangeArrowheads="1"/>
                  </p:cNvSpPr>
                  <p:nvPr/>
                </p:nvSpPr>
                <p:spPr bwMode="auto">
                  <a:xfrm>
                    <a:off x="73" y="-32"/>
                    <a:ext cx="790"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170" name="未知">
                  <a:extLst>
                    <a:ext uri="{FF2B5EF4-FFF2-40B4-BE49-F238E27FC236}">
                      <a16:creationId xmlns:a16="http://schemas.microsoft.com/office/drawing/2014/main" id="{D3E40E81-CCE4-7F4C-B708-B6F62CD5AEC4}"/>
                    </a:ext>
                  </a:extLst>
                </p:cNvPr>
                <p:cNvSpPr>
                  <a:spLocks noChangeAspect="1"/>
                </p:cNvSpPr>
                <p:nvPr/>
              </p:nvSpPr>
              <p:spPr bwMode="auto">
                <a:xfrm>
                  <a:off x="1302"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1" name="Line 34">
                  <a:extLst>
                    <a:ext uri="{FF2B5EF4-FFF2-40B4-BE49-F238E27FC236}">
                      <a16:creationId xmlns:a16="http://schemas.microsoft.com/office/drawing/2014/main" id="{85D4CD42-0030-A24F-91FF-0A6B3C36E580}"/>
                    </a:ext>
                  </a:extLst>
                </p:cNvPr>
                <p:cNvSpPr>
                  <a:spLocks noChangeAspect="1" noChangeShapeType="1"/>
                </p:cNvSpPr>
                <p:nvPr/>
              </p:nvSpPr>
              <p:spPr bwMode="auto">
                <a:xfrm>
                  <a:off x="293"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2" name="Line 35">
                  <a:extLst>
                    <a:ext uri="{FF2B5EF4-FFF2-40B4-BE49-F238E27FC236}">
                      <a16:creationId xmlns:a16="http://schemas.microsoft.com/office/drawing/2014/main" id="{44F2E974-EE0A-A444-8651-92B017D190ED}"/>
                    </a:ext>
                  </a:extLst>
                </p:cNvPr>
                <p:cNvSpPr>
                  <a:spLocks noChangeAspect="1" noChangeShapeType="1"/>
                </p:cNvSpPr>
                <p:nvPr/>
              </p:nvSpPr>
              <p:spPr bwMode="auto">
                <a:xfrm>
                  <a:off x="263"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73" name="Group 36">
                  <a:extLst>
                    <a:ext uri="{FF2B5EF4-FFF2-40B4-BE49-F238E27FC236}">
                      <a16:creationId xmlns:a16="http://schemas.microsoft.com/office/drawing/2014/main" id="{A01EAAC4-CA6A-C047-8D9E-22028E435A20}"/>
                    </a:ext>
                  </a:extLst>
                </p:cNvPr>
                <p:cNvGrpSpPr>
                  <a:grpSpLocks noChangeAspect="1"/>
                </p:cNvGrpSpPr>
                <p:nvPr/>
              </p:nvGrpSpPr>
              <p:grpSpPr bwMode="auto">
                <a:xfrm>
                  <a:off x="30" y="77"/>
                  <a:ext cx="342" cy="262"/>
                  <a:chOff x="65" y="-32"/>
                  <a:chExt cx="740" cy="544"/>
                </a:xfrm>
              </p:grpSpPr>
              <p:sp>
                <p:nvSpPr>
                  <p:cNvPr id="184" name="Rectangle 37">
                    <a:extLst>
                      <a:ext uri="{FF2B5EF4-FFF2-40B4-BE49-F238E27FC236}">
                        <a16:creationId xmlns:a16="http://schemas.microsoft.com/office/drawing/2014/main" id="{ADDC763A-99E0-C940-A31D-F366834A2933}"/>
                      </a:ext>
                    </a:extLst>
                  </p:cNvPr>
                  <p:cNvSpPr>
                    <a:spLocks noChangeAspect="1" noChangeArrowheads="1"/>
                  </p:cNvSpPr>
                  <p:nvPr/>
                </p:nvSpPr>
                <p:spPr bwMode="auto">
                  <a:xfrm>
                    <a:off x="195"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185" name="Text Box 38">
                    <a:extLst>
                      <a:ext uri="{FF2B5EF4-FFF2-40B4-BE49-F238E27FC236}">
                        <a16:creationId xmlns:a16="http://schemas.microsoft.com/office/drawing/2014/main" id="{043E2C45-5FA0-EA46-82E3-0FA13600B026}"/>
                      </a:ext>
                    </a:extLst>
                  </p:cNvPr>
                  <p:cNvSpPr txBox="1">
                    <a:spLocks noChangeAspect="1" noChangeArrowheads="1"/>
                  </p:cNvSpPr>
                  <p:nvPr/>
                </p:nvSpPr>
                <p:spPr bwMode="auto">
                  <a:xfrm>
                    <a:off x="65" y="-32"/>
                    <a:ext cx="740"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174" name="Group 39">
                  <a:extLst>
                    <a:ext uri="{FF2B5EF4-FFF2-40B4-BE49-F238E27FC236}">
                      <a16:creationId xmlns:a16="http://schemas.microsoft.com/office/drawing/2014/main" id="{224BA661-AD6F-9D4C-8C08-1D8D0CD106F2}"/>
                    </a:ext>
                  </a:extLst>
                </p:cNvPr>
                <p:cNvGrpSpPr>
                  <a:grpSpLocks noChangeAspect="1"/>
                </p:cNvGrpSpPr>
                <p:nvPr/>
              </p:nvGrpSpPr>
              <p:grpSpPr bwMode="auto">
                <a:xfrm>
                  <a:off x="382" y="0"/>
                  <a:ext cx="1297" cy="441"/>
                  <a:chOff x="0" y="0"/>
                  <a:chExt cx="2088" cy="681"/>
                </a:xfrm>
              </p:grpSpPr>
              <p:sp>
                <p:nvSpPr>
                  <p:cNvPr id="180" name="Rectangle 40">
                    <a:extLst>
                      <a:ext uri="{FF2B5EF4-FFF2-40B4-BE49-F238E27FC236}">
                        <a16:creationId xmlns:a16="http://schemas.microsoft.com/office/drawing/2014/main" id="{A377EE03-4BFB-2B44-B9CB-D89F1A565BFF}"/>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1" name="Rectangle 41">
                    <a:extLst>
                      <a:ext uri="{FF2B5EF4-FFF2-40B4-BE49-F238E27FC236}">
                        <a16:creationId xmlns:a16="http://schemas.microsoft.com/office/drawing/2014/main" id="{8601EC17-9E9C-714D-9885-745D881D809A}"/>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2" name="Rectangle 42">
                    <a:extLst>
                      <a:ext uri="{FF2B5EF4-FFF2-40B4-BE49-F238E27FC236}">
                        <a16:creationId xmlns:a16="http://schemas.microsoft.com/office/drawing/2014/main" id="{E84F2602-5832-6041-A220-010CCA7B85BC}"/>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3" name="Rectangle 43">
                    <a:extLst>
                      <a:ext uri="{FF2B5EF4-FFF2-40B4-BE49-F238E27FC236}">
                        <a16:creationId xmlns:a16="http://schemas.microsoft.com/office/drawing/2014/main" id="{37532B5D-D15E-9E48-A722-B0B24D5CAB4F}"/>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175" name="Group 44">
                  <a:extLst>
                    <a:ext uri="{FF2B5EF4-FFF2-40B4-BE49-F238E27FC236}">
                      <a16:creationId xmlns:a16="http://schemas.microsoft.com/office/drawing/2014/main" id="{F39996CB-ECD7-C545-936B-03C7A5361792}"/>
                    </a:ext>
                  </a:extLst>
                </p:cNvPr>
                <p:cNvGrpSpPr>
                  <a:grpSpLocks noChangeAspect="1"/>
                </p:cNvGrpSpPr>
                <p:nvPr/>
              </p:nvGrpSpPr>
              <p:grpSpPr bwMode="auto">
                <a:xfrm flipH="1">
                  <a:off x="1722" y="67"/>
                  <a:ext cx="257" cy="263"/>
                  <a:chOff x="45" y="-29"/>
                  <a:chExt cx="554" cy="486"/>
                </a:xfrm>
              </p:grpSpPr>
              <p:grpSp>
                <p:nvGrpSpPr>
                  <p:cNvPr id="176" name="Group 45">
                    <a:extLst>
                      <a:ext uri="{FF2B5EF4-FFF2-40B4-BE49-F238E27FC236}">
                        <a16:creationId xmlns:a16="http://schemas.microsoft.com/office/drawing/2014/main" id="{5EE31AC7-CDE6-504B-BDE1-7027694CADB0}"/>
                      </a:ext>
                    </a:extLst>
                  </p:cNvPr>
                  <p:cNvGrpSpPr>
                    <a:grpSpLocks noChangeAspect="1"/>
                  </p:cNvGrpSpPr>
                  <p:nvPr/>
                </p:nvGrpSpPr>
                <p:grpSpPr bwMode="auto">
                  <a:xfrm>
                    <a:off x="93" y="24"/>
                    <a:ext cx="480" cy="432"/>
                    <a:chOff x="0" y="0"/>
                    <a:chExt cx="480" cy="432"/>
                  </a:xfrm>
                </p:grpSpPr>
                <p:sp>
                  <p:nvSpPr>
                    <p:cNvPr id="178" name="Rectangle 46">
                      <a:extLst>
                        <a:ext uri="{FF2B5EF4-FFF2-40B4-BE49-F238E27FC236}">
                          <a16:creationId xmlns:a16="http://schemas.microsoft.com/office/drawing/2014/main" id="{3D0A467D-110F-D04E-8B01-E887A5ECE1D2}"/>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9" name="Rectangle 47">
                      <a:extLst>
                        <a:ext uri="{FF2B5EF4-FFF2-40B4-BE49-F238E27FC236}">
                          <a16:creationId xmlns:a16="http://schemas.microsoft.com/office/drawing/2014/main" id="{0AA33A24-1D2E-654E-8DE8-CC6EC186971B}"/>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177" name="Text Box 48">
                    <a:extLst>
                      <a:ext uri="{FF2B5EF4-FFF2-40B4-BE49-F238E27FC236}">
                        <a16:creationId xmlns:a16="http://schemas.microsoft.com/office/drawing/2014/main" id="{4303245E-4F2A-4546-9B08-F3D9339AFE0A}"/>
                      </a:ext>
                    </a:extLst>
                  </p:cNvPr>
                  <p:cNvSpPr txBox="1">
                    <a:spLocks noChangeAspect="1" noChangeArrowheads="1"/>
                  </p:cNvSpPr>
                  <p:nvPr/>
                </p:nvSpPr>
                <p:spPr bwMode="auto">
                  <a:xfrm>
                    <a:off x="45" y="-29"/>
                    <a:ext cx="554"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grpSp>
            <p:nvGrpSpPr>
              <p:cNvPr id="61" name="Group 49">
                <a:extLst>
                  <a:ext uri="{FF2B5EF4-FFF2-40B4-BE49-F238E27FC236}">
                    <a16:creationId xmlns:a16="http://schemas.microsoft.com/office/drawing/2014/main" id="{7B81FAB0-7144-3247-9606-4099752344AE}"/>
                  </a:ext>
                </a:extLst>
              </p:cNvPr>
              <p:cNvGrpSpPr>
                <a:grpSpLocks noChangeAspect="1"/>
              </p:cNvGrpSpPr>
              <p:nvPr/>
            </p:nvGrpSpPr>
            <p:grpSpPr bwMode="auto">
              <a:xfrm>
                <a:off x="552" y="568"/>
                <a:ext cx="2346" cy="459"/>
                <a:chOff x="30" y="-18"/>
                <a:chExt cx="1949" cy="459"/>
              </a:xfrm>
            </p:grpSpPr>
            <p:grpSp>
              <p:nvGrpSpPr>
                <p:cNvPr id="130" name="Group 50">
                  <a:extLst>
                    <a:ext uri="{FF2B5EF4-FFF2-40B4-BE49-F238E27FC236}">
                      <a16:creationId xmlns:a16="http://schemas.microsoft.com/office/drawing/2014/main" id="{6CF75AA1-273F-C342-B6AE-339DF59074A3}"/>
                    </a:ext>
                  </a:extLst>
                </p:cNvPr>
                <p:cNvGrpSpPr>
                  <a:grpSpLocks noChangeAspect="1"/>
                </p:cNvGrpSpPr>
                <p:nvPr/>
              </p:nvGrpSpPr>
              <p:grpSpPr bwMode="auto">
                <a:xfrm>
                  <a:off x="506" y="75"/>
                  <a:ext cx="258" cy="263"/>
                  <a:chOff x="45" y="-29"/>
                  <a:chExt cx="562" cy="486"/>
                </a:xfrm>
              </p:grpSpPr>
              <p:grpSp>
                <p:nvGrpSpPr>
                  <p:cNvPr id="159" name="Group 51">
                    <a:extLst>
                      <a:ext uri="{FF2B5EF4-FFF2-40B4-BE49-F238E27FC236}">
                        <a16:creationId xmlns:a16="http://schemas.microsoft.com/office/drawing/2014/main" id="{F98F4D0A-60B2-104B-9D3B-E607C318E5D9}"/>
                      </a:ext>
                    </a:extLst>
                  </p:cNvPr>
                  <p:cNvGrpSpPr>
                    <a:grpSpLocks noChangeAspect="1"/>
                  </p:cNvGrpSpPr>
                  <p:nvPr/>
                </p:nvGrpSpPr>
                <p:grpSpPr bwMode="auto">
                  <a:xfrm>
                    <a:off x="83" y="24"/>
                    <a:ext cx="480" cy="432"/>
                    <a:chOff x="0" y="0"/>
                    <a:chExt cx="480" cy="432"/>
                  </a:xfrm>
                </p:grpSpPr>
                <p:sp>
                  <p:nvSpPr>
                    <p:cNvPr id="161" name="Rectangle 52">
                      <a:extLst>
                        <a:ext uri="{FF2B5EF4-FFF2-40B4-BE49-F238E27FC236}">
                          <a16:creationId xmlns:a16="http://schemas.microsoft.com/office/drawing/2014/main" id="{5B00A946-8918-8345-AA9E-381B913C107B}"/>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2" name="Rectangle 53">
                      <a:extLst>
                        <a:ext uri="{FF2B5EF4-FFF2-40B4-BE49-F238E27FC236}">
                          <a16:creationId xmlns:a16="http://schemas.microsoft.com/office/drawing/2014/main" id="{2EC56A2E-0C40-A04D-B090-878C2FA62A08}"/>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160" name="Text Box 54">
                    <a:extLst>
                      <a:ext uri="{FF2B5EF4-FFF2-40B4-BE49-F238E27FC236}">
                        <a16:creationId xmlns:a16="http://schemas.microsoft.com/office/drawing/2014/main" id="{A226DBAD-1665-0541-9B4F-3CB1F8828231}"/>
                      </a:ext>
                    </a:extLst>
                  </p:cNvPr>
                  <p:cNvSpPr txBox="1">
                    <a:spLocks noChangeAspect="1" noChangeArrowheads="1"/>
                  </p:cNvSpPr>
                  <p:nvPr/>
                </p:nvSpPr>
                <p:spPr bwMode="auto">
                  <a:xfrm>
                    <a:off x="45" y="-29"/>
                    <a:ext cx="562"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131" name="Line 55">
                  <a:extLst>
                    <a:ext uri="{FF2B5EF4-FFF2-40B4-BE49-F238E27FC236}">
                      <a16:creationId xmlns:a16="http://schemas.microsoft.com/office/drawing/2014/main" id="{14C59673-4687-7949-BDC2-52645FE3018C}"/>
                    </a:ext>
                  </a:extLst>
                </p:cNvPr>
                <p:cNvSpPr>
                  <a:spLocks noChangeAspect="1" noChangeShapeType="1"/>
                </p:cNvSpPr>
                <p:nvPr/>
              </p:nvSpPr>
              <p:spPr bwMode="auto">
                <a:xfrm>
                  <a:off x="745"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2" name="Line 56">
                  <a:extLst>
                    <a:ext uri="{FF2B5EF4-FFF2-40B4-BE49-F238E27FC236}">
                      <a16:creationId xmlns:a16="http://schemas.microsoft.com/office/drawing/2014/main" id="{0E3E195C-B37E-3E4C-BB17-B0CDA04E6E13}"/>
                    </a:ext>
                  </a:extLst>
                </p:cNvPr>
                <p:cNvSpPr>
                  <a:spLocks noChangeAspect="1" noChangeShapeType="1"/>
                </p:cNvSpPr>
                <p:nvPr/>
              </p:nvSpPr>
              <p:spPr bwMode="auto">
                <a:xfrm>
                  <a:off x="745"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33" name="Group 57">
                  <a:extLst>
                    <a:ext uri="{FF2B5EF4-FFF2-40B4-BE49-F238E27FC236}">
                      <a16:creationId xmlns:a16="http://schemas.microsoft.com/office/drawing/2014/main" id="{1B9E44C2-88F3-924B-A784-98CE26B14CE0}"/>
                    </a:ext>
                  </a:extLst>
                </p:cNvPr>
                <p:cNvGrpSpPr>
                  <a:grpSpLocks noChangeAspect="1"/>
                </p:cNvGrpSpPr>
                <p:nvPr/>
              </p:nvGrpSpPr>
              <p:grpSpPr bwMode="auto">
                <a:xfrm>
                  <a:off x="945" y="-18"/>
                  <a:ext cx="215" cy="426"/>
                  <a:chOff x="0" y="-66"/>
                  <a:chExt cx="387" cy="882"/>
                </a:xfrm>
              </p:grpSpPr>
              <p:sp>
                <p:nvSpPr>
                  <p:cNvPr id="155" name="AutoShape 58">
                    <a:extLst>
                      <a:ext uri="{FF2B5EF4-FFF2-40B4-BE49-F238E27FC236}">
                        <a16:creationId xmlns:a16="http://schemas.microsoft.com/office/drawing/2014/main" id="{7DE67C8D-B864-E748-BF41-4B2B553C8635}"/>
                      </a:ext>
                    </a:extLst>
                  </p:cNvPr>
                  <p:cNvSpPr>
                    <a:spLocks noChangeAspect="1" noChangeArrowheads="1"/>
                  </p:cNvSpPr>
                  <p:nvPr/>
                </p:nvSpPr>
                <p:spPr bwMode="auto">
                  <a:xfrm rot="16200000">
                    <a:off x="-193" y="254"/>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156" name="AutoShape 59">
                    <a:extLst>
                      <a:ext uri="{FF2B5EF4-FFF2-40B4-BE49-F238E27FC236}">
                        <a16:creationId xmlns:a16="http://schemas.microsoft.com/office/drawing/2014/main" id="{14D52BEB-19F5-3A42-9EE3-8167FA0E5C98}"/>
                      </a:ext>
                    </a:extLst>
                  </p:cNvPr>
                  <p:cNvSpPr>
                    <a:spLocks noChangeAspect="1" noChangeArrowheads="1"/>
                  </p:cNvSpPr>
                  <p:nvPr/>
                </p:nvSpPr>
                <p:spPr bwMode="auto">
                  <a:xfrm rot="5400000">
                    <a:off x="-34" y="340"/>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7" name="未知">
                    <a:extLst>
                      <a:ext uri="{FF2B5EF4-FFF2-40B4-BE49-F238E27FC236}">
                        <a16:creationId xmlns:a16="http://schemas.microsoft.com/office/drawing/2014/main" id="{298BE5CB-989F-9047-ADF0-943EFC0627E5}"/>
                      </a:ext>
                    </a:extLst>
                  </p:cNvPr>
                  <p:cNvSpPr>
                    <a:spLocks noChangeAspect="1"/>
                  </p:cNvSpPr>
                  <p:nvPr/>
                </p:nvSpPr>
                <p:spPr bwMode="auto">
                  <a:xfrm rot="5400000">
                    <a:off x="-17" y="353"/>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8" name="Text Box 61">
                    <a:extLst>
                      <a:ext uri="{FF2B5EF4-FFF2-40B4-BE49-F238E27FC236}">
                        <a16:creationId xmlns:a16="http://schemas.microsoft.com/office/drawing/2014/main" id="{605A770B-9764-B94D-B1B7-C9AF0D92AC9F}"/>
                      </a:ext>
                    </a:extLst>
                  </p:cNvPr>
                  <p:cNvSpPr txBox="1">
                    <a:spLocks noChangeAspect="1" noChangeArrowheads="1"/>
                  </p:cNvSpPr>
                  <p:nvPr/>
                </p:nvSpPr>
                <p:spPr bwMode="auto">
                  <a:xfrm rot="16200000">
                    <a:off x="-201" y="227"/>
                    <a:ext cx="882" cy="2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134" name="Line 62">
                  <a:extLst>
                    <a:ext uri="{FF2B5EF4-FFF2-40B4-BE49-F238E27FC236}">
                      <a16:creationId xmlns:a16="http://schemas.microsoft.com/office/drawing/2014/main" id="{5CEDC2CA-99D7-0A4A-856E-3BE278547846}"/>
                    </a:ext>
                  </a:extLst>
                </p:cNvPr>
                <p:cNvSpPr>
                  <a:spLocks noChangeAspect="1" noChangeShapeType="1"/>
                </p:cNvSpPr>
                <p:nvPr/>
              </p:nvSpPr>
              <p:spPr bwMode="auto">
                <a:xfrm>
                  <a:off x="1146"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5" name="Line 63">
                  <a:extLst>
                    <a:ext uri="{FF2B5EF4-FFF2-40B4-BE49-F238E27FC236}">
                      <a16:creationId xmlns:a16="http://schemas.microsoft.com/office/drawing/2014/main" id="{9770E4E8-DA6E-874C-BEED-68DB4B497CE0}"/>
                    </a:ext>
                  </a:extLst>
                </p:cNvPr>
                <p:cNvSpPr>
                  <a:spLocks noChangeAspect="1" noChangeShapeType="1"/>
                </p:cNvSpPr>
                <p:nvPr/>
              </p:nvSpPr>
              <p:spPr bwMode="auto">
                <a:xfrm>
                  <a:off x="1569"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36" name="Group 64">
                  <a:extLst>
                    <a:ext uri="{FF2B5EF4-FFF2-40B4-BE49-F238E27FC236}">
                      <a16:creationId xmlns:a16="http://schemas.microsoft.com/office/drawing/2014/main" id="{E0E3D060-C3AE-104A-A3BC-584D5EB68722}"/>
                    </a:ext>
                  </a:extLst>
                </p:cNvPr>
                <p:cNvGrpSpPr>
                  <a:grpSpLocks noChangeAspect="1"/>
                </p:cNvGrpSpPr>
                <p:nvPr/>
              </p:nvGrpSpPr>
              <p:grpSpPr bwMode="auto">
                <a:xfrm>
                  <a:off x="1256" y="77"/>
                  <a:ext cx="367" cy="262"/>
                  <a:chOff x="73" y="-32"/>
                  <a:chExt cx="790" cy="544"/>
                </a:xfrm>
              </p:grpSpPr>
              <p:sp>
                <p:nvSpPr>
                  <p:cNvPr id="153" name="Rectangle 65">
                    <a:extLst>
                      <a:ext uri="{FF2B5EF4-FFF2-40B4-BE49-F238E27FC236}">
                        <a16:creationId xmlns:a16="http://schemas.microsoft.com/office/drawing/2014/main" id="{7539CEF4-B6BD-2B4E-9855-2B39EF47A839}"/>
                      </a:ext>
                    </a:extLst>
                  </p:cNvPr>
                  <p:cNvSpPr>
                    <a:spLocks noChangeAspect="1" noChangeArrowheads="1"/>
                  </p:cNvSpPr>
                  <p:nvPr/>
                </p:nvSpPr>
                <p:spPr bwMode="auto">
                  <a:xfrm>
                    <a:off x="233"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154" name="Text Box 66">
                    <a:extLst>
                      <a:ext uri="{FF2B5EF4-FFF2-40B4-BE49-F238E27FC236}">
                        <a16:creationId xmlns:a16="http://schemas.microsoft.com/office/drawing/2014/main" id="{54A09208-04C0-6346-81A4-FA1BFC331C7D}"/>
                      </a:ext>
                    </a:extLst>
                  </p:cNvPr>
                  <p:cNvSpPr txBox="1">
                    <a:spLocks noChangeAspect="1" noChangeArrowheads="1"/>
                  </p:cNvSpPr>
                  <p:nvPr/>
                </p:nvSpPr>
                <p:spPr bwMode="auto">
                  <a:xfrm>
                    <a:off x="73" y="-32"/>
                    <a:ext cx="790"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137" name="未知">
                  <a:extLst>
                    <a:ext uri="{FF2B5EF4-FFF2-40B4-BE49-F238E27FC236}">
                      <a16:creationId xmlns:a16="http://schemas.microsoft.com/office/drawing/2014/main" id="{4AE3CA29-0ADC-BD43-ACC5-DB7A8F88CF19}"/>
                    </a:ext>
                  </a:extLst>
                </p:cNvPr>
                <p:cNvSpPr>
                  <a:spLocks noChangeAspect="1"/>
                </p:cNvSpPr>
                <p:nvPr/>
              </p:nvSpPr>
              <p:spPr bwMode="auto">
                <a:xfrm>
                  <a:off x="1302"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8" name="Line 68">
                  <a:extLst>
                    <a:ext uri="{FF2B5EF4-FFF2-40B4-BE49-F238E27FC236}">
                      <a16:creationId xmlns:a16="http://schemas.microsoft.com/office/drawing/2014/main" id="{6AB2168E-BAB4-DB41-95B2-62A616BADC7B}"/>
                    </a:ext>
                  </a:extLst>
                </p:cNvPr>
                <p:cNvSpPr>
                  <a:spLocks noChangeAspect="1" noChangeShapeType="1"/>
                </p:cNvSpPr>
                <p:nvPr/>
              </p:nvSpPr>
              <p:spPr bwMode="auto">
                <a:xfrm>
                  <a:off x="293"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9" name="Line 69">
                  <a:extLst>
                    <a:ext uri="{FF2B5EF4-FFF2-40B4-BE49-F238E27FC236}">
                      <a16:creationId xmlns:a16="http://schemas.microsoft.com/office/drawing/2014/main" id="{FFF10393-BBC4-EF45-BEC3-D933EB12D0C9}"/>
                    </a:ext>
                  </a:extLst>
                </p:cNvPr>
                <p:cNvSpPr>
                  <a:spLocks noChangeAspect="1" noChangeShapeType="1"/>
                </p:cNvSpPr>
                <p:nvPr/>
              </p:nvSpPr>
              <p:spPr bwMode="auto">
                <a:xfrm>
                  <a:off x="263"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40" name="Group 70">
                  <a:extLst>
                    <a:ext uri="{FF2B5EF4-FFF2-40B4-BE49-F238E27FC236}">
                      <a16:creationId xmlns:a16="http://schemas.microsoft.com/office/drawing/2014/main" id="{687D8207-8F67-B349-94B6-9BEACD4BE2BB}"/>
                    </a:ext>
                  </a:extLst>
                </p:cNvPr>
                <p:cNvGrpSpPr>
                  <a:grpSpLocks noChangeAspect="1"/>
                </p:cNvGrpSpPr>
                <p:nvPr/>
              </p:nvGrpSpPr>
              <p:grpSpPr bwMode="auto">
                <a:xfrm>
                  <a:off x="30" y="77"/>
                  <a:ext cx="342" cy="262"/>
                  <a:chOff x="65" y="-32"/>
                  <a:chExt cx="740" cy="544"/>
                </a:xfrm>
              </p:grpSpPr>
              <p:sp>
                <p:nvSpPr>
                  <p:cNvPr id="151" name="Rectangle 71">
                    <a:extLst>
                      <a:ext uri="{FF2B5EF4-FFF2-40B4-BE49-F238E27FC236}">
                        <a16:creationId xmlns:a16="http://schemas.microsoft.com/office/drawing/2014/main" id="{33159B9B-A617-7B40-A10E-35BB902111D8}"/>
                      </a:ext>
                    </a:extLst>
                  </p:cNvPr>
                  <p:cNvSpPr>
                    <a:spLocks noChangeAspect="1" noChangeArrowheads="1"/>
                  </p:cNvSpPr>
                  <p:nvPr/>
                </p:nvSpPr>
                <p:spPr bwMode="auto">
                  <a:xfrm>
                    <a:off x="195"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152" name="Text Box 72">
                    <a:extLst>
                      <a:ext uri="{FF2B5EF4-FFF2-40B4-BE49-F238E27FC236}">
                        <a16:creationId xmlns:a16="http://schemas.microsoft.com/office/drawing/2014/main" id="{30B72E1D-2C5A-854F-8A47-A3314618AFAD}"/>
                      </a:ext>
                    </a:extLst>
                  </p:cNvPr>
                  <p:cNvSpPr txBox="1">
                    <a:spLocks noChangeAspect="1" noChangeArrowheads="1"/>
                  </p:cNvSpPr>
                  <p:nvPr/>
                </p:nvSpPr>
                <p:spPr bwMode="auto">
                  <a:xfrm>
                    <a:off x="65" y="-32"/>
                    <a:ext cx="740"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141" name="Group 73">
                  <a:extLst>
                    <a:ext uri="{FF2B5EF4-FFF2-40B4-BE49-F238E27FC236}">
                      <a16:creationId xmlns:a16="http://schemas.microsoft.com/office/drawing/2014/main" id="{FD85B6A6-AF7D-AA4D-95A6-6E4D916B45FD}"/>
                    </a:ext>
                  </a:extLst>
                </p:cNvPr>
                <p:cNvGrpSpPr>
                  <a:grpSpLocks noChangeAspect="1"/>
                </p:cNvGrpSpPr>
                <p:nvPr/>
              </p:nvGrpSpPr>
              <p:grpSpPr bwMode="auto">
                <a:xfrm>
                  <a:off x="382" y="0"/>
                  <a:ext cx="1297" cy="441"/>
                  <a:chOff x="0" y="0"/>
                  <a:chExt cx="2088" cy="681"/>
                </a:xfrm>
              </p:grpSpPr>
              <p:sp>
                <p:nvSpPr>
                  <p:cNvPr id="147" name="Rectangle 74">
                    <a:extLst>
                      <a:ext uri="{FF2B5EF4-FFF2-40B4-BE49-F238E27FC236}">
                        <a16:creationId xmlns:a16="http://schemas.microsoft.com/office/drawing/2014/main" id="{6171DDA7-975A-7C49-9897-B4504E5D840B}"/>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8" name="Rectangle 75">
                    <a:extLst>
                      <a:ext uri="{FF2B5EF4-FFF2-40B4-BE49-F238E27FC236}">
                        <a16:creationId xmlns:a16="http://schemas.microsoft.com/office/drawing/2014/main" id="{A7EAB163-D911-9F44-8F5B-37B98E01B170}"/>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9" name="Rectangle 76">
                    <a:extLst>
                      <a:ext uri="{FF2B5EF4-FFF2-40B4-BE49-F238E27FC236}">
                        <a16:creationId xmlns:a16="http://schemas.microsoft.com/office/drawing/2014/main" id="{427344D3-93AC-F342-B96D-1FE2BFE5ABB4}"/>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0" name="Rectangle 77">
                    <a:extLst>
                      <a:ext uri="{FF2B5EF4-FFF2-40B4-BE49-F238E27FC236}">
                        <a16:creationId xmlns:a16="http://schemas.microsoft.com/office/drawing/2014/main" id="{46F66094-4D69-E642-9CE1-9AD7F50814D4}"/>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142" name="Group 78">
                  <a:extLst>
                    <a:ext uri="{FF2B5EF4-FFF2-40B4-BE49-F238E27FC236}">
                      <a16:creationId xmlns:a16="http://schemas.microsoft.com/office/drawing/2014/main" id="{04324774-903E-3846-92A9-8D86EE3BEA07}"/>
                    </a:ext>
                  </a:extLst>
                </p:cNvPr>
                <p:cNvGrpSpPr>
                  <a:grpSpLocks noChangeAspect="1"/>
                </p:cNvGrpSpPr>
                <p:nvPr/>
              </p:nvGrpSpPr>
              <p:grpSpPr bwMode="auto">
                <a:xfrm flipH="1">
                  <a:off x="1722" y="67"/>
                  <a:ext cx="257" cy="263"/>
                  <a:chOff x="45" y="-29"/>
                  <a:chExt cx="554" cy="486"/>
                </a:xfrm>
              </p:grpSpPr>
              <p:grpSp>
                <p:nvGrpSpPr>
                  <p:cNvPr id="143" name="Group 79">
                    <a:extLst>
                      <a:ext uri="{FF2B5EF4-FFF2-40B4-BE49-F238E27FC236}">
                        <a16:creationId xmlns:a16="http://schemas.microsoft.com/office/drawing/2014/main" id="{44824B96-4DBB-4340-8F8D-D0E81BDA1F64}"/>
                      </a:ext>
                    </a:extLst>
                  </p:cNvPr>
                  <p:cNvGrpSpPr>
                    <a:grpSpLocks noChangeAspect="1"/>
                  </p:cNvGrpSpPr>
                  <p:nvPr/>
                </p:nvGrpSpPr>
                <p:grpSpPr bwMode="auto">
                  <a:xfrm>
                    <a:off x="93" y="24"/>
                    <a:ext cx="480" cy="432"/>
                    <a:chOff x="0" y="0"/>
                    <a:chExt cx="480" cy="432"/>
                  </a:xfrm>
                </p:grpSpPr>
                <p:sp>
                  <p:nvSpPr>
                    <p:cNvPr id="145" name="Rectangle 80">
                      <a:extLst>
                        <a:ext uri="{FF2B5EF4-FFF2-40B4-BE49-F238E27FC236}">
                          <a16:creationId xmlns:a16="http://schemas.microsoft.com/office/drawing/2014/main" id="{B8E8B4F4-39BF-8348-83AD-DAA8F9CA3B11}"/>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6" name="Rectangle 81">
                      <a:extLst>
                        <a:ext uri="{FF2B5EF4-FFF2-40B4-BE49-F238E27FC236}">
                          <a16:creationId xmlns:a16="http://schemas.microsoft.com/office/drawing/2014/main" id="{205CBFC6-B204-6440-AB50-4B9203C10390}"/>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144" name="Text Box 82">
                    <a:extLst>
                      <a:ext uri="{FF2B5EF4-FFF2-40B4-BE49-F238E27FC236}">
                        <a16:creationId xmlns:a16="http://schemas.microsoft.com/office/drawing/2014/main" id="{D024EBC1-B9D3-3344-A718-58EA886A7999}"/>
                      </a:ext>
                    </a:extLst>
                  </p:cNvPr>
                  <p:cNvSpPr txBox="1">
                    <a:spLocks noChangeAspect="1" noChangeArrowheads="1"/>
                  </p:cNvSpPr>
                  <p:nvPr/>
                </p:nvSpPr>
                <p:spPr bwMode="auto">
                  <a:xfrm>
                    <a:off x="45" y="-29"/>
                    <a:ext cx="554"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grpSp>
            <p:nvGrpSpPr>
              <p:cNvPr id="62" name="Group 83">
                <a:extLst>
                  <a:ext uri="{FF2B5EF4-FFF2-40B4-BE49-F238E27FC236}">
                    <a16:creationId xmlns:a16="http://schemas.microsoft.com/office/drawing/2014/main" id="{7FBDE9DC-AF17-7F40-BB36-5804AEFEAF87}"/>
                  </a:ext>
                </a:extLst>
              </p:cNvPr>
              <p:cNvGrpSpPr>
                <a:grpSpLocks noChangeAspect="1"/>
              </p:cNvGrpSpPr>
              <p:nvPr/>
            </p:nvGrpSpPr>
            <p:grpSpPr bwMode="auto">
              <a:xfrm>
                <a:off x="1052" y="1138"/>
                <a:ext cx="2345" cy="466"/>
                <a:chOff x="31" y="-25"/>
                <a:chExt cx="1949" cy="466"/>
              </a:xfrm>
            </p:grpSpPr>
            <p:grpSp>
              <p:nvGrpSpPr>
                <p:cNvPr id="97" name="Group 84">
                  <a:extLst>
                    <a:ext uri="{FF2B5EF4-FFF2-40B4-BE49-F238E27FC236}">
                      <a16:creationId xmlns:a16="http://schemas.microsoft.com/office/drawing/2014/main" id="{D8A38788-A921-0648-BBC5-4DAE825F3597}"/>
                    </a:ext>
                  </a:extLst>
                </p:cNvPr>
                <p:cNvGrpSpPr>
                  <a:grpSpLocks noChangeAspect="1"/>
                </p:cNvGrpSpPr>
                <p:nvPr/>
              </p:nvGrpSpPr>
              <p:grpSpPr bwMode="auto">
                <a:xfrm>
                  <a:off x="506" y="75"/>
                  <a:ext cx="258" cy="263"/>
                  <a:chOff x="47" y="-29"/>
                  <a:chExt cx="560" cy="486"/>
                </a:xfrm>
              </p:grpSpPr>
              <p:grpSp>
                <p:nvGrpSpPr>
                  <p:cNvPr id="126" name="Group 85">
                    <a:extLst>
                      <a:ext uri="{FF2B5EF4-FFF2-40B4-BE49-F238E27FC236}">
                        <a16:creationId xmlns:a16="http://schemas.microsoft.com/office/drawing/2014/main" id="{75CF99F3-FB38-B149-AF50-963D7ECF8452}"/>
                      </a:ext>
                    </a:extLst>
                  </p:cNvPr>
                  <p:cNvGrpSpPr>
                    <a:grpSpLocks noChangeAspect="1"/>
                  </p:cNvGrpSpPr>
                  <p:nvPr/>
                </p:nvGrpSpPr>
                <p:grpSpPr bwMode="auto">
                  <a:xfrm>
                    <a:off x="83" y="24"/>
                    <a:ext cx="480" cy="432"/>
                    <a:chOff x="0" y="0"/>
                    <a:chExt cx="480" cy="432"/>
                  </a:xfrm>
                </p:grpSpPr>
                <p:sp>
                  <p:nvSpPr>
                    <p:cNvPr id="128" name="Rectangle 86">
                      <a:extLst>
                        <a:ext uri="{FF2B5EF4-FFF2-40B4-BE49-F238E27FC236}">
                          <a16:creationId xmlns:a16="http://schemas.microsoft.com/office/drawing/2014/main" id="{44B4201E-70B6-8D4C-BE45-EDA30EACFD9E}"/>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9" name="Rectangle 87">
                      <a:extLst>
                        <a:ext uri="{FF2B5EF4-FFF2-40B4-BE49-F238E27FC236}">
                          <a16:creationId xmlns:a16="http://schemas.microsoft.com/office/drawing/2014/main" id="{691E7B11-A369-4246-88E7-3CE74819A776}"/>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127" name="Text Box 88">
                    <a:extLst>
                      <a:ext uri="{FF2B5EF4-FFF2-40B4-BE49-F238E27FC236}">
                        <a16:creationId xmlns:a16="http://schemas.microsoft.com/office/drawing/2014/main" id="{8EE3FBBC-B868-0741-966E-C2FBEF0648E5}"/>
                      </a:ext>
                    </a:extLst>
                  </p:cNvPr>
                  <p:cNvSpPr txBox="1">
                    <a:spLocks noChangeAspect="1" noChangeArrowheads="1"/>
                  </p:cNvSpPr>
                  <p:nvPr/>
                </p:nvSpPr>
                <p:spPr bwMode="auto">
                  <a:xfrm>
                    <a:off x="47" y="-29"/>
                    <a:ext cx="560"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98" name="Line 89">
                  <a:extLst>
                    <a:ext uri="{FF2B5EF4-FFF2-40B4-BE49-F238E27FC236}">
                      <a16:creationId xmlns:a16="http://schemas.microsoft.com/office/drawing/2014/main" id="{4B2E3CD3-9717-964C-8981-C36C76CC270C}"/>
                    </a:ext>
                  </a:extLst>
                </p:cNvPr>
                <p:cNvSpPr>
                  <a:spLocks noChangeAspect="1" noChangeShapeType="1"/>
                </p:cNvSpPr>
                <p:nvPr/>
              </p:nvSpPr>
              <p:spPr bwMode="auto">
                <a:xfrm>
                  <a:off x="745"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9" name="Line 90">
                  <a:extLst>
                    <a:ext uri="{FF2B5EF4-FFF2-40B4-BE49-F238E27FC236}">
                      <a16:creationId xmlns:a16="http://schemas.microsoft.com/office/drawing/2014/main" id="{7BF1E2A3-0BA8-A842-B242-3BEF7FCBCA88}"/>
                    </a:ext>
                  </a:extLst>
                </p:cNvPr>
                <p:cNvSpPr>
                  <a:spLocks noChangeAspect="1" noChangeShapeType="1"/>
                </p:cNvSpPr>
                <p:nvPr/>
              </p:nvSpPr>
              <p:spPr bwMode="auto">
                <a:xfrm>
                  <a:off x="745"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00" name="Group 91">
                  <a:extLst>
                    <a:ext uri="{FF2B5EF4-FFF2-40B4-BE49-F238E27FC236}">
                      <a16:creationId xmlns:a16="http://schemas.microsoft.com/office/drawing/2014/main" id="{0A061F16-193B-1B41-BDD7-FFAFDBFE1CCC}"/>
                    </a:ext>
                  </a:extLst>
                </p:cNvPr>
                <p:cNvGrpSpPr>
                  <a:grpSpLocks noChangeAspect="1"/>
                </p:cNvGrpSpPr>
                <p:nvPr/>
              </p:nvGrpSpPr>
              <p:grpSpPr bwMode="auto">
                <a:xfrm>
                  <a:off x="945" y="-25"/>
                  <a:ext cx="216" cy="427"/>
                  <a:chOff x="0" y="-59"/>
                  <a:chExt cx="389" cy="885"/>
                </a:xfrm>
              </p:grpSpPr>
              <p:sp>
                <p:nvSpPr>
                  <p:cNvPr id="122" name="AutoShape 92">
                    <a:extLst>
                      <a:ext uri="{FF2B5EF4-FFF2-40B4-BE49-F238E27FC236}">
                        <a16:creationId xmlns:a16="http://schemas.microsoft.com/office/drawing/2014/main" id="{31DD8762-89ED-6A49-9CAB-BE9BB6335BDF}"/>
                      </a:ext>
                    </a:extLst>
                  </p:cNvPr>
                  <p:cNvSpPr>
                    <a:spLocks noChangeAspect="1" noChangeArrowheads="1"/>
                  </p:cNvSpPr>
                  <p:nvPr/>
                </p:nvSpPr>
                <p:spPr bwMode="auto">
                  <a:xfrm rot="16200000">
                    <a:off x="-193" y="273"/>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123" name="AutoShape 93">
                    <a:extLst>
                      <a:ext uri="{FF2B5EF4-FFF2-40B4-BE49-F238E27FC236}">
                        <a16:creationId xmlns:a16="http://schemas.microsoft.com/office/drawing/2014/main" id="{B5804283-F2AB-F740-81DD-0BE359967853}"/>
                      </a:ext>
                    </a:extLst>
                  </p:cNvPr>
                  <p:cNvSpPr>
                    <a:spLocks noChangeAspect="1" noChangeArrowheads="1"/>
                  </p:cNvSpPr>
                  <p:nvPr/>
                </p:nvSpPr>
                <p:spPr bwMode="auto">
                  <a:xfrm rot="5400000">
                    <a:off x="-34" y="359"/>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4" name="未知">
                    <a:extLst>
                      <a:ext uri="{FF2B5EF4-FFF2-40B4-BE49-F238E27FC236}">
                        <a16:creationId xmlns:a16="http://schemas.microsoft.com/office/drawing/2014/main" id="{08242C76-3754-FC47-9A95-C1FB21E00264}"/>
                      </a:ext>
                    </a:extLst>
                  </p:cNvPr>
                  <p:cNvSpPr>
                    <a:spLocks noChangeAspect="1"/>
                  </p:cNvSpPr>
                  <p:nvPr/>
                </p:nvSpPr>
                <p:spPr bwMode="auto">
                  <a:xfrm rot="5400000">
                    <a:off x="-17" y="372"/>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5" name="Text Box 95">
                    <a:extLst>
                      <a:ext uri="{FF2B5EF4-FFF2-40B4-BE49-F238E27FC236}">
                        <a16:creationId xmlns:a16="http://schemas.microsoft.com/office/drawing/2014/main" id="{16A35581-5480-3248-9D8D-760F7535A1E3}"/>
                      </a:ext>
                    </a:extLst>
                  </p:cNvPr>
                  <p:cNvSpPr txBox="1">
                    <a:spLocks noChangeAspect="1" noChangeArrowheads="1"/>
                  </p:cNvSpPr>
                  <p:nvPr/>
                </p:nvSpPr>
                <p:spPr bwMode="auto">
                  <a:xfrm rot="16200000">
                    <a:off x="-200" y="235"/>
                    <a:ext cx="883" cy="2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101" name="Line 96">
                  <a:extLst>
                    <a:ext uri="{FF2B5EF4-FFF2-40B4-BE49-F238E27FC236}">
                      <a16:creationId xmlns:a16="http://schemas.microsoft.com/office/drawing/2014/main" id="{3AB7E0FB-AF7B-1641-A88A-FB2168FD35A4}"/>
                    </a:ext>
                  </a:extLst>
                </p:cNvPr>
                <p:cNvSpPr>
                  <a:spLocks noChangeAspect="1" noChangeShapeType="1"/>
                </p:cNvSpPr>
                <p:nvPr/>
              </p:nvSpPr>
              <p:spPr bwMode="auto">
                <a:xfrm>
                  <a:off x="1146"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2" name="Line 97">
                  <a:extLst>
                    <a:ext uri="{FF2B5EF4-FFF2-40B4-BE49-F238E27FC236}">
                      <a16:creationId xmlns:a16="http://schemas.microsoft.com/office/drawing/2014/main" id="{B06F54DD-A7A2-AB4A-B71F-07F5627C24C5}"/>
                    </a:ext>
                  </a:extLst>
                </p:cNvPr>
                <p:cNvSpPr>
                  <a:spLocks noChangeAspect="1" noChangeShapeType="1"/>
                </p:cNvSpPr>
                <p:nvPr/>
              </p:nvSpPr>
              <p:spPr bwMode="auto">
                <a:xfrm>
                  <a:off x="1569"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03" name="Group 98">
                  <a:extLst>
                    <a:ext uri="{FF2B5EF4-FFF2-40B4-BE49-F238E27FC236}">
                      <a16:creationId xmlns:a16="http://schemas.microsoft.com/office/drawing/2014/main" id="{34D93EF3-E3C0-6845-80E7-CC1084F895E3}"/>
                    </a:ext>
                  </a:extLst>
                </p:cNvPr>
                <p:cNvGrpSpPr>
                  <a:grpSpLocks noChangeAspect="1"/>
                </p:cNvGrpSpPr>
                <p:nvPr/>
              </p:nvGrpSpPr>
              <p:grpSpPr bwMode="auto">
                <a:xfrm>
                  <a:off x="1257" y="77"/>
                  <a:ext cx="367" cy="262"/>
                  <a:chOff x="72" y="-32"/>
                  <a:chExt cx="793" cy="544"/>
                </a:xfrm>
              </p:grpSpPr>
              <p:sp>
                <p:nvSpPr>
                  <p:cNvPr id="120" name="Rectangle 99">
                    <a:extLst>
                      <a:ext uri="{FF2B5EF4-FFF2-40B4-BE49-F238E27FC236}">
                        <a16:creationId xmlns:a16="http://schemas.microsoft.com/office/drawing/2014/main" id="{249A4BAB-49D3-E741-AE6A-9DFE5CBD880C}"/>
                      </a:ext>
                    </a:extLst>
                  </p:cNvPr>
                  <p:cNvSpPr>
                    <a:spLocks noChangeAspect="1" noChangeArrowheads="1"/>
                  </p:cNvSpPr>
                  <p:nvPr/>
                </p:nvSpPr>
                <p:spPr bwMode="auto">
                  <a:xfrm>
                    <a:off x="233"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121" name="Text Box 100">
                    <a:extLst>
                      <a:ext uri="{FF2B5EF4-FFF2-40B4-BE49-F238E27FC236}">
                        <a16:creationId xmlns:a16="http://schemas.microsoft.com/office/drawing/2014/main" id="{A4B29181-658B-3042-A39F-44C785F08F2D}"/>
                      </a:ext>
                    </a:extLst>
                  </p:cNvPr>
                  <p:cNvSpPr txBox="1">
                    <a:spLocks noChangeAspect="1" noChangeArrowheads="1"/>
                  </p:cNvSpPr>
                  <p:nvPr/>
                </p:nvSpPr>
                <p:spPr bwMode="auto">
                  <a:xfrm>
                    <a:off x="72" y="-32"/>
                    <a:ext cx="793"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104" name="未知">
                  <a:extLst>
                    <a:ext uri="{FF2B5EF4-FFF2-40B4-BE49-F238E27FC236}">
                      <a16:creationId xmlns:a16="http://schemas.microsoft.com/office/drawing/2014/main" id="{6467B215-771B-5248-A779-C98DD797A3A7}"/>
                    </a:ext>
                  </a:extLst>
                </p:cNvPr>
                <p:cNvSpPr>
                  <a:spLocks noChangeAspect="1"/>
                </p:cNvSpPr>
                <p:nvPr/>
              </p:nvSpPr>
              <p:spPr bwMode="auto">
                <a:xfrm>
                  <a:off x="1302"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5" name="Line 102">
                  <a:extLst>
                    <a:ext uri="{FF2B5EF4-FFF2-40B4-BE49-F238E27FC236}">
                      <a16:creationId xmlns:a16="http://schemas.microsoft.com/office/drawing/2014/main" id="{47DE812D-166F-CA4F-98D4-691307DF5C67}"/>
                    </a:ext>
                  </a:extLst>
                </p:cNvPr>
                <p:cNvSpPr>
                  <a:spLocks noChangeAspect="1" noChangeShapeType="1"/>
                </p:cNvSpPr>
                <p:nvPr/>
              </p:nvSpPr>
              <p:spPr bwMode="auto">
                <a:xfrm>
                  <a:off x="293"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6" name="Line 103">
                  <a:extLst>
                    <a:ext uri="{FF2B5EF4-FFF2-40B4-BE49-F238E27FC236}">
                      <a16:creationId xmlns:a16="http://schemas.microsoft.com/office/drawing/2014/main" id="{041D8DB3-3BC3-4743-8E4F-8EB2EE456D6B}"/>
                    </a:ext>
                  </a:extLst>
                </p:cNvPr>
                <p:cNvSpPr>
                  <a:spLocks noChangeAspect="1" noChangeShapeType="1"/>
                </p:cNvSpPr>
                <p:nvPr/>
              </p:nvSpPr>
              <p:spPr bwMode="auto">
                <a:xfrm>
                  <a:off x="263"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07" name="Group 104">
                  <a:extLst>
                    <a:ext uri="{FF2B5EF4-FFF2-40B4-BE49-F238E27FC236}">
                      <a16:creationId xmlns:a16="http://schemas.microsoft.com/office/drawing/2014/main" id="{421F8130-36A5-8F40-A2FF-A1817DD24A91}"/>
                    </a:ext>
                  </a:extLst>
                </p:cNvPr>
                <p:cNvGrpSpPr>
                  <a:grpSpLocks noChangeAspect="1"/>
                </p:cNvGrpSpPr>
                <p:nvPr/>
              </p:nvGrpSpPr>
              <p:grpSpPr bwMode="auto">
                <a:xfrm>
                  <a:off x="31" y="77"/>
                  <a:ext cx="342" cy="262"/>
                  <a:chOff x="66" y="-32"/>
                  <a:chExt cx="739" cy="544"/>
                </a:xfrm>
              </p:grpSpPr>
              <p:sp>
                <p:nvSpPr>
                  <p:cNvPr id="118" name="Rectangle 105">
                    <a:extLst>
                      <a:ext uri="{FF2B5EF4-FFF2-40B4-BE49-F238E27FC236}">
                        <a16:creationId xmlns:a16="http://schemas.microsoft.com/office/drawing/2014/main" id="{DDDBAEBA-7103-FF4D-82CD-034C39B03A47}"/>
                      </a:ext>
                    </a:extLst>
                  </p:cNvPr>
                  <p:cNvSpPr>
                    <a:spLocks noChangeAspect="1" noChangeArrowheads="1"/>
                  </p:cNvSpPr>
                  <p:nvPr/>
                </p:nvSpPr>
                <p:spPr bwMode="auto">
                  <a:xfrm>
                    <a:off x="195"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119" name="Text Box 106">
                    <a:extLst>
                      <a:ext uri="{FF2B5EF4-FFF2-40B4-BE49-F238E27FC236}">
                        <a16:creationId xmlns:a16="http://schemas.microsoft.com/office/drawing/2014/main" id="{AA47DA97-4376-A047-A300-0E2788A74AAE}"/>
                      </a:ext>
                    </a:extLst>
                  </p:cNvPr>
                  <p:cNvSpPr txBox="1">
                    <a:spLocks noChangeAspect="1" noChangeArrowheads="1"/>
                  </p:cNvSpPr>
                  <p:nvPr/>
                </p:nvSpPr>
                <p:spPr bwMode="auto">
                  <a:xfrm>
                    <a:off x="66" y="-32"/>
                    <a:ext cx="739"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108" name="Group 107">
                  <a:extLst>
                    <a:ext uri="{FF2B5EF4-FFF2-40B4-BE49-F238E27FC236}">
                      <a16:creationId xmlns:a16="http://schemas.microsoft.com/office/drawing/2014/main" id="{22C52711-7177-F542-8E6D-D4A195EDCDC2}"/>
                    </a:ext>
                  </a:extLst>
                </p:cNvPr>
                <p:cNvGrpSpPr>
                  <a:grpSpLocks noChangeAspect="1"/>
                </p:cNvGrpSpPr>
                <p:nvPr/>
              </p:nvGrpSpPr>
              <p:grpSpPr bwMode="auto">
                <a:xfrm>
                  <a:off x="382" y="0"/>
                  <a:ext cx="1297" cy="441"/>
                  <a:chOff x="0" y="0"/>
                  <a:chExt cx="2088" cy="681"/>
                </a:xfrm>
              </p:grpSpPr>
              <p:sp>
                <p:nvSpPr>
                  <p:cNvPr id="114" name="Rectangle 108">
                    <a:extLst>
                      <a:ext uri="{FF2B5EF4-FFF2-40B4-BE49-F238E27FC236}">
                        <a16:creationId xmlns:a16="http://schemas.microsoft.com/office/drawing/2014/main" id="{7855128B-CC93-7646-BEE9-7CC31B9FFB8B}"/>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5" name="Rectangle 109">
                    <a:extLst>
                      <a:ext uri="{FF2B5EF4-FFF2-40B4-BE49-F238E27FC236}">
                        <a16:creationId xmlns:a16="http://schemas.microsoft.com/office/drawing/2014/main" id="{FC8BCF18-3D48-E341-8E24-C41B00D15A49}"/>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6" name="Rectangle 110">
                    <a:extLst>
                      <a:ext uri="{FF2B5EF4-FFF2-40B4-BE49-F238E27FC236}">
                        <a16:creationId xmlns:a16="http://schemas.microsoft.com/office/drawing/2014/main" id="{729AA432-1B12-024F-ABE1-3C155C7101A1}"/>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7" name="Rectangle 111">
                    <a:extLst>
                      <a:ext uri="{FF2B5EF4-FFF2-40B4-BE49-F238E27FC236}">
                        <a16:creationId xmlns:a16="http://schemas.microsoft.com/office/drawing/2014/main" id="{CF3AAA9E-B426-234F-9A62-AC4858CC0369}"/>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109" name="Group 112">
                  <a:extLst>
                    <a:ext uri="{FF2B5EF4-FFF2-40B4-BE49-F238E27FC236}">
                      <a16:creationId xmlns:a16="http://schemas.microsoft.com/office/drawing/2014/main" id="{032EA5CB-A3F6-E44E-88F0-CDBDD5B2E9EF}"/>
                    </a:ext>
                  </a:extLst>
                </p:cNvPr>
                <p:cNvGrpSpPr>
                  <a:grpSpLocks noChangeAspect="1"/>
                </p:cNvGrpSpPr>
                <p:nvPr/>
              </p:nvGrpSpPr>
              <p:grpSpPr bwMode="auto">
                <a:xfrm flipH="1">
                  <a:off x="1722" y="67"/>
                  <a:ext cx="258" cy="263"/>
                  <a:chOff x="46" y="-29"/>
                  <a:chExt cx="555" cy="486"/>
                </a:xfrm>
              </p:grpSpPr>
              <p:grpSp>
                <p:nvGrpSpPr>
                  <p:cNvPr id="110" name="Group 113">
                    <a:extLst>
                      <a:ext uri="{FF2B5EF4-FFF2-40B4-BE49-F238E27FC236}">
                        <a16:creationId xmlns:a16="http://schemas.microsoft.com/office/drawing/2014/main" id="{B1778D50-0699-7645-9F77-8DE0999A23E8}"/>
                      </a:ext>
                    </a:extLst>
                  </p:cNvPr>
                  <p:cNvGrpSpPr>
                    <a:grpSpLocks noChangeAspect="1"/>
                  </p:cNvGrpSpPr>
                  <p:nvPr/>
                </p:nvGrpSpPr>
                <p:grpSpPr bwMode="auto">
                  <a:xfrm>
                    <a:off x="91" y="24"/>
                    <a:ext cx="480" cy="432"/>
                    <a:chOff x="0" y="0"/>
                    <a:chExt cx="480" cy="432"/>
                  </a:xfrm>
                </p:grpSpPr>
                <p:sp>
                  <p:nvSpPr>
                    <p:cNvPr id="112" name="Rectangle 114">
                      <a:extLst>
                        <a:ext uri="{FF2B5EF4-FFF2-40B4-BE49-F238E27FC236}">
                          <a16:creationId xmlns:a16="http://schemas.microsoft.com/office/drawing/2014/main" id="{134D0E24-AD00-234B-803E-E902C3F8D77E}"/>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3" name="Rectangle 115">
                      <a:extLst>
                        <a:ext uri="{FF2B5EF4-FFF2-40B4-BE49-F238E27FC236}">
                          <a16:creationId xmlns:a16="http://schemas.microsoft.com/office/drawing/2014/main" id="{0147B2E4-D770-9F40-84DE-588B61ABB8E2}"/>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111" name="Text Box 116">
                    <a:extLst>
                      <a:ext uri="{FF2B5EF4-FFF2-40B4-BE49-F238E27FC236}">
                        <a16:creationId xmlns:a16="http://schemas.microsoft.com/office/drawing/2014/main" id="{FDB7C76F-5EC0-9D4A-868D-E9CFF58BB56F}"/>
                      </a:ext>
                    </a:extLst>
                  </p:cNvPr>
                  <p:cNvSpPr txBox="1">
                    <a:spLocks noChangeAspect="1" noChangeArrowheads="1"/>
                  </p:cNvSpPr>
                  <p:nvPr/>
                </p:nvSpPr>
                <p:spPr bwMode="auto">
                  <a:xfrm>
                    <a:off x="46" y="-29"/>
                    <a:ext cx="555"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grpSp>
            <p:nvGrpSpPr>
              <p:cNvPr id="63" name="Group 117">
                <a:extLst>
                  <a:ext uri="{FF2B5EF4-FFF2-40B4-BE49-F238E27FC236}">
                    <a16:creationId xmlns:a16="http://schemas.microsoft.com/office/drawing/2014/main" id="{03FD1B00-A7F3-5141-B7CE-20BD57F1357C}"/>
                  </a:ext>
                </a:extLst>
              </p:cNvPr>
              <p:cNvGrpSpPr>
                <a:grpSpLocks noChangeAspect="1"/>
              </p:cNvGrpSpPr>
              <p:nvPr/>
            </p:nvGrpSpPr>
            <p:grpSpPr bwMode="auto">
              <a:xfrm>
                <a:off x="1535" y="1758"/>
                <a:ext cx="2346" cy="459"/>
                <a:chOff x="30" y="-18"/>
                <a:chExt cx="1949" cy="459"/>
              </a:xfrm>
            </p:grpSpPr>
            <p:grpSp>
              <p:nvGrpSpPr>
                <p:cNvPr id="64" name="Group 118">
                  <a:extLst>
                    <a:ext uri="{FF2B5EF4-FFF2-40B4-BE49-F238E27FC236}">
                      <a16:creationId xmlns:a16="http://schemas.microsoft.com/office/drawing/2014/main" id="{69993304-BEA5-0B44-A039-331CCB98B972}"/>
                    </a:ext>
                  </a:extLst>
                </p:cNvPr>
                <p:cNvGrpSpPr>
                  <a:grpSpLocks noChangeAspect="1"/>
                </p:cNvGrpSpPr>
                <p:nvPr/>
              </p:nvGrpSpPr>
              <p:grpSpPr bwMode="auto">
                <a:xfrm>
                  <a:off x="506" y="75"/>
                  <a:ext cx="258" cy="263"/>
                  <a:chOff x="45" y="-29"/>
                  <a:chExt cx="562" cy="486"/>
                </a:xfrm>
              </p:grpSpPr>
              <p:grpSp>
                <p:nvGrpSpPr>
                  <p:cNvPr id="93" name="Group 119">
                    <a:extLst>
                      <a:ext uri="{FF2B5EF4-FFF2-40B4-BE49-F238E27FC236}">
                        <a16:creationId xmlns:a16="http://schemas.microsoft.com/office/drawing/2014/main" id="{1A7505BC-5636-DB4D-B54D-9B3652B86093}"/>
                      </a:ext>
                    </a:extLst>
                  </p:cNvPr>
                  <p:cNvGrpSpPr>
                    <a:grpSpLocks noChangeAspect="1"/>
                  </p:cNvGrpSpPr>
                  <p:nvPr/>
                </p:nvGrpSpPr>
                <p:grpSpPr bwMode="auto">
                  <a:xfrm>
                    <a:off x="83" y="24"/>
                    <a:ext cx="480" cy="432"/>
                    <a:chOff x="0" y="0"/>
                    <a:chExt cx="480" cy="432"/>
                  </a:xfrm>
                </p:grpSpPr>
                <p:sp>
                  <p:nvSpPr>
                    <p:cNvPr id="95" name="Rectangle 120">
                      <a:extLst>
                        <a:ext uri="{FF2B5EF4-FFF2-40B4-BE49-F238E27FC236}">
                          <a16:creationId xmlns:a16="http://schemas.microsoft.com/office/drawing/2014/main" id="{0A6E8EF8-E114-3B4A-BCE7-61A39D982782}"/>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6" name="Rectangle 121">
                      <a:extLst>
                        <a:ext uri="{FF2B5EF4-FFF2-40B4-BE49-F238E27FC236}">
                          <a16:creationId xmlns:a16="http://schemas.microsoft.com/office/drawing/2014/main" id="{A8C94B2B-48F6-9043-874D-29D24F20DAF1}"/>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94" name="Text Box 122">
                    <a:extLst>
                      <a:ext uri="{FF2B5EF4-FFF2-40B4-BE49-F238E27FC236}">
                        <a16:creationId xmlns:a16="http://schemas.microsoft.com/office/drawing/2014/main" id="{0BF95E6C-B800-D244-856F-544FFED8FDEC}"/>
                      </a:ext>
                    </a:extLst>
                  </p:cNvPr>
                  <p:cNvSpPr txBox="1">
                    <a:spLocks noChangeAspect="1" noChangeArrowheads="1"/>
                  </p:cNvSpPr>
                  <p:nvPr/>
                </p:nvSpPr>
                <p:spPr bwMode="auto">
                  <a:xfrm>
                    <a:off x="45" y="-29"/>
                    <a:ext cx="562"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65" name="Line 123">
                  <a:extLst>
                    <a:ext uri="{FF2B5EF4-FFF2-40B4-BE49-F238E27FC236}">
                      <a16:creationId xmlns:a16="http://schemas.microsoft.com/office/drawing/2014/main" id="{3A3B8F60-2A15-1F4F-A336-DA9E838F0936}"/>
                    </a:ext>
                  </a:extLst>
                </p:cNvPr>
                <p:cNvSpPr>
                  <a:spLocks noChangeAspect="1" noChangeShapeType="1"/>
                </p:cNvSpPr>
                <p:nvPr/>
              </p:nvSpPr>
              <p:spPr bwMode="auto">
                <a:xfrm>
                  <a:off x="745"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6" name="Line 124">
                  <a:extLst>
                    <a:ext uri="{FF2B5EF4-FFF2-40B4-BE49-F238E27FC236}">
                      <a16:creationId xmlns:a16="http://schemas.microsoft.com/office/drawing/2014/main" id="{AB0727D8-886B-774B-B2A0-E872114041A6}"/>
                    </a:ext>
                  </a:extLst>
                </p:cNvPr>
                <p:cNvSpPr>
                  <a:spLocks noChangeAspect="1" noChangeShapeType="1"/>
                </p:cNvSpPr>
                <p:nvPr/>
              </p:nvSpPr>
              <p:spPr bwMode="auto">
                <a:xfrm>
                  <a:off x="745"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67" name="Group 125">
                  <a:extLst>
                    <a:ext uri="{FF2B5EF4-FFF2-40B4-BE49-F238E27FC236}">
                      <a16:creationId xmlns:a16="http://schemas.microsoft.com/office/drawing/2014/main" id="{F2077DB8-0C7F-5948-8759-F55BD537D33C}"/>
                    </a:ext>
                  </a:extLst>
                </p:cNvPr>
                <p:cNvGrpSpPr>
                  <a:grpSpLocks noChangeAspect="1"/>
                </p:cNvGrpSpPr>
                <p:nvPr/>
              </p:nvGrpSpPr>
              <p:grpSpPr bwMode="auto">
                <a:xfrm>
                  <a:off x="945" y="-18"/>
                  <a:ext cx="215" cy="426"/>
                  <a:chOff x="0" y="-66"/>
                  <a:chExt cx="387" cy="882"/>
                </a:xfrm>
              </p:grpSpPr>
              <p:sp>
                <p:nvSpPr>
                  <p:cNvPr id="89" name="AutoShape 126">
                    <a:extLst>
                      <a:ext uri="{FF2B5EF4-FFF2-40B4-BE49-F238E27FC236}">
                        <a16:creationId xmlns:a16="http://schemas.microsoft.com/office/drawing/2014/main" id="{3119691F-9B75-794E-A29D-DBA275AE74AA}"/>
                      </a:ext>
                    </a:extLst>
                  </p:cNvPr>
                  <p:cNvSpPr>
                    <a:spLocks noChangeAspect="1" noChangeArrowheads="1"/>
                  </p:cNvSpPr>
                  <p:nvPr/>
                </p:nvSpPr>
                <p:spPr bwMode="auto">
                  <a:xfrm rot="16200000">
                    <a:off x="-193" y="254"/>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90" name="AutoShape 127">
                    <a:extLst>
                      <a:ext uri="{FF2B5EF4-FFF2-40B4-BE49-F238E27FC236}">
                        <a16:creationId xmlns:a16="http://schemas.microsoft.com/office/drawing/2014/main" id="{1EF2625D-4FE5-BB4A-9F96-D332FC4F3A51}"/>
                      </a:ext>
                    </a:extLst>
                  </p:cNvPr>
                  <p:cNvSpPr>
                    <a:spLocks noChangeAspect="1" noChangeArrowheads="1"/>
                  </p:cNvSpPr>
                  <p:nvPr/>
                </p:nvSpPr>
                <p:spPr bwMode="auto">
                  <a:xfrm rot="5400000">
                    <a:off x="-34" y="340"/>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1" name="未知">
                    <a:extLst>
                      <a:ext uri="{FF2B5EF4-FFF2-40B4-BE49-F238E27FC236}">
                        <a16:creationId xmlns:a16="http://schemas.microsoft.com/office/drawing/2014/main" id="{6F6551B0-7A2B-134D-AB98-CAC18F3B210D}"/>
                      </a:ext>
                    </a:extLst>
                  </p:cNvPr>
                  <p:cNvSpPr>
                    <a:spLocks noChangeAspect="1"/>
                  </p:cNvSpPr>
                  <p:nvPr/>
                </p:nvSpPr>
                <p:spPr bwMode="auto">
                  <a:xfrm rot="5400000">
                    <a:off x="-17" y="353"/>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2" name="Text Box 129">
                    <a:extLst>
                      <a:ext uri="{FF2B5EF4-FFF2-40B4-BE49-F238E27FC236}">
                        <a16:creationId xmlns:a16="http://schemas.microsoft.com/office/drawing/2014/main" id="{47B600B9-637E-2F46-8E8B-04CB4579C595}"/>
                      </a:ext>
                    </a:extLst>
                  </p:cNvPr>
                  <p:cNvSpPr txBox="1">
                    <a:spLocks noChangeAspect="1" noChangeArrowheads="1"/>
                  </p:cNvSpPr>
                  <p:nvPr/>
                </p:nvSpPr>
                <p:spPr bwMode="auto">
                  <a:xfrm rot="16200000">
                    <a:off x="-201" y="227"/>
                    <a:ext cx="882" cy="2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68" name="Line 130">
                  <a:extLst>
                    <a:ext uri="{FF2B5EF4-FFF2-40B4-BE49-F238E27FC236}">
                      <a16:creationId xmlns:a16="http://schemas.microsoft.com/office/drawing/2014/main" id="{BE39B91C-889D-104F-980D-585D1F1466A2}"/>
                    </a:ext>
                  </a:extLst>
                </p:cNvPr>
                <p:cNvSpPr>
                  <a:spLocks noChangeAspect="1" noChangeShapeType="1"/>
                </p:cNvSpPr>
                <p:nvPr/>
              </p:nvSpPr>
              <p:spPr bwMode="auto">
                <a:xfrm>
                  <a:off x="1146"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9" name="Line 131">
                  <a:extLst>
                    <a:ext uri="{FF2B5EF4-FFF2-40B4-BE49-F238E27FC236}">
                      <a16:creationId xmlns:a16="http://schemas.microsoft.com/office/drawing/2014/main" id="{1732DDB5-A589-3346-8E2B-999661B7936B}"/>
                    </a:ext>
                  </a:extLst>
                </p:cNvPr>
                <p:cNvSpPr>
                  <a:spLocks noChangeAspect="1" noChangeShapeType="1"/>
                </p:cNvSpPr>
                <p:nvPr/>
              </p:nvSpPr>
              <p:spPr bwMode="auto">
                <a:xfrm>
                  <a:off x="1569"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70" name="Group 132">
                  <a:extLst>
                    <a:ext uri="{FF2B5EF4-FFF2-40B4-BE49-F238E27FC236}">
                      <a16:creationId xmlns:a16="http://schemas.microsoft.com/office/drawing/2014/main" id="{9BE7FBE4-C03F-8440-9833-2021571AE733}"/>
                    </a:ext>
                  </a:extLst>
                </p:cNvPr>
                <p:cNvGrpSpPr>
                  <a:grpSpLocks noChangeAspect="1"/>
                </p:cNvGrpSpPr>
                <p:nvPr/>
              </p:nvGrpSpPr>
              <p:grpSpPr bwMode="auto">
                <a:xfrm>
                  <a:off x="1256" y="77"/>
                  <a:ext cx="367" cy="262"/>
                  <a:chOff x="73" y="-32"/>
                  <a:chExt cx="790" cy="544"/>
                </a:xfrm>
              </p:grpSpPr>
              <p:sp>
                <p:nvSpPr>
                  <p:cNvPr id="87" name="Rectangle 133">
                    <a:extLst>
                      <a:ext uri="{FF2B5EF4-FFF2-40B4-BE49-F238E27FC236}">
                        <a16:creationId xmlns:a16="http://schemas.microsoft.com/office/drawing/2014/main" id="{238CCE72-4FD4-6142-9605-255EB7AE8DFB}"/>
                      </a:ext>
                    </a:extLst>
                  </p:cNvPr>
                  <p:cNvSpPr>
                    <a:spLocks noChangeAspect="1" noChangeArrowheads="1"/>
                  </p:cNvSpPr>
                  <p:nvPr/>
                </p:nvSpPr>
                <p:spPr bwMode="auto">
                  <a:xfrm>
                    <a:off x="233"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88" name="Text Box 134">
                    <a:extLst>
                      <a:ext uri="{FF2B5EF4-FFF2-40B4-BE49-F238E27FC236}">
                        <a16:creationId xmlns:a16="http://schemas.microsoft.com/office/drawing/2014/main" id="{F6D41483-FEC9-2B46-9102-52A3E8B48AED}"/>
                      </a:ext>
                    </a:extLst>
                  </p:cNvPr>
                  <p:cNvSpPr txBox="1">
                    <a:spLocks noChangeAspect="1" noChangeArrowheads="1"/>
                  </p:cNvSpPr>
                  <p:nvPr/>
                </p:nvSpPr>
                <p:spPr bwMode="auto">
                  <a:xfrm>
                    <a:off x="73" y="-32"/>
                    <a:ext cx="790"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71" name="未知">
                  <a:extLst>
                    <a:ext uri="{FF2B5EF4-FFF2-40B4-BE49-F238E27FC236}">
                      <a16:creationId xmlns:a16="http://schemas.microsoft.com/office/drawing/2014/main" id="{8CD0F3C0-F12C-364D-A886-05DCA103D938}"/>
                    </a:ext>
                  </a:extLst>
                </p:cNvPr>
                <p:cNvSpPr>
                  <a:spLocks noChangeAspect="1"/>
                </p:cNvSpPr>
                <p:nvPr/>
              </p:nvSpPr>
              <p:spPr bwMode="auto">
                <a:xfrm>
                  <a:off x="1302"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2" name="Line 136">
                  <a:extLst>
                    <a:ext uri="{FF2B5EF4-FFF2-40B4-BE49-F238E27FC236}">
                      <a16:creationId xmlns:a16="http://schemas.microsoft.com/office/drawing/2014/main" id="{3AD651E1-BD5F-444E-94D7-A1041F49D8DA}"/>
                    </a:ext>
                  </a:extLst>
                </p:cNvPr>
                <p:cNvSpPr>
                  <a:spLocks noChangeAspect="1" noChangeShapeType="1"/>
                </p:cNvSpPr>
                <p:nvPr/>
              </p:nvSpPr>
              <p:spPr bwMode="auto">
                <a:xfrm>
                  <a:off x="293"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3" name="Line 137">
                  <a:extLst>
                    <a:ext uri="{FF2B5EF4-FFF2-40B4-BE49-F238E27FC236}">
                      <a16:creationId xmlns:a16="http://schemas.microsoft.com/office/drawing/2014/main" id="{2831D049-AFE2-424B-8E1B-CF1EB920921C}"/>
                    </a:ext>
                  </a:extLst>
                </p:cNvPr>
                <p:cNvSpPr>
                  <a:spLocks noChangeAspect="1" noChangeShapeType="1"/>
                </p:cNvSpPr>
                <p:nvPr/>
              </p:nvSpPr>
              <p:spPr bwMode="auto">
                <a:xfrm>
                  <a:off x="263"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74" name="Group 138">
                  <a:extLst>
                    <a:ext uri="{FF2B5EF4-FFF2-40B4-BE49-F238E27FC236}">
                      <a16:creationId xmlns:a16="http://schemas.microsoft.com/office/drawing/2014/main" id="{52533795-CC7C-C644-ACDE-B51062FCADBB}"/>
                    </a:ext>
                  </a:extLst>
                </p:cNvPr>
                <p:cNvGrpSpPr>
                  <a:grpSpLocks noChangeAspect="1"/>
                </p:cNvGrpSpPr>
                <p:nvPr/>
              </p:nvGrpSpPr>
              <p:grpSpPr bwMode="auto">
                <a:xfrm>
                  <a:off x="30" y="77"/>
                  <a:ext cx="342" cy="262"/>
                  <a:chOff x="65" y="-32"/>
                  <a:chExt cx="740" cy="544"/>
                </a:xfrm>
              </p:grpSpPr>
              <p:sp>
                <p:nvSpPr>
                  <p:cNvPr id="85" name="Rectangle 139">
                    <a:extLst>
                      <a:ext uri="{FF2B5EF4-FFF2-40B4-BE49-F238E27FC236}">
                        <a16:creationId xmlns:a16="http://schemas.microsoft.com/office/drawing/2014/main" id="{937299FE-C26E-AB45-9059-39D4634303FE}"/>
                      </a:ext>
                    </a:extLst>
                  </p:cNvPr>
                  <p:cNvSpPr>
                    <a:spLocks noChangeAspect="1" noChangeArrowheads="1"/>
                  </p:cNvSpPr>
                  <p:nvPr/>
                </p:nvSpPr>
                <p:spPr bwMode="auto">
                  <a:xfrm>
                    <a:off x="195"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86" name="Text Box 140">
                    <a:extLst>
                      <a:ext uri="{FF2B5EF4-FFF2-40B4-BE49-F238E27FC236}">
                        <a16:creationId xmlns:a16="http://schemas.microsoft.com/office/drawing/2014/main" id="{3DB61112-C8D2-8E44-A063-C08C644391DE}"/>
                      </a:ext>
                    </a:extLst>
                  </p:cNvPr>
                  <p:cNvSpPr txBox="1">
                    <a:spLocks noChangeAspect="1" noChangeArrowheads="1"/>
                  </p:cNvSpPr>
                  <p:nvPr/>
                </p:nvSpPr>
                <p:spPr bwMode="auto">
                  <a:xfrm>
                    <a:off x="65" y="-32"/>
                    <a:ext cx="740" cy="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75" name="Group 141">
                  <a:extLst>
                    <a:ext uri="{FF2B5EF4-FFF2-40B4-BE49-F238E27FC236}">
                      <a16:creationId xmlns:a16="http://schemas.microsoft.com/office/drawing/2014/main" id="{1F749F77-58FB-A54F-8BBF-C81EE60F6560}"/>
                    </a:ext>
                  </a:extLst>
                </p:cNvPr>
                <p:cNvGrpSpPr>
                  <a:grpSpLocks noChangeAspect="1"/>
                </p:cNvGrpSpPr>
                <p:nvPr/>
              </p:nvGrpSpPr>
              <p:grpSpPr bwMode="auto">
                <a:xfrm>
                  <a:off x="382" y="0"/>
                  <a:ext cx="1297" cy="441"/>
                  <a:chOff x="0" y="0"/>
                  <a:chExt cx="2088" cy="681"/>
                </a:xfrm>
              </p:grpSpPr>
              <p:sp>
                <p:nvSpPr>
                  <p:cNvPr id="81" name="Rectangle 142">
                    <a:extLst>
                      <a:ext uri="{FF2B5EF4-FFF2-40B4-BE49-F238E27FC236}">
                        <a16:creationId xmlns:a16="http://schemas.microsoft.com/office/drawing/2014/main" id="{907D22F4-D115-E945-9D3F-CB8BB67F3651}"/>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2" name="Rectangle 143">
                    <a:extLst>
                      <a:ext uri="{FF2B5EF4-FFF2-40B4-BE49-F238E27FC236}">
                        <a16:creationId xmlns:a16="http://schemas.microsoft.com/office/drawing/2014/main" id="{581EE96E-FED7-0846-9ED4-ABA4192747A7}"/>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3" name="Rectangle 144">
                    <a:extLst>
                      <a:ext uri="{FF2B5EF4-FFF2-40B4-BE49-F238E27FC236}">
                        <a16:creationId xmlns:a16="http://schemas.microsoft.com/office/drawing/2014/main" id="{22F77ACA-D6E7-C14D-910A-5C05ECE40CF7}"/>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4" name="Rectangle 145">
                    <a:extLst>
                      <a:ext uri="{FF2B5EF4-FFF2-40B4-BE49-F238E27FC236}">
                        <a16:creationId xmlns:a16="http://schemas.microsoft.com/office/drawing/2014/main" id="{7E542523-1B06-154E-941B-B0EF33560162}"/>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76" name="Group 146">
                  <a:extLst>
                    <a:ext uri="{FF2B5EF4-FFF2-40B4-BE49-F238E27FC236}">
                      <a16:creationId xmlns:a16="http://schemas.microsoft.com/office/drawing/2014/main" id="{574D11FD-8F61-4447-8876-A0376AF1EF24}"/>
                    </a:ext>
                  </a:extLst>
                </p:cNvPr>
                <p:cNvGrpSpPr>
                  <a:grpSpLocks noChangeAspect="1"/>
                </p:cNvGrpSpPr>
                <p:nvPr/>
              </p:nvGrpSpPr>
              <p:grpSpPr bwMode="auto">
                <a:xfrm flipH="1">
                  <a:off x="1722" y="67"/>
                  <a:ext cx="257" cy="263"/>
                  <a:chOff x="45" y="-29"/>
                  <a:chExt cx="554" cy="486"/>
                </a:xfrm>
              </p:grpSpPr>
              <p:grpSp>
                <p:nvGrpSpPr>
                  <p:cNvPr id="77" name="Group 147">
                    <a:extLst>
                      <a:ext uri="{FF2B5EF4-FFF2-40B4-BE49-F238E27FC236}">
                        <a16:creationId xmlns:a16="http://schemas.microsoft.com/office/drawing/2014/main" id="{73A82400-04CD-EB43-8121-5A12B6742937}"/>
                      </a:ext>
                    </a:extLst>
                  </p:cNvPr>
                  <p:cNvGrpSpPr>
                    <a:grpSpLocks noChangeAspect="1"/>
                  </p:cNvGrpSpPr>
                  <p:nvPr/>
                </p:nvGrpSpPr>
                <p:grpSpPr bwMode="auto">
                  <a:xfrm>
                    <a:off x="93" y="24"/>
                    <a:ext cx="480" cy="432"/>
                    <a:chOff x="0" y="0"/>
                    <a:chExt cx="480" cy="432"/>
                  </a:xfrm>
                </p:grpSpPr>
                <p:sp>
                  <p:nvSpPr>
                    <p:cNvPr id="79" name="Rectangle 148">
                      <a:extLst>
                        <a:ext uri="{FF2B5EF4-FFF2-40B4-BE49-F238E27FC236}">
                          <a16:creationId xmlns:a16="http://schemas.microsoft.com/office/drawing/2014/main" id="{A56430A0-CC70-EE4B-9A59-324D5E7F3B18}"/>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0" name="Rectangle 149">
                      <a:extLst>
                        <a:ext uri="{FF2B5EF4-FFF2-40B4-BE49-F238E27FC236}">
                          <a16:creationId xmlns:a16="http://schemas.microsoft.com/office/drawing/2014/main" id="{FB11D175-CA61-684B-A17A-D71024F2355B}"/>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78" name="Text Box 150">
                    <a:extLst>
                      <a:ext uri="{FF2B5EF4-FFF2-40B4-BE49-F238E27FC236}">
                        <a16:creationId xmlns:a16="http://schemas.microsoft.com/office/drawing/2014/main" id="{F795D491-BC47-A047-AB2A-EB7AE77C6BD3}"/>
                      </a:ext>
                    </a:extLst>
                  </p:cNvPr>
                  <p:cNvSpPr txBox="1">
                    <a:spLocks noChangeAspect="1" noChangeArrowheads="1"/>
                  </p:cNvSpPr>
                  <p:nvPr/>
                </p:nvSpPr>
                <p:spPr bwMode="auto">
                  <a:xfrm>
                    <a:off x="45" y="-29"/>
                    <a:ext cx="554"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grpSp>
        <p:sp>
          <p:nvSpPr>
            <p:cNvPr id="57" name="Line 151">
              <a:extLst>
                <a:ext uri="{FF2B5EF4-FFF2-40B4-BE49-F238E27FC236}">
                  <a16:creationId xmlns:a16="http://schemas.microsoft.com/office/drawing/2014/main" id="{FA6736A8-D463-F14F-9D88-E4CE3E876591}"/>
                </a:ext>
              </a:extLst>
            </p:cNvPr>
            <p:cNvSpPr>
              <a:spLocks noChangeShapeType="1"/>
            </p:cNvSpPr>
            <p:nvPr/>
          </p:nvSpPr>
          <p:spPr bwMode="auto">
            <a:xfrm flipH="1">
              <a:off x="3008" y="576"/>
              <a:ext cx="336" cy="528"/>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8" name="Line 152">
              <a:extLst>
                <a:ext uri="{FF2B5EF4-FFF2-40B4-BE49-F238E27FC236}">
                  <a16:creationId xmlns:a16="http://schemas.microsoft.com/office/drawing/2014/main" id="{0F56D4A9-3F33-BF4A-BE02-CB2670B8B24B}"/>
                </a:ext>
              </a:extLst>
            </p:cNvPr>
            <p:cNvSpPr>
              <a:spLocks noChangeShapeType="1"/>
            </p:cNvSpPr>
            <p:nvPr/>
          </p:nvSpPr>
          <p:spPr bwMode="auto">
            <a:xfrm>
              <a:off x="3344" y="576"/>
              <a:ext cx="192" cy="1104"/>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 name="Line 153">
              <a:extLst>
                <a:ext uri="{FF2B5EF4-FFF2-40B4-BE49-F238E27FC236}">
                  <a16:creationId xmlns:a16="http://schemas.microsoft.com/office/drawing/2014/main" id="{01BBE1D3-F1F1-D948-8167-511846A8D1D9}"/>
                </a:ext>
              </a:extLst>
            </p:cNvPr>
            <p:cNvSpPr>
              <a:spLocks noChangeShapeType="1"/>
            </p:cNvSpPr>
            <p:nvPr/>
          </p:nvSpPr>
          <p:spPr bwMode="auto">
            <a:xfrm>
              <a:off x="3584" y="576"/>
              <a:ext cx="48" cy="1728"/>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198" name="日期占位符 6">
            <a:extLst>
              <a:ext uri="{FF2B5EF4-FFF2-40B4-BE49-F238E27FC236}">
                <a16:creationId xmlns:a16="http://schemas.microsoft.com/office/drawing/2014/main" id="{EBD338EB-0301-0B46-B4AC-770F81FFD0B5}"/>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99" name="页脚占位符 7">
            <a:extLst>
              <a:ext uri="{FF2B5EF4-FFF2-40B4-BE49-F238E27FC236}">
                <a16:creationId xmlns:a16="http://schemas.microsoft.com/office/drawing/2014/main" id="{55EF49C6-EB5B-F748-95C9-AA5D29BBE9EF}"/>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200" name="灯片编号占位符 8">
            <a:extLst>
              <a:ext uri="{FF2B5EF4-FFF2-40B4-BE49-F238E27FC236}">
                <a16:creationId xmlns:a16="http://schemas.microsoft.com/office/drawing/2014/main" id="{A7481986-FF6C-CA45-A819-3ABD6E0BA016}"/>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20</a:t>
            </a:fld>
            <a:endParaRPr lang="en-US" altLang="zh-CN"/>
          </a:p>
        </p:txBody>
      </p:sp>
    </p:spTree>
    <p:extLst>
      <p:ext uri="{BB962C8B-B14F-4D97-AF65-F5344CB8AC3E}">
        <p14:creationId xmlns:p14="http://schemas.microsoft.com/office/powerpoint/2010/main" val="2693066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Data Hazard Even with Forwarding</a:t>
            </a:r>
            <a:endParaRPr lang="zh-CN" altLang="en-US" dirty="0"/>
          </a:p>
        </p:txBody>
      </p:sp>
      <p:grpSp>
        <p:nvGrpSpPr>
          <p:cNvPr id="195" name="组合 194">
            <a:extLst>
              <a:ext uri="{FF2B5EF4-FFF2-40B4-BE49-F238E27FC236}">
                <a16:creationId xmlns:a16="http://schemas.microsoft.com/office/drawing/2014/main" id="{4C8037F4-2F07-2E47-A51C-B07CF82E7CC2}"/>
              </a:ext>
            </a:extLst>
          </p:cNvPr>
          <p:cNvGrpSpPr/>
          <p:nvPr/>
        </p:nvGrpSpPr>
        <p:grpSpPr>
          <a:xfrm>
            <a:off x="434365" y="1916832"/>
            <a:ext cx="8275270" cy="3185782"/>
            <a:chOff x="646388" y="1916763"/>
            <a:chExt cx="8275270" cy="3185782"/>
          </a:xfrm>
        </p:grpSpPr>
        <p:sp>
          <p:nvSpPr>
            <p:cNvPr id="196" name="Rectangle 3">
              <a:extLst>
                <a:ext uri="{FF2B5EF4-FFF2-40B4-BE49-F238E27FC236}">
                  <a16:creationId xmlns:a16="http://schemas.microsoft.com/office/drawing/2014/main" id="{915C2430-F716-E742-8F20-BEBF6B297E05}"/>
                </a:ext>
              </a:extLst>
            </p:cNvPr>
            <p:cNvSpPr>
              <a:spLocks noChangeArrowheads="1"/>
            </p:cNvSpPr>
            <p:nvPr/>
          </p:nvSpPr>
          <p:spPr bwMode="auto">
            <a:xfrm>
              <a:off x="1363535" y="1916763"/>
              <a:ext cx="1682539" cy="2911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Time (clock cycles)</a:t>
              </a:r>
            </a:p>
          </p:txBody>
        </p:sp>
        <p:sp>
          <p:nvSpPr>
            <p:cNvPr id="197" name="Rectangle 4">
              <a:extLst>
                <a:ext uri="{FF2B5EF4-FFF2-40B4-BE49-F238E27FC236}">
                  <a16:creationId xmlns:a16="http://schemas.microsoft.com/office/drawing/2014/main" id="{9BA67795-9DF9-7241-98A7-7B651CE4AFF2}"/>
                </a:ext>
              </a:extLst>
            </p:cNvPr>
            <p:cNvSpPr>
              <a:spLocks noChangeArrowheads="1"/>
            </p:cNvSpPr>
            <p:nvPr/>
          </p:nvSpPr>
          <p:spPr bwMode="auto">
            <a:xfrm>
              <a:off x="1136700" y="4607286"/>
              <a:ext cx="1090839" cy="2911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or   r8,</a:t>
              </a:r>
              <a:r>
                <a:rPr lang="en-US" altLang="zh-CN" sz="1429">
                  <a:solidFill>
                    <a:schemeClr val="accent2"/>
                  </a:solidFill>
                  <a:latin typeface="Tahoma" panose="020B0604030504040204" pitchFamily="34" charset="0"/>
                </a:rPr>
                <a:t>r1</a:t>
              </a:r>
              <a:r>
                <a:rPr lang="en-US" altLang="zh-CN" sz="1429">
                  <a:latin typeface="Tahoma" panose="020B0604030504040204" pitchFamily="34" charset="0"/>
                </a:rPr>
                <a:t>,r9</a:t>
              </a:r>
            </a:p>
          </p:txBody>
        </p:sp>
        <p:sp>
          <p:nvSpPr>
            <p:cNvPr id="198" name="Rectangle 5">
              <a:extLst>
                <a:ext uri="{FF2B5EF4-FFF2-40B4-BE49-F238E27FC236}">
                  <a16:creationId xmlns:a16="http://schemas.microsoft.com/office/drawing/2014/main" id="{AA50467A-8F83-D846-A596-BD29D17B6A0D}"/>
                </a:ext>
              </a:extLst>
            </p:cNvPr>
            <p:cNvSpPr>
              <a:spLocks noChangeArrowheads="1"/>
            </p:cNvSpPr>
            <p:nvPr/>
          </p:nvSpPr>
          <p:spPr bwMode="auto">
            <a:xfrm>
              <a:off x="646388" y="2490152"/>
              <a:ext cx="274911" cy="2490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ctr" eaLnBrk="0" hangingPunct="0"/>
              <a:r>
                <a:rPr lang="en-US" altLang="zh-CN" sz="1429">
                  <a:latin typeface="Tahoma" panose="020B0604030504040204" pitchFamily="34" charset="0"/>
                </a:rPr>
                <a:t>I</a:t>
              </a:r>
            </a:p>
            <a:p>
              <a:pPr algn="ctr" eaLnBrk="0" hangingPunct="0"/>
              <a:r>
                <a:rPr lang="en-US" altLang="zh-CN" sz="1429">
                  <a:latin typeface="Tahoma" panose="020B0604030504040204" pitchFamily="34" charset="0"/>
                </a:rPr>
                <a:t>n</a:t>
              </a:r>
            </a:p>
            <a:p>
              <a:pPr algn="ctr" eaLnBrk="0" hangingPunct="0"/>
              <a:r>
                <a:rPr lang="en-US" altLang="zh-CN" sz="1429">
                  <a:latin typeface="Tahoma" panose="020B0604030504040204" pitchFamily="34" charset="0"/>
                </a:rPr>
                <a:t>s</a:t>
              </a:r>
            </a:p>
            <a:p>
              <a:pPr algn="ctr" eaLnBrk="0" hangingPunct="0"/>
              <a:r>
                <a:rPr lang="en-US" altLang="zh-CN" sz="1429">
                  <a:latin typeface="Tahoma" panose="020B0604030504040204" pitchFamily="34" charset="0"/>
                </a:rPr>
                <a:t>t</a:t>
              </a:r>
            </a:p>
            <a:p>
              <a:pPr algn="ctr" eaLnBrk="0" hangingPunct="0"/>
              <a:r>
                <a:rPr lang="en-US" altLang="zh-CN" sz="1429">
                  <a:latin typeface="Tahoma" panose="020B0604030504040204" pitchFamily="34" charset="0"/>
                </a:rPr>
                <a:t>r.</a:t>
              </a:r>
            </a:p>
            <a:p>
              <a:pPr algn="ctr" eaLnBrk="0" hangingPunct="0"/>
              <a:endParaRPr lang="en-US" altLang="zh-CN" sz="1429">
                <a:latin typeface="Tahoma" panose="020B0604030504040204" pitchFamily="34" charset="0"/>
              </a:endParaRPr>
            </a:p>
            <a:p>
              <a:pPr algn="ctr" eaLnBrk="0" hangingPunct="0"/>
              <a:r>
                <a:rPr lang="en-US" altLang="zh-CN" sz="1429">
                  <a:latin typeface="Tahoma" panose="020B0604030504040204" pitchFamily="34" charset="0"/>
                </a:rPr>
                <a:t>O</a:t>
              </a:r>
            </a:p>
            <a:p>
              <a:pPr algn="ctr" eaLnBrk="0" hangingPunct="0"/>
              <a:r>
                <a:rPr lang="en-US" altLang="zh-CN" sz="1429">
                  <a:latin typeface="Tahoma" panose="020B0604030504040204" pitchFamily="34" charset="0"/>
                </a:rPr>
                <a:t>r</a:t>
              </a:r>
            </a:p>
            <a:p>
              <a:pPr algn="ctr" eaLnBrk="0" hangingPunct="0"/>
              <a:r>
                <a:rPr lang="en-US" altLang="zh-CN" sz="1429">
                  <a:latin typeface="Tahoma" panose="020B0604030504040204" pitchFamily="34" charset="0"/>
                </a:rPr>
                <a:t>d</a:t>
              </a:r>
            </a:p>
            <a:p>
              <a:pPr algn="ctr" eaLnBrk="0" hangingPunct="0"/>
              <a:r>
                <a:rPr lang="en-US" altLang="zh-CN" sz="1429">
                  <a:latin typeface="Tahoma" panose="020B0604030504040204" pitchFamily="34" charset="0"/>
                </a:rPr>
                <a:t>e</a:t>
              </a:r>
            </a:p>
            <a:p>
              <a:pPr algn="ctr" eaLnBrk="0" hangingPunct="0"/>
              <a:r>
                <a:rPr lang="en-US" altLang="zh-CN" sz="1429">
                  <a:latin typeface="Tahoma" panose="020B0604030504040204" pitchFamily="34" charset="0"/>
                </a:rPr>
                <a:t>r</a:t>
              </a:r>
            </a:p>
          </p:txBody>
        </p:sp>
        <p:sp>
          <p:nvSpPr>
            <p:cNvPr id="199" name="Line 6">
              <a:extLst>
                <a:ext uri="{FF2B5EF4-FFF2-40B4-BE49-F238E27FC236}">
                  <a16:creationId xmlns:a16="http://schemas.microsoft.com/office/drawing/2014/main" id="{D12DE7E1-709D-8748-810B-39C1539F3740}"/>
                </a:ext>
              </a:extLst>
            </p:cNvPr>
            <p:cNvSpPr>
              <a:spLocks noChangeShapeType="1"/>
            </p:cNvSpPr>
            <p:nvPr/>
          </p:nvSpPr>
          <p:spPr bwMode="auto">
            <a:xfrm>
              <a:off x="1087552" y="2483853"/>
              <a:ext cx="0" cy="2618692"/>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0" name="Line 7">
              <a:extLst>
                <a:ext uri="{FF2B5EF4-FFF2-40B4-BE49-F238E27FC236}">
                  <a16:creationId xmlns:a16="http://schemas.microsoft.com/office/drawing/2014/main" id="{AB24142C-8648-A246-8A0F-F8A04340ADD0}"/>
                </a:ext>
              </a:extLst>
            </p:cNvPr>
            <p:cNvSpPr>
              <a:spLocks noChangeShapeType="1"/>
            </p:cNvSpPr>
            <p:nvPr/>
          </p:nvSpPr>
          <p:spPr bwMode="auto">
            <a:xfrm>
              <a:off x="971613" y="2240633"/>
              <a:ext cx="7060892" cy="0"/>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1" name="Rectangle 8">
              <a:extLst>
                <a:ext uri="{FF2B5EF4-FFF2-40B4-BE49-F238E27FC236}">
                  <a16:creationId xmlns:a16="http://schemas.microsoft.com/office/drawing/2014/main" id="{0858F34C-3CA5-DB45-90E3-88FE3982A264}"/>
                </a:ext>
              </a:extLst>
            </p:cNvPr>
            <p:cNvSpPr>
              <a:spLocks noChangeArrowheads="1"/>
            </p:cNvSpPr>
            <p:nvPr/>
          </p:nvSpPr>
          <p:spPr bwMode="auto">
            <a:xfrm>
              <a:off x="1136700" y="2466209"/>
              <a:ext cx="1065191" cy="2911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solidFill>
                    <a:schemeClr val="hlink"/>
                  </a:solidFill>
                  <a:latin typeface="Tahoma" panose="020B0604030504040204" pitchFamily="34" charset="0"/>
                </a:rPr>
                <a:t>lw</a:t>
              </a:r>
              <a:r>
                <a:rPr lang="en-US" altLang="zh-CN" sz="1429">
                  <a:latin typeface="Tahoma" panose="020B0604030504040204" pitchFamily="34" charset="0"/>
                </a:rPr>
                <a:t> </a:t>
              </a:r>
              <a:r>
                <a:rPr lang="en-US" altLang="zh-CN" sz="1429">
                  <a:solidFill>
                    <a:schemeClr val="hlink"/>
                  </a:solidFill>
                  <a:latin typeface="Tahoma" panose="020B0604030504040204" pitchFamily="34" charset="0"/>
                </a:rPr>
                <a:t>r1, 0</a:t>
              </a:r>
              <a:r>
                <a:rPr lang="en-US" altLang="zh-CN" sz="1429">
                  <a:latin typeface="Tahoma" panose="020B0604030504040204" pitchFamily="34" charset="0"/>
                </a:rPr>
                <a:t>(r2)</a:t>
              </a:r>
            </a:p>
          </p:txBody>
        </p:sp>
        <p:sp>
          <p:nvSpPr>
            <p:cNvPr id="202" name="Rectangle 9">
              <a:extLst>
                <a:ext uri="{FF2B5EF4-FFF2-40B4-BE49-F238E27FC236}">
                  <a16:creationId xmlns:a16="http://schemas.microsoft.com/office/drawing/2014/main" id="{0C0CD198-2F4F-C94A-AA40-41FF4D1CF061}"/>
                </a:ext>
              </a:extLst>
            </p:cNvPr>
            <p:cNvSpPr>
              <a:spLocks noChangeArrowheads="1"/>
            </p:cNvSpPr>
            <p:nvPr/>
          </p:nvSpPr>
          <p:spPr bwMode="auto">
            <a:xfrm>
              <a:off x="1136699" y="3209726"/>
              <a:ext cx="1093853" cy="2911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sub r4,</a:t>
              </a:r>
              <a:r>
                <a:rPr lang="en-US" altLang="zh-CN" sz="1429">
                  <a:solidFill>
                    <a:schemeClr val="hlink"/>
                  </a:solidFill>
                  <a:latin typeface="Tahoma" panose="020B0604030504040204" pitchFamily="34" charset="0"/>
                </a:rPr>
                <a:t>r1</a:t>
              </a:r>
              <a:r>
                <a:rPr lang="en-US" altLang="zh-CN" sz="1429">
                  <a:latin typeface="Tahoma" panose="020B0604030504040204" pitchFamily="34" charset="0"/>
                </a:rPr>
                <a:t>,r6</a:t>
              </a:r>
            </a:p>
          </p:txBody>
        </p:sp>
        <p:sp>
          <p:nvSpPr>
            <p:cNvPr id="203" name="Rectangle 10">
              <a:extLst>
                <a:ext uri="{FF2B5EF4-FFF2-40B4-BE49-F238E27FC236}">
                  <a16:creationId xmlns:a16="http://schemas.microsoft.com/office/drawing/2014/main" id="{9DDCDB0E-26CD-EA47-BA1C-BBC5CFEA7FD8}"/>
                </a:ext>
              </a:extLst>
            </p:cNvPr>
            <p:cNvSpPr>
              <a:spLocks noChangeArrowheads="1"/>
            </p:cNvSpPr>
            <p:nvPr/>
          </p:nvSpPr>
          <p:spPr bwMode="auto">
            <a:xfrm>
              <a:off x="1136700" y="3909136"/>
              <a:ext cx="1110075" cy="2911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429">
                  <a:latin typeface="Tahoma" panose="020B0604030504040204" pitchFamily="34" charset="0"/>
                </a:rPr>
                <a:t>and r6,</a:t>
              </a:r>
              <a:r>
                <a:rPr lang="en-US" altLang="zh-CN" sz="1429">
                  <a:solidFill>
                    <a:schemeClr val="accent2"/>
                  </a:solidFill>
                  <a:latin typeface="Tahoma" panose="020B0604030504040204" pitchFamily="34" charset="0"/>
                </a:rPr>
                <a:t>r1</a:t>
              </a:r>
              <a:r>
                <a:rPr lang="en-US" altLang="zh-CN" sz="1429">
                  <a:latin typeface="Tahoma" panose="020B0604030504040204" pitchFamily="34" charset="0"/>
                </a:rPr>
                <a:t>,r7</a:t>
              </a:r>
            </a:p>
          </p:txBody>
        </p:sp>
        <p:grpSp>
          <p:nvGrpSpPr>
            <p:cNvPr id="204" name="Group 11">
              <a:extLst>
                <a:ext uri="{FF2B5EF4-FFF2-40B4-BE49-F238E27FC236}">
                  <a16:creationId xmlns:a16="http://schemas.microsoft.com/office/drawing/2014/main" id="{E8BCCEBF-2F5C-0544-9B4C-608BFA07F5C2}"/>
                </a:ext>
              </a:extLst>
            </p:cNvPr>
            <p:cNvGrpSpPr>
              <a:grpSpLocks noChangeAspect="1"/>
            </p:cNvGrpSpPr>
            <p:nvPr/>
          </p:nvGrpSpPr>
          <p:grpSpPr bwMode="auto">
            <a:xfrm>
              <a:off x="2686126" y="2367888"/>
              <a:ext cx="3725944" cy="546952"/>
              <a:chOff x="30" y="-18"/>
              <a:chExt cx="1949" cy="459"/>
            </a:xfrm>
          </p:grpSpPr>
          <p:grpSp>
            <p:nvGrpSpPr>
              <p:cNvPr id="306" name="Group 12">
                <a:extLst>
                  <a:ext uri="{FF2B5EF4-FFF2-40B4-BE49-F238E27FC236}">
                    <a16:creationId xmlns:a16="http://schemas.microsoft.com/office/drawing/2014/main" id="{22C7E7ED-7FE9-EF4F-9613-5E2820166B4C}"/>
                  </a:ext>
                </a:extLst>
              </p:cNvPr>
              <p:cNvGrpSpPr>
                <a:grpSpLocks noChangeAspect="1"/>
              </p:cNvGrpSpPr>
              <p:nvPr/>
            </p:nvGrpSpPr>
            <p:grpSpPr bwMode="auto">
              <a:xfrm>
                <a:off x="506" y="75"/>
                <a:ext cx="258" cy="262"/>
                <a:chOff x="45" y="-29"/>
                <a:chExt cx="562" cy="485"/>
              </a:xfrm>
            </p:grpSpPr>
            <p:grpSp>
              <p:nvGrpSpPr>
                <p:cNvPr id="335" name="Group 13">
                  <a:extLst>
                    <a:ext uri="{FF2B5EF4-FFF2-40B4-BE49-F238E27FC236}">
                      <a16:creationId xmlns:a16="http://schemas.microsoft.com/office/drawing/2014/main" id="{49F24712-7E05-B041-AFE2-5E20070FEABD}"/>
                    </a:ext>
                  </a:extLst>
                </p:cNvPr>
                <p:cNvGrpSpPr>
                  <a:grpSpLocks noChangeAspect="1"/>
                </p:cNvGrpSpPr>
                <p:nvPr/>
              </p:nvGrpSpPr>
              <p:grpSpPr bwMode="auto">
                <a:xfrm>
                  <a:off x="84" y="24"/>
                  <a:ext cx="480" cy="432"/>
                  <a:chOff x="0" y="0"/>
                  <a:chExt cx="480" cy="432"/>
                </a:xfrm>
              </p:grpSpPr>
              <p:sp>
                <p:nvSpPr>
                  <p:cNvPr id="337" name="Rectangle 14">
                    <a:extLst>
                      <a:ext uri="{FF2B5EF4-FFF2-40B4-BE49-F238E27FC236}">
                        <a16:creationId xmlns:a16="http://schemas.microsoft.com/office/drawing/2014/main" id="{CFA1F711-2FBC-F14B-B5AD-E771C6195A97}"/>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8" name="Rectangle 15">
                    <a:extLst>
                      <a:ext uri="{FF2B5EF4-FFF2-40B4-BE49-F238E27FC236}">
                        <a16:creationId xmlns:a16="http://schemas.microsoft.com/office/drawing/2014/main" id="{67B5CB04-78C9-644E-98AC-818C4C4E49B7}"/>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336" name="Text Box 16">
                  <a:extLst>
                    <a:ext uri="{FF2B5EF4-FFF2-40B4-BE49-F238E27FC236}">
                      <a16:creationId xmlns:a16="http://schemas.microsoft.com/office/drawing/2014/main" id="{C907539F-8F7A-074F-A324-ECFECC5EDEC7}"/>
                    </a:ext>
                  </a:extLst>
                </p:cNvPr>
                <p:cNvSpPr txBox="1">
                  <a:spLocks noChangeAspect="1" noChangeArrowheads="1"/>
                </p:cNvSpPr>
                <p:nvPr/>
              </p:nvSpPr>
              <p:spPr bwMode="auto">
                <a:xfrm>
                  <a:off x="45" y="-29"/>
                  <a:ext cx="562"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307" name="Line 17">
                <a:extLst>
                  <a:ext uri="{FF2B5EF4-FFF2-40B4-BE49-F238E27FC236}">
                    <a16:creationId xmlns:a16="http://schemas.microsoft.com/office/drawing/2014/main" id="{7BAB1528-83DC-E44E-9B07-105F098E17DA}"/>
                  </a:ext>
                </a:extLst>
              </p:cNvPr>
              <p:cNvSpPr>
                <a:spLocks noChangeAspect="1" noChangeShapeType="1"/>
              </p:cNvSpPr>
              <p:nvPr/>
            </p:nvSpPr>
            <p:spPr bwMode="auto">
              <a:xfrm>
                <a:off x="745"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8" name="Line 18">
                <a:extLst>
                  <a:ext uri="{FF2B5EF4-FFF2-40B4-BE49-F238E27FC236}">
                    <a16:creationId xmlns:a16="http://schemas.microsoft.com/office/drawing/2014/main" id="{13732CC8-5B0D-834A-983B-E5A98ED0714B}"/>
                  </a:ext>
                </a:extLst>
              </p:cNvPr>
              <p:cNvSpPr>
                <a:spLocks noChangeAspect="1" noChangeShapeType="1"/>
              </p:cNvSpPr>
              <p:nvPr/>
            </p:nvSpPr>
            <p:spPr bwMode="auto">
              <a:xfrm>
                <a:off x="745"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09" name="Group 19">
                <a:extLst>
                  <a:ext uri="{FF2B5EF4-FFF2-40B4-BE49-F238E27FC236}">
                    <a16:creationId xmlns:a16="http://schemas.microsoft.com/office/drawing/2014/main" id="{F8F65FC3-9316-6945-AEF2-5F01211035D3}"/>
                  </a:ext>
                </a:extLst>
              </p:cNvPr>
              <p:cNvGrpSpPr>
                <a:grpSpLocks noChangeAspect="1"/>
              </p:cNvGrpSpPr>
              <p:nvPr/>
            </p:nvGrpSpPr>
            <p:grpSpPr bwMode="auto">
              <a:xfrm>
                <a:off x="945" y="-18"/>
                <a:ext cx="215" cy="425"/>
                <a:chOff x="0" y="-66"/>
                <a:chExt cx="387" cy="881"/>
              </a:xfrm>
            </p:grpSpPr>
            <p:sp>
              <p:nvSpPr>
                <p:cNvPr id="331" name="AutoShape 20">
                  <a:extLst>
                    <a:ext uri="{FF2B5EF4-FFF2-40B4-BE49-F238E27FC236}">
                      <a16:creationId xmlns:a16="http://schemas.microsoft.com/office/drawing/2014/main" id="{95453584-8614-8D44-BC35-043D4FBC6EA6}"/>
                    </a:ext>
                  </a:extLst>
                </p:cNvPr>
                <p:cNvSpPr>
                  <a:spLocks noChangeAspect="1" noChangeArrowheads="1"/>
                </p:cNvSpPr>
                <p:nvPr/>
              </p:nvSpPr>
              <p:spPr bwMode="auto">
                <a:xfrm rot="16200000">
                  <a:off x="-193" y="254"/>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332" name="AutoShape 21">
                  <a:extLst>
                    <a:ext uri="{FF2B5EF4-FFF2-40B4-BE49-F238E27FC236}">
                      <a16:creationId xmlns:a16="http://schemas.microsoft.com/office/drawing/2014/main" id="{5C49436D-7038-564B-916F-23236B2B42F8}"/>
                    </a:ext>
                  </a:extLst>
                </p:cNvPr>
                <p:cNvSpPr>
                  <a:spLocks noChangeAspect="1" noChangeArrowheads="1"/>
                </p:cNvSpPr>
                <p:nvPr/>
              </p:nvSpPr>
              <p:spPr bwMode="auto">
                <a:xfrm rot="5400000">
                  <a:off x="-34" y="340"/>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3" name="未知">
                  <a:extLst>
                    <a:ext uri="{FF2B5EF4-FFF2-40B4-BE49-F238E27FC236}">
                      <a16:creationId xmlns:a16="http://schemas.microsoft.com/office/drawing/2014/main" id="{11AEAAA1-305C-0D4A-8554-546293F4BC6C}"/>
                    </a:ext>
                  </a:extLst>
                </p:cNvPr>
                <p:cNvSpPr>
                  <a:spLocks noChangeAspect="1"/>
                </p:cNvSpPr>
                <p:nvPr/>
              </p:nvSpPr>
              <p:spPr bwMode="auto">
                <a:xfrm rot="5400000">
                  <a:off x="-17" y="353"/>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4" name="Text Box 23">
                  <a:extLst>
                    <a:ext uri="{FF2B5EF4-FFF2-40B4-BE49-F238E27FC236}">
                      <a16:creationId xmlns:a16="http://schemas.microsoft.com/office/drawing/2014/main" id="{F616D05A-3009-3642-8825-F9E2FE88EEC5}"/>
                    </a:ext>
                  </a:extLst>
                </p:cNvPr>
                <p:cNvSpPr txBox="1">
                  <a:spLocks noChangeAspect="1" noChangeArrowheads="1"/>
                </p:cNvSpPr>
                <p:nvPr/>
              </p:nvSpPr>
              <p:spPr bwMode="auto">
                <a:xfrm rot="16200000">
                  <a:off x="-201" y="227"/>
                  <a:ext cx="881" cy="2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grpSp>
          <p:sp>
            <p:nvSpPr>
              <p:cNvPr id="310" name="Line 24">
                <a:extLst>
                  <a:ext uri="{FF2B5EF4-FFF2-40B4-BE49-F238E27FC236}">
                    <a16:creationId xmlns:a16="http://schemas.microsoft.com/office/drawing/2014/main" id="{FE447011-0133-5940-A2B0-CD486D2C2A39}"/>
                  </a:ext>
                </a:extLst>
              </p:cNvPr>
              <p:cNvSpPr>
                <a:spLocks noChangeAspect="1" noChangeShapeType="1"/>
              </p:cNvSpPr>
              <p:nvPr/>
            </p:nvSpPr>
            <p:spPr bwMode="auto">
              <a:xfrm>
                <a:off x="1146"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1" name="Line 25">
                <a:extLst>
                  <a:ext uri="{FF2B5EF4-FFF2-40B4-BE49-F238E27FC236}">
                    <a16:creationId xmlns:a16="http://schemas.microsoft.com/office/drawing/2014/main" id="{88C300E8-03C6-F545-9BE8-2FEA99A54ACB}"/>
                  </a:ext>
                </a:extLst>
              </p:cNvPr>
              <p:cNvSpPr>
                <a:spLocks noChangeAspect="1" noChangeShapeType="1"/>
              </p:cNvSpPr>
              <p:nvPr/>
            </p:nvSpPr>
            <p:spPr bwMode="auto">
              <a:xfrm>
                <a:off x="1569"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12" name="Group 26">
                <a:extLst>
                  <a:ext uri="{FF2B5EF4-FFF2-40B4-BE49-F238E27FC236}">
                    <a16:creationId xmlns:a16="http://schemas.microsoft.com/office/drawing/2014/main" id="{922478D1-5231-3C42-9EC1-ED435B877EFF}"/>
                  </a:ext>
                </a:extLst>
              </p:cNvPr>
              <p:cNvGrpSpPr>
                <a:grpSpLocks noChangeAspect="1"/>
              </p:cNvGrpSpPr>
              <p:nvPr/>
            </p:nvGrpSpPr>
            <p:grpSpPr bwMode="auto">
              <a:xfrm>
                <a:off x="1256" y="76"/>
                <a:ext cx="367" cy="262"/>
                <a:chOff x="73" y="-33"/>
                <a:chExt cx="790" cy="543"/>
              </a:xfrm>
            </p:grpSpPr>
            <p:sp>
              <p:nvSpPr>
                <p:cNvPr id="329" name="Rectangle 27">
                  <a:extLst>
                    <a:ext uri="{FF2B5EF4-FFF2-40B4-BE49-F238E27FC236}">
                      <a16:creationId xmlns:a16="http://schemas.microsoft.com/office/drawing/2014/main" id="{5AB0ADFD-EEB9-0249-88C1-576C60897A5B}"/>
                    </a:ext>
                  </a:extLst>
                </p:cNvPr>
                <p:cNvSpPr>
                  <a:spLocks noChangeAspect="1" noChangeArrowheads="1"/>
                </p:cNvSpPr>
                <p:nvPr/>
              </p:nvSpPr>
              <p:spPr bwMode="auto">
                <a:xfrm>
                  <a:off x="233"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330" name="Text Box 28">
                  <a:extLst>
                    <a:ext uri="{FF2B5EF4-FFF2-40B4-BE49-F238E27FC236}">
                      <a16:creationId xmlns:a16="http://schemas.microsoft.com/office/drawing/2014/main" id="{CF5C1C48-926E-C149-A8DE-58EFD419388B}"/>
                    </a:ext>
                  </a:extLst>
                </p:cNvPr>
                <p:cNvSpPr txBox="1">
                  <a:spLocks noChangeAspect="1" noChangeArrowheads="1"/>
                </p:cNvSpPr>
                <p:nvPr/>
              </p:nvSpPr>
              <p:spPr bwMode="auto">
                <a:xfrm>
                  <a:off x="73" y="-33"/>
                  <a:ext cx="790" cy="5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grpSp>
          <p:sp>
            <p:nvSpPr>
              <p:cNvPr id="313" name="未知">
                <a:extLst>
                  <a:ext uri="{FF2B5EF4-FFF2-40B4-BE49-F238E27FC236}">
                    <a16:creationId xmlns:a16="http://schemas.microsoft.com/office/drawing/2014/main" id="{F8C82A26-E6A3-E84F-9300-F33AED67B8A9}"/>
                  </a:ext>
                </a:extLst>
              </p:cNvPr>
              <p:cNvSpPr>
                <a:spLocks noChangeAspect="1"/>
              </p:cNvSpPr>
              <p:nvPr/>
            </p:nvSpPr>
            <p:spPr bwMode="auto">
              <a:xfrm>
                <a:off x="1302"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4" name="Line 30">
                <a:extLst>
                  <a:ext uri="{FF2B5EF4-FFF2-40B4-BE49-F238E27FC236}">
                    <a16:creationId xmlns:a16="http://schemas.microsoft.com/office/drawing/2014/main" id="{544F33EA-DAE2-B54C-9EB4-2E72483D63C6}"/>
                  </a:ext>
                </a:extLst>
              </p:cNvPr>
              <p:cNvSpPr>
                <a:spLocks noChangeAspect="1" noChangeShapeType="1"/>
              </p:cNvSpPr>
              <p:nvPr/>
            </p:nvSpPr>
            <p:spPr bwMode="auto">
              <a:xfrm>
                <a:off x="293"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5" name="Line 31">
                <a:extLst>
                  <a:ext uri="{FF2B5EF4-FFF2-40B4-BE49-F238E27FC236}">
                    <a16:creationId xmlns:a16="http://schemas.microsoft.com/office/drawing/2014/main" id="{FEE7C5BC-E332-D44E-B0AA-4C07AF73A511}"/>
                  </a:ext>
                </a:extLst>
              </p:cNvPr>
              <p:cNvSpPr>
                <a:spLocks noChangeAspect="1" noChangeShapeType="1"/>
              </p:cNvSpPr>
              <p:nvPr/>
            </p:nvSpPr>
            <p:spPr bwMode="auto">
              <a:xfrm>
                <a:off x="263"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16" name="Group 32">
                <a:extLst>
                  <a:ext uri="{FF2B5EF4-FFF2-40B4-BE49-F238E27FC236}">
                    <a16:creationId xmlns:a16="http://schemas.microsoft.com/office/drawing/2014/main" id="{9C36D81E-C115-8C43-BCF5-49C6B54A60A1}"/>
                  </a:ext>
                </a:extLst>
              </p:cNvPr>
              <p:cNvGrpSpPr>
                <a:grpSpLocks noChangeAspect="1"/>
              </p:cNvGrpSpPr>
              <p:nvPr/>
            </p:nvGrpSpPr>
            <p:grpSpPr bwMode="auto">
              <a:xfrm>
                <a:off x="30" y="76"/>
                <a:ext cx="342" cy="262"/>
                <a:chOff x="65" y="-33"/>
                <a:chExt cx="740" cy="543"/>
              </a:xfrm>
            </p:grpSpPr>
            <p:sp>
              <p:nvSpPr>
                <p:cNvPr id="327" name="Rectangle 33">
                  <a:extLst>
                    <a:ext uri="{FF2B5EF4-FFF2-40B4-BE49-F238E27FC236}">
                      <a16:creationId xmlns:a16="http://schemas.microsoft.com/office/drawing/2014/main" id="{B133A4FF-D61E-A14E-98A8-9212DE2264A6}"/>
                    </a:ext>
                  </a:extLst>
                </p:cNvPr>
                <p:cNvSpPr>
                  <a:spLocks noChangeAspect="1" noChangeArrowheads="1"/>
                </p:cNvSpPr>
                <p:nvPr/>
              </p:nvSpPr>
              <p:spPr bwMode="auto">
                <a:xfrm>
                  <a:off x="195"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328" name="Text Box 34">
                  <a:extLst>
                    <a:ext uri="{FF2B5EF4-FFF2-40B4-BE49-F238E27FC236}">
                      <a16:creationId xmlns:a16="http://schemas.microsoft.com/office/drawing/2014/main" id="{BE1A791B-0BB3-FE42-BCD4-428982A6B5F8}"/>
                    </a:ext>
                  </a:extLst>
                </p:cNvPr>
                <p:cNvSpPr txBox="1">
                  <a:spLocks noChangeAspect="1" noChangeArrowheads="1"/>
                </p:cNvSpPr>
                <p:nvPr/>
              </p:nvSpPr>
              <p:spPr bwMode="auto">
                <a:xfrm>
                  <a:off x="65" y="-33"/>
                  <a:ext cx="740" cy="5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grpSp>
            <p:nvGrpSpPr>
              <p:cNvPr id="317" name="Group 35">
                <a:extLst>
                  <a:ext uri="{FF2B5EF4-FFF2-40B4-BE49-F238E27FC236}">
                    <a16:creationId xmlns:a16="http://schemas.microsoft.com/office/drawing/2014/main" id="{ABE99D6B-E3B0-5A4E-87B2-4CB2DC159AFE}"/>
                  </a:ext>
                </a:extLst>
              </p:cNvPr>
              <p:cNvGrpSpPr>
                <a:grpSpLocks noChangeAspect="1"/>
              </p:cNvGrpSpPr>
              <p:nvPr/>
            </p:nvGrpSpPr>
            <p:grpSpPr bwMode="auto">
              <a:xfrm>
                <a:off x="382" y="0"/>
                <a:ext cx="1297" cy="441"/>
                <a:chOff x="0" y="0"/>
                <a:chExt cx="2088" cy="681"/>
              </a:xfrm>
            </p:grpSpPr>
            <p:sp>
              <p:nvSpPr>
                <p:cNvPr id="323" name="Rectangle 36">
                  <a:extLst>
                    <a:ext uri="{FF2B5EF4-FFF2-40B4-BE49-F238E27FC236}">
                      <a16:creationId xmlns:a16="http://schemas.microsoft.com/office/drawing/2014/main" id="{26C4728A-6CE2-BE4B-92C5-2FA99E37959C}"/>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4" name="Rectangle 37">
                  <a:extLst>
                    <a:ext uri="{FF2B5EF4-FFF2-40B4-BE49-F238E27FC236}">
                      <a16:creationId xmlns:a16="http://schemas.microsoft.com/office/drawing/2014/main" id="{77CE52BB-0394-7B45-A821-BEAED99EE7A2}"/>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5" name="Rectangle 38">
                  <a:extLst>
                    <a:ext uri="{FF2B5EF4-FFF2-40B4-BE49-F238E27FC236}">
                      <a16:creationId xmlns:a16="http://schemas.microsoft.com/office/drawing/2014/main" id="{1A9F1AF2-7A4D-0C42-A021-2A37533E41D4}"/>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6" name="Rectangle 39">
                  <a:extLst>
                    <a:ext uri="{FF2B5EF4-FFF2-40B4-BE49-F238E27FC236}">
                      <a16:creationId xmlns:a16="http://schemas.microsoft.com/office/drawing/2014/main" id="{4184B90D-49D2-4744-B9BE-7C23F62EF5F8}"/>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318" name="Group 40">
                <a:extLst>
                  <a:ext uri="{FF2B5EF4-FFF2-40B4-BE49-F238E27FC236}">
                    <a16:creationId xmlns:a16="http://schemas.microsoft.com/office/drawing/2014/main" id="{6AF339E0-B7F1-4C49-9967-9F371F5FE5FA}"/>
                  </a:ext>
                </a:extLst>
              </p:cNvPr>
              <p:cNvGrpSpPr>
                <a:grpSpLocks noChangeAspect="1"/>
              </p:cNvGrpSpPr>
              <p:nvPr/>
            </p:nvGrpSpPr>
            <p:grpSpPr bwMode="auto">
              <a:xfrm flipH="1">
                <a:off x="1722" y="67"/>
                <a:ext cx="257" cy="262"/>
                <a:chOff x="45" y="-29"/>
                <a:chExt cx="554" cy="485"/>
              </a:xfrm>
            </p:grpSpPr>
            <p:grpSp>
              <p:nvGrpSpPr>
                <p:cNvPr id="319" name="Group 41">
                  <a:extLst>
                    <a:ext uri="{FF2B5EF4-FFF2-40B4-BE49-F238E27FC236}">
                      <a16:creationId xmlns:a16="http://schemas.microsoft.com/office/drawing/2014/main" id="{1F90E654-F64E-A146-9F12-7E26709D8ADF}"/>
                    </a:ext>
                  </a:extLst>
                </p:cNvPr>
                <p:cNvGrpSpPr>
                  <a:grpSpLocks noChangeAspect="1"/>
                </p:cNvGrpSpPr>
                <p:nvPr/>
              </p:nvGrpSpPr>
              <p:grpSpPr bwMode="auto">
                <a:xfrm>
                  <a:off x="92" y="24"/>
                  <a:ext cx="480" cy="432"/>
                  <a:chOff x="0" y="0"/>
                  <a:chExt cx="480" cy="432"/>
                </a:xfrm>
              </p:grpSpPr>
              <p:sp>
                <p:nvSpPr>
                  <p:cNvPr id="321" name="Rectangle 42">
                    <a:extLst>
                      <a:ext uri="{FF2B5EF4-FFF2-40B4-BE49-F238E27FC236}">
                        <a16:creationId xmlns:a16="http://schemas.microsoft.com/office/drawing/2014/main" id="{1A44C1A5-F0FF-D14F-BFB8-795F3889882F}"/>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2" name="Rectangle 43">
                    <a:extLst>
                      <a:ext uri="{FF2B5EF4-FFF2-40B4-BE49-F238E27FC236}">
                        <a16:creationId xmlns:a16="http://schemas.microsoft.com/office/drawing/2014/main" id="{166F1538-808A-DA4B-91F1-CEFB394F149A}"/>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320" name="Text Box 44">
                  <a:extLst>
                    <a:ext uri="{FF2B5EF4-FFF2-40B4-BE49-F238E27FC236}">
                      <a16:creationId xmlns:a16="http://schemas.microsoft.com/office/drawing/2014/main" id="{F6494D31-8951-DA4A-B313-A7452135EEC2}"/>
                    </a:ext>
                  </a:extLst>
                </p:cNvPr>
                <p:cNvSpPr txBox="1">
                  <a:spLocks noChangeAspect="1" noChangeArrowheads="1"/>
                </p:cNvSpPr>
                <p:nvPr/>
              </p:nvSpPr>
              <p:spPr bwMode="auto">
                <a:xfrm>
                  <a:off x="45" y="-29"/>
                  <a:ext cx="554"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grpSp>
          <p:nvGrpSpPr>
            <p:cNvPr id="205" name="Group 45">
              <a:extLst>
                <a:ext uri="{FF2B5EF4-FFF2-40B4-BE49-F238E27FC236}">
                  <a16:creationId xmlns:a16="http://schemas.microsoft.com/office/drawing/2014/main" id="{B4A6918B-EF63-6F4F-BD65-25AABC750A62}"/>
                </a:ext>
              </a:extLst>
            </p:cNvPr>
            <p:cNvGrpSpPr>
              <a:grpSpLocks/>
            </p:cNvGrpSpPr>
            <p:nvPr/>
          </p:nvGrpSpPr>
          <p:grpSpPr bwMode="auto">
            <a:xfrm>
              <a:off x="3505386" y="3062662"/>
              <a:ext cx="4513566" cy="552848"/>
              <a:chOff x="37" y="-23"/>
              <a:chExt cx="2843" cy="465"/>
            </a:xfrm>
          </p:grpSpPr>
          <p:grpSp>
            <p:nvGrpSpPr>
              <p:cNvPr id="274" name="Group 46">
                <a:extLst>
                  <a:ext uri="{FF2B5EF4-FFF2-40B4-BE49-F238E27FC236}">
                    <a16:creationId xmlns:a16="http://schemas.microsoft.com/office/drawing/2014/main" id="{37AD768F-75CD-8C4B-BEBB-EB9DB5DB73CF}"/>
                  </a:ext>
                </a:extLst>
              </p:cNvPr>
              <p:cNvGrpSpPr>
                <a:grpSpLocks noChangeAspect="1"/>
              </p:cNvGrpSpPr>
              <p:nvPr/>
            </p:nvGrpSpPr>
            <p:grpSpPr bwMode="auto">
              <a:xfrm>
                <a:off x="609" y="73"/>
                <a:ext cx="310" cy="263"/>
                <a:chOff x="46" y="-29"/>
                <a:chExt cx="560" cy="486"/>
              </a:xfrm>
            </p:grpSpPr>
            <p:grpSp>
              <p:nvGrpSpPr>
                <p:cNvPr id="302" name="Group 47">
                  <a:extLst>
                    <a:ext uri="{FF2B5EF4-FFF2-40B4-BE49-F238E27FC236}">
                      <a16:creationId xmlns:a16="http://schemas.microsoft.com/office/drawing/2014/main" id="{8A7798CD-B0CD-9A43-BC48-D0A61B1BC1E5}"/>
                    </a:ext>
                  </a:extLst>
                </p:cNvPr>
                <p:cNvGrpSpPr>
                  <a:grpSpLocks noChangeAspect="1"/>
                </p:cNvGrpSpPr>
                <p:nvPr/>
              </p:nvGrpSpPr>
              <p:grpSpPr bwMode="auto">
                <a:xfrm>
                  <a:off x="83" y="24"/>
                  <a:ext cx="480" cy="432"/>
                  <a:chOff x="0" y="0"/>
                  <a:chExt cx="480" cy="432"/>
                </a:xfrm>
              </p:grpSpPr>
              <p:sp>
                <p:nvSpPr>
                  <p:cNvPr id="304" name="Rectangle 48">
                    <a:extLst>
                      <a:ext uri="{FF2B5EF4-FFF2-40B4-BE49-F238E27FC236}">
                        <a16:creationId xmlns:a16="http://schemas.microsoft.com/office/drawing/2014/main" id="{2B6CBCF3-CF10-6449-99BD-276DF21E266C}"/>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5" name="Rectangle 49">
                    <a:extLst>
                      <a:ext uri="{FF2B5EF4-FFF2-40B4-BE49-F238E27FC236}">
                        <a16:creationId xmlns:a16="http://schemas.microsoft.com/office/drawing/2014/main" id="{25916EA5-5DA4-3F40-AA8C-C516BC0C3006}"/>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303" name="Text Box 50">
                  <a:extLst>
                    <a:ext uri="{FF2B5EF4-FFF2-40B4-BE49-F238E27FC236}">
                      <a16:creationId xmlns:a16="http://schemas.microsoft.com/office/drawing/2014/main" id="{AA9F69E8-E55F-8441-B1B8-6A43997EE9A3}"/>
                    </a:ext>
                  </a:extLst>
                </p:cNvPr>
                <p:cNvSpPr txBox="1">
                  <a:spLocks noChangeAspect="1" noChangeArrowheads="1"/>
                </p:cNvSpPr>
                <p:nvPr/>
              </p:nvSpPr>
              <p:spPr bwMode="auto">
                <a:xfrm>
                  <a:off x="46" y="-29"/>
                  <a:ext cx="560" cy="4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275" name="Line 51">
                <a:extLst>
                  <a:ext uri="{FF2B5EF4-FFF2-40B4-BE49-F238E27FC236}">
                    <a16:creationId xmlns:a16="http://schemas.microsoft.com/office/drawing/2014/main" id="{778ABAB3-11F8-2842-8420-4CEF5B16F270}"/>
                  </a:ext>
                </a:extLst>
              </p:cNvPr>
              <p:cNvSpPr>
                <a:spLocks noChangeAspect="1" noChangeShapeType="1"/>
              </p:cNvSpPr>
              <p:nvPr/>
            </p:nvSpPr>
            <p:spPr bwMode="auto">
              <a:xfrm>
                <a:off x="897" y="149"/>
                <a:ext cx="79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6" name="Line 52">
                <a:extLst>
                  <a:ext uri="{FF2B5EF4-FFF2-40B4-BE49-F238E27FC236}">
                    <a16:creationId xmlns:a16="http://schemas.microsoft.com/office/drawing/2014/main" id="{59E06238-E1E4-034A-B732-2550FFC54A98}"/>
                  </a:ext>
                </a:extLst>
              </p:cNvPr>
              <p:cNvSpPr>
                <a:spLocks noChangeAspect="1" noChangeShapeType="1"/>
              </p:cNvSpPr>
              <p:nvPr/>
            </p:nvSpPr>
            <p:spPr bwMode="auto">
              <a:xfrm>
                <a:off x="879" y="291"/>
                <a:ext cx="76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7" name="Line 53">
                <a:extLst>
                  <a:ext uri="{FF2B5EF4-FFF2-40B4-BE49-F238E27FC236}">
                    <a16:creationId xmlns:a16="http://schemas.microsoft.com/office/drawing/2014/main" id="{EE6FE4E8-C074-1445-8090-F4F42AB28878}"/>
                  </a:ext>
                </a:extLst>
              </p:cNvPr>
              <p:cNvSpPr>
                <a:spLocks noChangeAspect="1" noChangeShapeType="1"/>
              </p:cNvSpPr>
              <p:nvPr/>
            </p:nvSpPr>
            <p:spPr bwMode="auto">
              <a:xfrm>
                <a:off x="353" y="289"/>
                <a:ext cx="277"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8" name="Line 54">
                <a:extLst>
                  <a:ext uri="{FF2B5EF4-FFF2-40B4-BE49-F238E27FC236}">
                    <a16:creationId xmlns:a16="http://schemas.microsoft.com/office/drawing/2014/main" id="{B2A6A241-2F57-DF4A-A753-AF092078690D}"/>
                  </a:ext>
                </a:extLst>
              </p:cNvPr>
              <p:cNvSpPr>
                <a:spLocks noChangeAspect="1" noChangeShapeType="1"/>
              </p:cNvSpPr>
              <p:nvPr/>
            </p:nvSpPr>
            <p:spPr bwMode="auto">
              <a:xfrm>
                <a:off x="317" y="149"/>
                <a:ext cx="31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79" name="Group 55">
                <a:extLst>
                  <a:ext uri="{FF2B5EF4-FFF2-40B4-BE49-F238E27FC236}">
                    <a16:creationId xmlns:a16="http://schemas.microsoft.com/office/drawing/2014/main" id="{92548EF9-F70E-BC4D-BAF2-DC0C24960580}"/>
                  </a:ext>
                </a:extLst>
              </p:cNvPr>
              <p:cNvGrpSpPr>
                <a:grpSpLocks noChangeAspect="1"/>
              </p:cNvGrpSpPr>
              <p:nvPr/>
            </p:nvGrpSpPr>
            <p:grpSpPr bwMode="auto">
              <a:xfrm>
                <a:off x="37" y="74"/>
                <a:ext cx="412" cy="263"/>
                <a:chOff x="66" y="-33"/>
                <a:chExt cx="738" cy="543"/>
              </a:xfrm>
            </p:grpSpPr>
            <p:sp>
              <p:nvSpPr>
                <p:cNvPr id="300" name="Rectangle 56">
                  <a:extLst>
                    <a:ext uri="{FF2B5EF4-FFF2-40B4-BE49-F238E27FC236}">
                      <a16:creationId xmlns:a16="http://schemas.microsoft.com/office/drawing/2014/main" id="{4CD5B008-61CF-7541-B21C-25C85373E5B8}"/>
                    </a:ext>
                  </a:extLst>
                </p:cNvPr>
                <p:cNvSpPr>
                  <a:spLocks noChangeAspect="1" noChangeArrowheads="1"/>
                </p:cNvSpPr>
                <p:nvPr/>
              </p:nvSpPr>
              <p:spPr bwMode="auto">
                <a:xfrm>
                  <a:off x="195"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301" name="Text Box 57">
                  <a:extLst>
                    <a:ext uri="{FF2B5EF4-FFF2-40B4-BE49-F238E27FC236}">
                      <a16:creationId xmlns:a16="http://schemas.microsoft.com/office/drawing/2014/main" id="{01EE3948-8293-0B4E-940A-EB708604617B}"/>
                    </a:ext>
                  </a:extLst>
                </p:cNvPr>
                <p:cNvSpPr txBox="1">
                  <a:spLocks noChangeAspect="1" noChangeArrowheads="1"/>
                </p:cNvSpPr>
                <p:nvPr/>
              </p:nvSpPr>
              <p:spPr bwMode="auto">
                <a:xfrm>
                  <a:off x="66" y="-33"/>
                  <a:ext cx="738" cy="5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sp>
            <p:nvSpPr>
              <p:cNvPr id="280" name="Rectangle 58">
                <a:extLst>
                  <a:ext uri="{FF2B5EF4-FFF2-40B4-BE49-F238E27FC236}">
                    <a16:creationId xmlns:a16="http://schemas.microsoft.com/office/drawing/2014/main" id="{5542241E-4C7A-3E41-B3B4-93DAF89E4D12}"/>
                  </a:ext>
                </a:extLst>
              </p:cNvPr>
              <p:cNvSpPr>
                <a:spLocks noChangeAspect="1" noChangeArrowheads="1"/>
              </p:cNvSpPr>
              <p:nvPr/>
            </p:nvSpPr>
            <p:spPr bwMode="auto">
              <a:xfrm>
                <a:off x="963" y="0"/>
                <a:ext cx="54"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1" name="Rectangle 59">
                <a:extLst>
                  <a:ext uri="{FF2B5EF4-FFF2-40B4-BE49-F238E27FC236}">
                    <a16:creationId xmlns:a16="http://schemas.microsoft.com/office/drawing/2014/main" id="{A2BDF6F0-D6FA-DB4B-9C5F-4797CEBC7182}"/>
                  </a:ext>
                </a:extLst>
              </p:cNvPr>
              <p:cNvSpPr>
                <a:spLocks noChangeAspect="1" noChangeArrowheads="1"/>
              </p:cNvSpPr>
              <p:nvPr/>
            </p:nvSpPr>
            <p:spPr bwMode="auto">
              <a:xfrm>
                <a:off x="460" y="0"/>
                <a:ext cx="54"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82" name="Group 60">
                <a:extLst>
                  <a:ext uri="{FF2B5EF4-FFF2-40B4-BE49-F238E27FC236}">
                    <a16:creationId xmlns:a16="http://schemas.microsoft.com/office/drawing/2014/main" id="{31D83429-639F-5E4D-8891-6C442BF6A951}"/>
                  </a:ext>
                </a:extLst>
              </p:cNvPr>
              <p:cNvGrpSpPr>
                <a:grpSpLocks noChangeAspect="1"/>
              </p:cNvGrpSpPr>
              <p:nvPr/>
            </p:nvGrpSpPr>
            <p:grpSpPr bwMode="auto">
              <a:xfrm>
                <a:off x="1634" y="-23"/>
                <a:ext cx="1246" cy="464"/>
                <a:chOff x="-1" y="-23"/>
                <a:chExt cx="1246" cy="464"/>
              </a:xfrm>
            </p:grpSpPr>
            <p:sp>
              <p:nvSpPr>
                <p:cNvPr id="285" name="AutoShape 61">
                  <a:extLst>
                    <a:ext uri="{FF2B5EF4-FFF2-40B4-BE49-F238E27FC236}">
                      <a16:creationId xmlns:a16="http://schemas.microsoft.com/office/drawing/2014/main" id="{2714186B-1D92-C546-9579-42A49BCB8705}"/>
                    </a:ext>
                  </a:extLst>
                </p:cNvPr>
                <p:cNvSpPr>
                  <a:spLocks noChangeAspect="1" noChangeArrowheads="1"/>
                </p:cNvSpPr>
                <p:nvPr/>
              </p:nvSpPr>
              <p:spPr bwMode="auto">
                <a:xfrm rot="16200000">
                  <a:off x="-65" y="101"/>
                  <a:ext cx="371" cy="2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286" name="AutoShape 62">
                  <a:extLst>
                    <a:ext uri="{FF2B5EF4-FFF2-40B4-BE49-F238E27FC236}">
                      <a16:creationId xmlns:a16="http://schemas.microsoft.com/office/drawing/2014/main" id="{AB259C4F-EE67-9241-823B-D05782D5EB0D}"/>
                    </a:ext>
                  </a:extLst>
                </p:cNvPr>
                <p:cNvSpPr>
                  <a:spLocks noChangeAspect="1" noChangeArrowheads="1"/>
                </p:cNvSpPr>
                <p:nvPr/>
              </p:nvSpPr>
              <p:spPr bwMode="auto">
                <a:xfrm rot="5400000">
                  <a:off x="-1" y="154"/>
                  <a:ext cx="119" cy="12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 name="未知">
                  <a:extLst>
                    <a:ext uri="{FF2B5EF4-FFF2-40B4-BE49-F238E27FC236}">
                      <a16:creationId xmlns:a16="http://schemas.microsoft.com/office/drawing/2014/main" id="{0E2AC5A3-E1B7-B348-B648-CE116A76A1F5}"/>
                    </a:ext>
                  </a:extLst>
                </p:cNvPr>
                <p:cNvSpPr>
                  <a:spLocks noChangeAspect="1"/>
                </p:cNvSpPr>
                <p:nvPr/>
              </p:nvSpPr>
              <p:spPr bwMode="auto">
                <a:xfrm rot="5400000">
                  <a:off x="2" y="167"/>
                  <a:ext cx="105" cy="93"/>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8" name="Text Box 64">
                  <a:extLst>
                    <a:ext uri="{FF2B5EF4-FFF2-40B4-BE49-F238E27FC236}">
                      <a16:creationId xmlns:a16="http://schemas.microsoft.com/office/drawing/2014/main" id="{08D6EE7E-471A-2743-8A64-5D286133869A}"/>
                    </a:ext>
                  </a:extLst>
                </p:cNvPr>
                <p:cNvSpPr txBox="1">
                  <a:spLocks noChangeAspect="1" noChangeArrowheads="1"/>
                </p:cNvSpPr>
                <p:nvPr/>
              </p:nvSpPr>
              <p:spPr bwMode="auto">
                <a:xfrm rot="16200000">
                  <a:off x="-52" y="91"/>
                  <a:ext cx="426" cy="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sp>
              <p:nvSpPr>
                <p:cNvPr id="289" name="Line 65">
                  <a:extLst>
                    <a:ext uri="{FF2B5EF4-FFF2-40B4-BE49-F238E27FC236}">
                      <a16:creationId xmlns:a16="http://schemas.microsoft.com/office/drawing/2014/main" id="{0519F878-D379-7B4A-ACEE-EE32777DAC3F}"/>
                    </a:ext>
                  </a:extLst>
                </p:cNvPr>
                <p:cNvSpPr>
                  <a:spLocks noChangeAspect="1" noChangeShapeType="1"/>
                </p:cNvSpPr>
                <p:nvPr/>
              </p:nvSpPr>
              <p:spPr bwMode="auto">
                <a:xfrm>
                  <a:off x="242" y="221"/>
                  <a:ext cx="29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0" name="Line 66">
                  <a:extLst>
                    <a:ext uri="{FF2B5EF4-FFF2-40B4-BE49-F238E27FC236}">
                      <a16:creationId xmlns:a16="http://schemas.microsoft.com/office/drawing/2014/main" id="{B8B26BD8-4977-0741-930E-5607C3B8E4EC}"/>
                    </a:ext>
                  </a:extLst>
                </p:cNvPr>
                <p:cNvSpPr>
                  <a:spLocks noChangeAspect="1" noChangeShapeType="1"/>
                </p:cNvSpPr>
                <p:nvPr/>
              </p:nvSpPr>
              <p:spPr bwMode="auto">
                <a:xfrm>
                  <a:off x="751" y="221"/>
                  <a:ext cx="29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1" name="Rectangle 67">
                  <a:extLst>
                    <a:ext uri="{FF2B5EF4-FFF2-40B4-BE49-F238E27FC236}">
                      <a16:creationId xmlns:a16="http://schemas.microsoft.com/office/drawing/2014/main" id="{2120B413-BA4A-1042-A436-22160195525D}"/>
                    </a:ext>
                  </a:extLst>
                </p:cNvPr>
                <p:cNvSpPr>
                  <a:spLocks noChangeAspect="1" noChangeArrowheads="1"/>
                </p:cNvSpPr>
                <p:nvPr/>
              </p:nvSpPr>
              <p:spPr bwMode="auto">
                <a:xfrm>
                  <a:off x="465" y="105"/>
                  <a:ext cx="268" cy="232"/>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292" name="Text Box 68">
                  <a:extLst>
                    <a:ext uri="{FF2B5EF4-FFF2-40B4-BE49-F238E27FC236}">
                      <a16:creationId xmlns:a16="http://schemas.microsoft.com/office/drawing/2014/main" id="{C597439F-6227-3C48-A036-7325AC5AA76E}"/>
                    </a:ext>
                  </a:extLst>
                </p:cNvPr>
                <p:cNvSpPr txBox="1">
                  <a:spLocks noChangeAspect="1" noChangeArrowheads="1"/>
                </p:cNvSpPr>
                <p:nvPr/>
              </p:nvSpPr>
              <p:spPr bwMode="auto">
                <a:xfrm>
                  <a:off x="376" y="76"/>
                  <a:ext cx="441"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sp>
              <p:nvSpPr>
                <p:cNvPr id="293" name="未知">
                  <a:extLst>
                    <a:ext uri="{FF2B5EF4-FFF2-40B4-BE49-F238E27FC236}">
                      <a16:creationId xmlns:a16="http://schemas.microsoft.com/office/drawing/2014/main" id="{C406CDE5-F063-E34B-A12F-EC7BF094DD6E}"/>
                    </a:ext>
                  </a:extLst>
                </p:cNvPr>
                <p:cNvSpPr>
                  <a:spLocks noChangeAspect="1"/>
                </p:cNvSpPr>
                <p:nvPr/>
              </p:nvSpPr>
              <p:spPr bwMode="auto">
                <a:xfrm>
                  <a:off x="430" y="221"/>
                  <a:ext cx="399"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4" name="Rectangle 70">
                  <a:extLst>
                    <a:ext uri="{FF2B5EF4-FFF2-40B4-BE49-F238E27FC236}">
                      <a16:creationId xmlns:a16="http://schemas.microsoft.com/office/drawing/2014/main" id="{630F73C2-F601-484F-947A-4A215FBF1865}"/>
                    </a:ext>
                  </a:extLst>
                </p:cNvPr>
                <p:cNvSpPr>
                  <a:spLocks noChangeAspect="1" noChangeArrowheads="1"/>
                </p:cNvSpPr>
                <p:nvPr/>
              </p:nvSpPr>
              <p:spPr bwMode="auto">
                <a:xfrm>
                  <a:off x="830" y="0"/>
                  <a:ext cx="54"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5" name="Rectangle 71">
                  <a:extLst>
                    <a:ext uri="{FF2B5EF4-FFF2-40B4-BE49-F238E27FC236}">
                      <a16:creationId xmlns:a16="http://schemas.microsoft.com/office/drawing/2014/main" id="{2775E1D4-341C-4546-B3F5-3EB5BB7488FF}"/>
                    </a:ext>
                  </a:extLst>
                </p:cNvPr>
                <p:cNvSpPr>
                  <a:spLocks noChangeAspect="1" noChangeArrowheads="1"/>
                </p:cNvSpPr>
                <p:nvPr/>
              </p:nvSpPr>
              <p:spPr bwMode="auto">
                <a:xfrm>
                  <a:off x="327" y="3"/>
                  <a:ext cx="54" cy="435"/>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96" name="Group 72">
                  <a:extLst>
                    <a:ext uri="{FF2B5EF4-FFF2-40B4-BE49-F238E27FC236}">
                      <a16:creationId xmlns:a16="http://schemas.microsoft.com/office/drawing/2014/main" id="{F92B0D81-347C-B241-B577-19654E209CCD}"/>
                    </a:ext>
                  </a:extLst>
                </p:cNvPr>
                <p:cNvGrpSpPr>
                  <a:grpSpLocks noChangeAspect="1"/>
                </p:cNvGrpSpPr>
                <p:nvPr/>
              </p:nvGrpSpPr>
              <p:grpSpPr bwMode="auto">
                <a:xfrm flipH="1">
                  <a:off x="961" y="96"/>
                  <a:ext cx="268" cy="233"/>
                  <a:chOff x="0" y="0"/>
                  <a:chExt cx="480" cy="432"/>
                </a:xfrm>
              </p:grpSpPr>
              <p:sp>
                <p:nvSpPr>
                  <p:cNvPr id="298" name="Rectangle 73">
                    <a:extLst>
                      <a:ext uri="{FF2B5EF4-FFF2-40B4-BE49-F238E27FC236}">
                        <a16:creationId xmlns:a16="http://schemas.microsoft.com/office/drawing/2014/main" id="{BC8465E3-CE1E-5547-B084-51D0AF319DF2}"/>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9" name="Rectangle 74">
                    <a:extLst>
                      <a:ext uri="{FF2B5EF4-FFF2-40B4-BE49-F238E27FC236}">
                        <a16:creationId xmlns:a16="http://schemas.microsoft.com/office/drawing/2014/main" id="{B2932336-55FC-D940-9F33-0F300DB40DB6}"/>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297" name="Text Box 75">
                  <a:extLst>
                    <a:ext uri="{FF2B5EF4-FFF2-40B4-BE49-F238E27FC236}">
                      <a16:creationId xmlns:a16="http://schemas.microsoft.com/office/drawing/2014/main" id="{A996CBE0-3090-624E-88AF-9B4A3EA705D7}"/>
                    </a:ext>
                  </a:extLst>
                </p:cNvPr>
                <p:cNvSpPr txBox="1">
                  <a:spLocks noChangeAspect="1" noChangeArrowheads="1"/>
                </p:cNvSpPr>
                <p:nvPr/>
              </p:nvSpPr>
              <p:spPr bwMode="auto">
                <a:xfrm flipH="1">
                  <a:off x="935" y="67"/>
                  <a:ext cx="310"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283" name="Rectangle 76">
                <a:extLst>
                  <a:ext uri="{FF2B5EF4-FFF2-40B4-BE49-F238E27FC236}">
                    <a16:creationId xmlns:a16="http://schemas.microsoft.com/office/drawing/2014/main" id="{FF078B1E-69F4-8B4F-BF75-ABAA5F66C39C}"/>
                  </a:ext>
                </a:extLst>
              </p:cNvPr>
              <p:cNvSpPr>
                <a:spLocks noChangeAspect="1" noChangeArrowheads="1"/>
              </p:cNvSpPr>
              <p:nvPr/>
            </p:nvSpPr>
            <p:spPr bwMode="auto">
              <a:xfrm>
                <a:off x="1455" y="1"/>
                <a:ext cx="54"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4" name="AutoShape 77">
                <a:extLst>
                  <a:ext uri="{FF2B5EF4-FFF2-40B4-BE49-F238E27FC236}">
                    <a16:creationId xmlns:a16="http://schemas.microsoft.com/office/drawing/2014/main" id="{B053BA11-422E-4B44-A2F4-FBB549464255}"/>
                  </a:ext>
                </a:extLst>
              </p:cNvPr>
              <p:cNvSpPr>
                <a:spLocks noChangeArrowheads="1"/>
              </p:cNvSpPr>
              <p:nvPr/>
            </p:nvSpPr>
            <p:spPr bwMode="auto">
              <a:xfrm>
                <a:off x="1043" y="14"/>
                <a:ext cx="364" cy="422"/>
              </a:xfrm>
              <a:prstGeom prst="cloudCallout">
                <a:avLst>
                  <a:gd name="adj1" fmla="val 39287"/>
                  <a:gd name="adj2" fmla="val 38153"/>
                </a:avLst>
              </a:prstGeom>
              <a:solidFill>
                <a:srgbClr val="0FEFEA"/>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429">
                    <a:latin typeface="Tahoma" panose="020B0604030504040204" pitchFamily="34" charset="0"/>
                  </a:rPr>
                  <a:t>Bubble</a:t>
                </a:r>
              </a:p>
            </p:txBody>
          </p:sp>
        </p:grpSp>
        <p:grpSp>
          <p:nvGrpSpPr>
            <p:cNvPr id="206" name="Group 78">
              <a:extLst>
                <a:ext uri="{FF2B5EF4-FFF2-40B4-BE49-F238E27FC236}">
                  <a16:creationId xmlns:a16="http://schemas.microsoft.com/office/drawing/2014/main" id="{4D64E94A-3404-AC40-8980-DBA3373F5C52}"/>
                </a:ext>
              </a:extLst>
            </p:cNvPr>
            <p:cNvGrpSpPr>
              <a:grpSpLocks/>
            </p:cNvGrpSpPr>
            <p:nvPr/>
          </p:nvGrpSpPr>
          <p:grpSpPr bwMode="auto">
            <a:xfrm>
              <a:off x="4300554" y="3741323"/>
              <a:ext cx="4512334" cy="552174"/>
              <a:chOff x="37" y="-15"/>
              <a:chExt cx="2843" cy="464"/>
            </a:xfrm>
          </p:grpSpPr>
          <p:sp>
            <p:nvSpPr>
              <p:cNvPr id="234" name="Line 79">
                <a:extLst>
                  <a:ext uri="{FF2B5EF4-FFF2-40B4-BE49-F238E27FC236}">
                    <a16:creationId xmlns:a16="http://schemas.microsoft.com/office/drawing/2014/main" id="{CF8196ED-3BF6-8A46-9C51-2ADBBED55C47}"/>
                  </a:ext>
                </a:extLst>
              </p:cNvPr>
              <p:cNvSpPr>
                <a:spLocks noChangeAspect="1" noChangeShapeType="1"/>
              </p:cNvSpPr>
              <p:nvPr/>
            </p:nvSpPr>
            <p:spPr bwMode="auto">
              <a:xfrm>
                <a:off x="897" y="156"/>
                <a:ext cx="79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5" name="Line 80">
                <a:extLst>
                  <a:ext uri="{FF2B5EF4-FFF2-40B4-BE49-F238E27FC236}">
                    <a16:creationId xmlns:a16="http://schemas.microsoft.com/office/drawing/2014/main" id="{C6378046-E9CC-8F42-89CA-503E8C26B335}"/>
                  </a:ext>
                </a:extLst>
              </p:cNvPr>
              <p:cNvSpPr>
                <a:spLocks noChangeAspect="1" noChangeShapeType="1"/>
              </p:cNvSpPr>
              <p:nvPr/>
            </p:nvSpPr>
            <p:spPr bwMode="auto">
              <a:xfrm>
                <a:off x="879" y="298"/>
                <a:ext cx="76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6" name="Line 81">
                <a:extLst>
                  <a:ext uri="{FF2B5EF4-FFF2-40B4-BE49-F238E27FC236}">
                    <a16:creationId xmlns:a16="http://schemas.microsoft.com/office/drawing/2014/main" id="{C6458F1F-6D2B-024D-AC3B-8E7D12F0B555}"/>
                  </a:ext>
                </a:extLst>
              </p:cNvPr>
              <p:cNvSpPr>
                <a:spLocks noChangeAspect="1" noChangeShapeType="1"/>
              </p:cNvSpPr>
              <p:nvPr/>
            </p:nvSpPr>
            <p:spPr bwMode="auto">
              <a:xfrm>
                <a:off x="353" y="296"/>
                <a:ext cx="277"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7" name="Line 82">
                <a:extLst>
                  <a:ext uri="{FF2B5EF4-FFF2-40B4-BE49-F238E27FC236}">
                    <a16:creationId xmlns:a16="http://schemas.microsoft.com/office/drawing/2014/main" id="{E3C8EC6E-2C9E-1F4A-923F-4AE7E96DCB79}"/>
                  </a:ext>
                </a:extLst>
              </p:cNvPr>
              <p:cNvSpPr>
                <a:spLocks noChangeAspect="1" noChangeShapeType="1"/>
              </p:cNvSpPr>
              <p:nvPr/>
            </p:nvSpPr>
            <p:spPr bwMode="auto">
              <a:xfrm>
                <a:off x="317" y="156"/>
                <a:ext cx="31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38" name="Group 83">
                <a:extLst>
                  <a:ext uri="{FF2B5EF4-FFF2-40B4-BE49-F238E27FC236}">
                    <a16:creationId xmlns:a16="http://schemas.microsoft.com/office/drawing/2014/main" id="{24D84AB2-481E-9C45-BED1-20C21CB8616D}"/>
                  </a:ext>
                </a:extLst>
              </p:cNvPr>
              <p:cNvGrpSpPr>
                <a:grpSpLocks noChangeAspect="1"/>
              </p:cNvGrpSpPr>
              <p:nvPr/>
            </p:nvGrpSpPr>
            <p:grpSpPr bwMode="auto">
              <a:xfrm>
                <a:off x="37" y="81"/>
                <a:ext cx="412" cy="263"/>
                <a:chOff x="66" y="-33"/>
                <a:chExt cx="739" cy="543"/>
              </a:xfrm>
            </p:grpSpPr>
            <p:sp>
              <p:nvSpPr>
                <p:cNvPr id="272" name="Rectangle 84">
                  <a:extLst>
                    <a:ext uri="{FF2B5EF4-FFF2-40B4-BE49-F238E27FC236}">
                      <a16:creationId xmlns:a16="http://schemas.microsoft.com/office/drawing/2014/main" id="{C1191568-E37B-C24C-8ABE-4A22C59AD611}"/>
                    </a:ext>
                  </a:extLst>
                </p:cNvPr>
                <p:cNvSpPr>
                  <a:spLocks noChangeAspect="1" noChangeArrowheads="1"/>
                </p:cNvSpPr>
                <p:nvPr/>
              </p:nvSpPr>
              <p:spPr bwMode="auto">
                <a:xfrm>
                  <a:off x="195"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273" name="Text Box 85">
                  <a:extLst>
                    <a:ext uri="{FF2B5EF4-FFF2-40B4-BE49-F238E27FC236}">
                      <a16:creationId xmlns:a16="http://schemas.microsoft.com/office/drawing/2014/main" id="{311D938E-AE74-524D-8A22-047CF089C2A6}"/>
                    </a:ext>
                  </a:extLst>
                </p:cNvPr>
                <p:cNvSpPr txBox="1">
                  <a:spLocks noChangeAspect="1" noChangeArrowheads="1"/>
                </p:cNvSpPr>
                <p:nvPr/>
              </p:nvSpPr>
              <p:spPr bwMode="auto">
                <a:xfrm>
                  <a:off x="66" y="-33"/>
                  <a:ext cx="739" cy="5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sp>
            <p:nvSpPr>
              <p:cNvPr id="239" name="Rectangle 86">
                <a:extLst>
                  <a:ext uri="{FF2B5EF4-FFF2-40B4-BE49-F238E27FC236}">
                    <a16:creationId xmlns:a16="http://schemas.microsoft.com/office/drawing/2014/main" id="{30C80C39-54F0-AA41-9B57-6CC624D33864}"/>
                  </a:ext>
                </a:extLst>
              </p:cNvPr>
              <p:cNvSpPr>
                <a:spLocks noChangeAspect="1" noChangeArrowheads="1"/>
              </p:cNvSpPr>
              <p:nvPr/>
            </p:nvSpPr>
            <p:spPr bwMode="auto">
              <a:xfrm>
                <a:off x="963" y="7"/>
                <a:ext cx="54"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0" name="Rectangle 87">
                <a:extLst>
                  <a:ext uri="{FF2B5EF4-FFF2-40B4-BE49-F238E27FC236}">
                    <a16:creationId xmlns:a16="http://schemas.microsoft.com/office/drawing/2014/main" id="{E0D3D25B-5E8F-4A48-A0DC-3125DF0D658B}"/>
                  </a:ext>
                </a:extLst>
              </p:cNvPr>
              <p:cNvSpPr>
                <a:spLocks noChangeAspect="1" noChangeArrowheads="1"/>
              </p:cNvSpPr>
              <p:nvPr/>
            </p:nvSpPr>
            <p:spPr bwMode="auto">
              <a:xfrm>
                <a:off x="460" y="7"/>
                <a:ext cx="54"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49" name="Group 88">
                <a:extLst>
                  <a:ext uri="{FF2B5EF4-FFF2-40B4-BE49-F238E27FC236}">
                    <a16:creationId xmlns:a16="http://schemas.microsoft.com/office/drawing/2014/main" id="{9D03053C-04C2-6243-B41B-7A2DDCB50453}"/>
                  </a:ext>
                </a:extLst>
              </p:cNvPr>
              <p:cNvGrpSpPr>
                <a:grpSpLocks noChangeAspect="1"/>
              </p:cNvGrpSpPr>
              <p:nvPr/>
            </p:nvGrpSpPr>
            <p:grpSpPr bwMode="auto">
              <a:xfrm>
                <a:off x="1634" y="-15"/>
                <a:ext cx="1246" cy="463"/>
                <a:chOff x="-1" y="-22"/>
                <a:chExt cx="1246" cy="463"/>
              </a:xfrm>
            </p:grpSpPr>
            <p:sp>
              <p:nvSpPr>
                <p:cNvPr id="257" name="AutoShape 89">
                  <a:extLst>
                    <a:ext uri="{FF2B5EF4-FFF2-40B4-BE49-F238E27FC236}">
                      <a16:creationId xmlns:a16="http://schemas.microsoft.com/office/drawing/2014/main" id="{F7D8B5A1-B9A0-4143-85F7-2E7F75462571}"/>
                    </a:ext>
                  </a:extLst>
                </p:cNvPr>
                <p:cNvSpPr>
                  <a:spLocks noChangeAspect="1" noChangeArrowheads="1"/>
                </p:cNvSpPr>
                <p:nvPr/>
              </p:nvSpPr>
              <p:spPr bwMode="auto">
                <a:xfrm rot="16200000">
                  <a:off x="-65" y="101"/>
                  <a:ext cx="371" cy="2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258" name="AutoShape 90">
                  <a:extLst>
                    <a:ext uri="{FF2B5EF4-FFF2-40B4-BE49-F238E27FC236}">
                      <a16:creationId xmlns:a16="http://schemas.microsoft.com/office/drawing/2014/main" id="{F63D1F73-994A-2D41-9D52-D93C553AE5A9}"/>
                    </a:ext>
                  </a:extLst>
                </p:cNvPr>
                <p:cNvSpPr>
                  <a:spLocks noChangeAspect="1" noChangeArrowheads="1"/>
                </p:cNvSpPr>
                <p:nvPr/>
              </p:nvSpPr>
              <p:spPr bwMode="auto">
                <a:xfrm rot="5400000">
                  <a:off x="-1" y="154"/>
                  <a:ext cx="119" cy="12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9" name="未知">
                  <a:extLst>
                    <a:ext uri="{FF2B5EF4-FFF2-40B4-BE49-F238E27FC236}">
                      <a16:creationId xmlns:a16="http://schemas.microsoft.com/office/drawing/2014/main" id="{33D2311F-1CD2-F64B-9856-BB1BD97355DC}"/>
                    </a:ext>
                  </a:extLst>
                </p:cNvPr>
                <p:cNvSpPr>
                  <a:spLocks noChangeAspect="1"/>
                </p:cNvSpPr>
                <p:nvPr/>
              </p:nvSpPr>
              <p:spPr bwMode="auto">
                <a:xfrm rot="5400000">
                  <a:off x="2" y="167"/>
                  <a:ext cx="105" cy="93"/>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0" name="Text Box 92">
                  <a:extLst>
                    <a:ext uri="{FF2B5EF4-FFF2-40B4-BE49-F238E27FC236}">
                      <a16:creationId xmlns:a16="http://schemas.microsoft.com/office/drawing/2014/main" id="{A57F76D4-4EE5-6B45-B302-7C756131CBCE}"/>
                    </a:ext>
                  </a:extLst>
                </p:cNvPr>
                <p:cNvSpPr txBox="1">
                  <a:spLocks noChangeAspect="1" noChangeArrowheads="1"/>
                </p:cNvSpPr>
                <p:nvPr/>
              </p:nvSpPr>
              <p:spPr bwMode="auto">
                <a:xfrm rot="16200000">
                  <a:off x="-52" y="92"/>
                  <a:ext cx="426" cy="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sp>
              <p:nvSpPr>
                <p:cNvPr id="261" name="Line 93">
                  <a:extLst>
                    <a:ext uri="{FF2B5EF4-FFF2-40B4-BE49-F238E27FC236}">
                      <a16:creationId xmlns:a16="http://schemas.microsoft.com/office/drawing/2014/main" id="{4CDAC533-DCB3-E347-9DB9-7F3C81B3F309}"/>
                    </a:ext>
                  </a:extLst>
                </p:cNvPr>
                <p:cNvSpPr>
                  <a:spLocks noChangeAspect="1" noChangeShapeType="1"/>
                </p:cNvSpPr>
                <p:nvPr/>
              </p:nvSpPr>
              <p:spPr bwMode="auto">
                <a:xfrm>
                  <a:off x="242" y="221"/>
                  <a:ext cx="29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2" name="Line 94">
                  <a:extLst>
                    <a:ext uri="{FF2B5EF4-FFF2-40B4-BE49-F238E27FC236}">
                      <a16:creationId xmlns:a16="http://schemas.microsoft.com/office/drawing/2014/main" id="{E83132E2-7F88-4B4C-B714-DF08B4A2E17B}"/>
                    </a:ext>
                  </a:extLst>
                </p:cNvPr>
                <p:cNvSpPr>
                  <a:spLocks noChangeAspect="1" noChangeShapeType="1"/>
                </p:cNvSpPr>
                <p:nvPr/>
              </p:nvSpPr>
              <p:spPr bwMode="auto">
                <a:xfrm>
                  <a:off x="751" y="221"/>
                  <a:ext cx="29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3" name="Rectangle 95">
                  <a:extLst>
                    <a:ext uri="{FF2B5EF4-FFF2-40B4-BE49-F238E27FC236}">
                      <a16:creationId xmlns:a16="http://schemas.microsoft.com/office/drawing/2014/main" id="{BFA95EF5-71D4-4043-8E4F-897307328289}"/>
                    </a:ext>
                  </a:extLst>
                </p:cNvPr>
                <p:cNvSpPr>
                  <a:spLocks noChangeAspect="1" noChangeArrowheads="1"/>
                </p:cNvSpPr>
                <p:nvPr/>
              </p:nvSpPr>
              <p:spPr bwMode="auto">
                <a:xfrm>
                  <a:off x="465" y="105"/>
                  <a:ext cx="268" cy="232"/>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264" name="Text Box 96">
                  <a:extLst>
                    <a:ext uri="{FF2B5EF4-FFF2-40B4-BE49-F238E27FC236}">
                      <a16:creationId xmlns:a16="http://schemas.microsoft.com/office/drawing/2014/main" id="{7F2B65BE-02CE-5B47-A68C-C96EF9F3A514}"/>
                    </a:ext>
                  </a:extLst>
                </p:cNvPr>
                <p:cNvSpPr txBox="1">
                  <a:spLocks noChangeAspect="1" noChangeArrowheads="1"/>
                </p:cNvSpPr>
                <p:nvPr/>
              </p:nvSpPr>
              <p:spPr bwMode="auto">
                <a:xfrm>
                  <a:off x="377" y="76"/>
                  <a:ext cx="442"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sp>
              <p:nvSpPr>
                <p:cNvPr id="265" name="未知">
                  <a:extLst>
                    <a:ext uri="{FF2B5EF4-FFF2-40B4-BE49-F238E27FC236}">
                      <a16:creationId xmlns:a16="http://schemas.microsoft.com/office/drawing/2014/main" id="{1D3E2B51-10D3-8343-AF6D-F9A411DF4345}"/>
                    </a:ext>
                  </a:extLst>
                </p:cNvPr>
                <p:cNvSpPr>
                  <a:spLocks noChangeAspect="1"/>
                </p:cNvSpPr>
                <p:nvPr/>
              </p:nvSpPr>
              <p:spPr bwMode="auto">
                <a:xfrm>
                  <a:off x="430" y="221"/>
                  <a:ext cx="399"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6" name="Rectangle 98">
                  <a:extLst>
                    <a:ext uri="{FF2B5EF4-FFF2-40B4-BE49-F238E27FC236}">
                      <a16:creationId xmlns:a16="http://schemas.microsoft.com/office/drawing/2014/main" id="{348CC656-9F15-F641-A846-458BB8BC83C9}"/>
                    </a:ext>
                  </a:extLst>
                </p:cNvPr>
                <p:cNvSpPr>
                  <a:spLocks noChangeAspect="1" noChangeArrowheads="1"/>
                </p:cNvSpPr>
                <p:nvPr/>
              </p:nvSpPr>
              <p:spPr bwMode="auto">
                <a:xfrm>
                  <a:off x="830" y="0"/>
                  <a:ext cx="54"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7" name="Rectangle 99">
                  <a:extLst>
                    <a:ext uri="{FF2B5EF4-FFF2-40B4-BE49-F238E27FC236}">
                      <a16:creationId xmlns:a16="http://schemas.microsoft.com/office/drawing/2014/main" id="{8F8598FF-A52A-9742-B3FE-01BD59894088}"/>
                    </a:ext>
                  </a:extLst>
                </p:cNvPr>
                <p:cNvSpPr>
                  <a:spLocks noChangeAspect="1" noChangeArrowheads="1"/>
                </p:cNvSpPr>
                <p:nvPr/>
              </p:nvSpPr>
              <p:spPr bwMode="auto">
                <a:xfrm>
                  <a:off x="327" y="3"/>
                  <a:ext cx="54" cy="435"/>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68" name="Group 100">
                  <a:extLst>
                    <a:ext uri="{FF2B5EF4-FFF2-40B4-BE49-F238E27FC236}">
                      <a16:creationId xmlns:a16="http://schemas.microsoft.com/office/drawing/2014/main" id="{8DD88726-F0FB-FE44-B1BE-55FF19CBEAAC}"/>
                    </a:ext>
                  </a:extLst>
                </p:cNvPr>
                <p:cNvGrpSpPr>
                  <a:grpSpLocks noChangeAspect="1"/>
                </p:cNvGrpSpPr>
                <p:nvPr/>
              </p:nvGrpSpPr>
              <p:grpSpPr bwMode="auto">
                <a:xfrm flipH="1">
                  <a:off x="961" y="96"/>
                  <a:ext cx="268" cy="233"/>
                  <a:chOff x="0" y="0"/>
                  <a:chExt cx="480" cy="432"/>
                </a:xfrm>
              </p:grpSpPr>
              <p:sp>
                <p:nvSpPr>
                  <p:cNvPr id="270" name="Rectangle 101">
                    <a:extLst>
                      <a:ext uri="{FF2B5EF4-FFF2-40B4-BE49-F238E27FC236}">
                        <a16:creationId xmlns:a16="http://schemas.microsoft.com/office/drawing/2014/main" id="{E4311AE2-AC4A-D247-A5A7-B9DD991441B3}"/>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1" name="Rectangle 102">
                    <a:extLst>
                      <a:ext uri="{FF2B5EF4-FFF2-40B4-BE49-F238E27FC236}">
                        <a16:creationId xmlns:a16="http://schemas.microsoft.com/office/drawing/2014/main" id="{812BE48E-17DB-EE44-9974-3A0CC28965A3}"/>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grpSp>
            <p:sp>
              <p:nvSpPr>
                <p:cNvPr id="269" name="Text Box 103">
                  <a:extLst>
                    <a:ext uri="{FF2B5EF4-FFF2-40B4-BE49-F238E27FC236}">
                      <a16:creationId xmlns:a16="http://schemas.microsoft.com/office/drawing/2014/main" id="{E956056D-75C5-0F48-9852-6E911775D450}"/>
                    </a:ext>
                  </a:extLst>
                </p:cNvPr>
                <p:cNvSpPr txBox="1">
                  <a:spLocks noChangeAspect="1" noChangeArrowheads="1"/>
                </p:cNvSpPr>
                <p:nvPr/>
              </p:nvSpPr>
              <p:spPr bwMode="auto">
                <a:xfrm flipH="1">
                  <a:off x="935" y="67"/>
                  <a:ext cx="310"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250" name="Rectangle 104">
                <a:extLst>
                  <a:ext uri="{FF2B5EF4-FFF2-40B4-BE49-F238E27FC236}">
                    <a16:creationId xmlns:a16="http://schemas.microsoft.com/office/drawing/2014/main" id="{598B45DA-C459-C141-839E-49A2F1811CFC}"/>
                  </a:ext>
                </a:extLst>
              </p:cNvPr>
              <p:cNvSpPr>
                <a:spLocks noChangeAspect="1" noChangeArrowheads="1"/>
              </p:cNvSpPr>
              <p:nvPr/>
            </p:nvSpPr>
            <p:spPr bwMode="auto">
              <a:xfrm>
                <a:off x="1455" y="8"/>
                <a:ext cx="54"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1" name="AutoShape 105">
                <a:extLst>
                  <a:ext uri="{FF2B5EF4-FFF2-40B4-BE49-F238E27FC236}">
                    <a16:creationId xmlns:a16="http://schemas.microsoft.com/office/drawing/2014/main" id="{BA1EAC40-249F-6847-9A60-738D6AFD9B73}"/>
                  </a:ext>
                </a:extLst>
              </p:cNvPr>
              <p:cNvSpPr>
                <a:spLocks noChangeArrowheads="1"/>
              </p:cNvSpPr>
              <p:nvPr/>
            </p:nvSpPr>
            <p:spPr bwMode="auto">
              <a:xfrm>
                <a:off x="556" y="0"/>
                <a:ext cx="364" cy="422"/>
              </a:xfrm>
              <a:prstGeom prst="cloudCallout">
                <a:avLst>
                  <a:gd name="adj1" fmla="val 39287"/>
                  <a:gd name="adj2" fmla="val 38153"/>
                </a:avLst>
              </a:prstGeom>
              <a:solidFill>
                <a:srgbClr val="0FEFEA"/>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429">
                    <a:latin typeface="Tahoma" panose="020B0604030504040204" pitchFamily="34" charset="0"/>
                  </a:rPr>
                  <a:t>Bubble</a:t>
                </a:r>
              </a:p>
            </p:txBody>
          </p:sp>
          <p:grpSp>
            <p:nvGrpSpPr>
              <p:cNvPr id="252" name="Group 106">
                <a:extLst>
                  <a:ext uri="{FF2B5EF4-FFF2-40B4-BE49-F238E27FC236}">
                    <a16:creationId xmlns:a16="http://schemas.microsoft.com/office/drawing/2014/main" id="{45330068-9EAB-E146-BD7F-2842DDF53992}"/>
                  </a:ext>
                </a:extLst>
              </p:cNvPr>
              <p:cNvGrpSpPr>
                <a:grpSpLocks/>
              </p:cNvGrpSpPr>
              <p:nvPr/>
            </p:nvGrpSpPr>
            <p:grpSpPr bwMode="auto">
              <a:xfrm>
                <a:off x="1087" y="78"/>
                <a:ext cx="310" cy="262"/>
                <a:chOff x="25" y="-16"/>
                <a:chExt cx="310" cy="262"/>
              </a:xfrm>
            </p:grpSpPr>
            <p:sp>
              <p:nvSpPr>
                <p:cNvPr id="253" name="Rectangle 107">
                  <a:extLst>
                    <a:ext uri="{FF2B5EF4-FFF2-40B4-BE49-F238E27FC236}">
                      <a16:creationId xmlns:a16="http://schemas.microsoft.com/office/drawing/2014/main" id="{43C0D424-DF46-564C-94DB-16498FFFDD03}"/>
                    </a:ext>
                  </a:extLst>
                </p:cNvPr>
                <p:cNvSpPr>
                  <a:spLocks noChangeArrowheads="1"/>
                </p:cNvSpPr>
                <p:nvPr/>
              </p:nvSpPr>
              <p:spPr bwMode="auto">
                <a:xfrm>
                  <a:off x="46" y="13"/>
                  <a:ext cx="270" cy="228"/>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4" name="Rectangle 108">
                  <a:extLst>
                    <a:ext uri="{FF2B5EF4-FFF2-40B4-BE49-F238E27FC236}">
                      <a16:creationId xmlns:a16="http://schemas.microsoft.com/office/drawing/2014/main" id="{3E6EB781-7C83-5C4F-B4D5-72D68F4479F5}"/>
                    </a:ext>
                  </a:extLst>
                </p:cNvPr>
                <p:cNvSpPr>
                  <a:spLocks noChangeAspect="1" noChangeArrowheads="1"/>
                </p:cNvSpPr>
                <p:nvPr/>
              </p:nvSpPr>
              <p:spPr bwMode="auto">
                <a:xfrm>
                  <a:off x="179" y="13"/>
                  <a:ext cx="133" cy="23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5" name="Rectangle 109">
                  <a:extLst>
                    <a:ext uri="{FF2B5EF4-FFF2-40B4-BE49-F238E27FC236}">
                      <a16:creationId xmlns:a16="http://schemas.microsoft.com/office/drawing/2014/main" id="{E258A490-420F-5D44-B118-5EB3F1C8E16E}"/>
                    </a:ext>
                  </a:extLst>
                </p:cNvPr>
                <p:cNvSpPr>
                  <a:spLocks noChangeAspect="1" noChangeArrowheads="1"/>
                </p:cNvSpPr>
                <p:nvPr/>
              </p:nvSpPr>
              <p:spPr bwMode="auto">
                <a:xfrm>
                  <a:off x="46" y="13"/>
                  <a:ext cx="266" cy="233"/>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sp>
              <p:nvSpPr>
                <p:cNvPr id="256" name="Text Box 110">
                  <a:extLst>
                    <a:ext uri="{FF2B5EF4-FFF2-40B4-BE49-F238E27FC236}">
                      <a16:creationId xmlns:a16="http://schemas.microsoft.com/office/drawing/2014/main" id="{AD015E5D-4F94-6543-B05E-C40D1F1EA7C1}"/>
                    </a:ext>
                  </a:extLst>
                </p:cNvPr>
                <p:cNvSpPr txBox="1">
                  <a:spLocks noChangeAspect="1" noChangeArrowheads="1"/>
                </p:cNvSpPr>
                <p:nvPr/>
              </p:nvSpPr>
              <p:spPr bwMode="auto">
                <a:xfrm>
                  <a:off x="25" y="-16"/>
                  <a:ext cx="310"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grpSp>
        <p:sp>
          <p:nvSpPr>
            <p:cNvPr id="207" name="Line 111">
              <a:extLst>
                <a:ext uri="{FF2B5EF4-FFF2-40B4-BE49-F238E27FC236}">
                  <a16:creationId xmlns:a16="http://schemas.microsoft.com/office/drawing/2014/main" id="{29AFCFB5-D096-6940-AD24-9C5EE53A2BDC}"/>
                </a:ext>
              </a:extLst>
            </p:cNvPr>
            <p:cNvSpPr>
              <a:spLocks noChangeAspect="1" noChangeShapeType="1"/>
            </p:cNvSpPr>
            <p:nvPr/>
          </p:nvSpPr>
          <p:spPr bwMode="auto">
            <a:xfrm>
              <a:off x="6452216" y="4584602"/>
              <a:ext cx="126523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8" name="Line 112">
              <a:extLst>
                <a:ext uri="{FF2B5EF4-FFF2-40B4-BE49-F238E27FC236}">
                  <a16:creationId xmlns:a16="http://schemas.microsoft.com/office/drawing/2014/main" id="{C406C90E-FA8E-DA40-8515-A2DDDC9B2CBC}"/>
                </a:ext>
              </a:extLst>
            </p:cNvPr>
            <p:cNvSpPr>
              <a:spLocks noChangeAspect="1" noChangeShapeType="1"/>
            </p:cNvSpPr>
            <p:nvPr/>
          </p:nvSpPr>
          <p:spPr bwMode="auto">
            <a:xfrm>
              <a:off x="6421971" y="4753469"/>
              <a:ext cx="121987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9" name="Line 113">
              <a:extLst>
                <a:ext uri="{FF2B5EF4-FFF2-40B4-BE49-F238E27FC236}">
                  <a16:creationId xmlns:a16="http://schemas.microsoft.com/office/drawing/2014/main" id="{1761AEDE-9490-DC4A-BAAF-30D811951366}"/>
                </a:ext>
              </a:extLst>
            </p:cNvPr>
            <p:cNvSpPr>
              <a:spLocks noChangeAspect="1" noChangeShapeType="1"/>
            </p:cNvSpPr>
            <p:nvPr/>
          </p:nvSpPr>
          <p:spPr bwMode="auto">
            <a:xfrm>
              <a:off x="5587720" y="4752209"/>
              <a:ext cx="43854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0" name="Line 114">
              <a:extLst>
                <a:ext uri="{FF2B5EF4-FFF2-40B4-BE49-F238E27FC236}">
                  <a16:creationId xmlns:a16="http://schemas.microsoft.com/office/drawing/2014/main" id="{9165BDF8-920B-AE48-852C-B4A6CBE4B24E}"/>
                </a:ext>
              </a:extLst>
            </p:cNvPr>
            <p:cNvSpPr>
              <a:spLocks noChangeAspect="1" noChangeShapeType="1"/>
            </p:cNvSpPr>
            <p:nvPr/>
          </p:nvSpPr>
          <p:spPr bwMode="auto">
            <a:xfrm>
              <a:off x="5529751" y="4584602"/>
              <a:ext cx="49651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11" name="Group 115">
              <a:extLst>
                <a:ext uri="{FF2B5EF4-FFF2-40B4-BE49-F238E27FC236}">
                  <a16:creationId xmlns:a16="http://schemas.microsoft.com/office/drawing/2014/main" id="{ACD0A37C-3574-9E40-83F4-3E3E17C98515}"/>
                </a:ext>
              </a:extLst>
            </p:cNvPr>
            <p:cNvGrpSpPr>
              <a:grpSpLocks noChangeAspect="1"/>
            </p:cNvGrpSpPr>
            <p:nvPr/>
          </p:nvGrpSpPr>
          <p:grpSpPr bwMode="auto">
            <a:xfrm>
              <a:off x="5890706" y="4484237"/>
              <a:ext cx="654226" cy="312549"/>
              <a:chOff x="66" y="-32"/>
              <a:chExt cx="738" cy="542"/>
            </a:xfrm>
          </p:grpSpPr>
          <p:sp>
            <p:nvSpPr>
              <p:cNvPr id="232" name="Rectangle 116">
                <a:extLst>
                  <a:ext uri="{FF2B5EF4-FFF2-40B4-BE49-F238E27FC236}">
                    <a16:creationId xmlns:a16="http://schemas.microsoft.com/office/drawing/2014/main" id="{A4637B81-F4A5-1A4E-8023-C3D2A00B7227}"/>
                  </a:ext>
                </a:extLst>
              </p:cNvPr>
              <p:cNvSpPr>
                <a:spLocks noChangeAspect="1" noChangeArrowheads="1"/>
              </p:cNvSpPr>
              <p:nvPr/>
            </p:nvSpPr>
            <p:spPr bwMode="auto">
              <a:xfrm>
                <a:off x="195" y="27"/>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233" name="Text Box 117">
                <a:extLst>
                  <a:ext uri="{FF2B5EF4-FFF2-40B4-BE49-F238E27FC236}">
                    <a16:creationId xmlns:a16="http://schemas.microsoft.com/office/drawing/2014/main" id="{D99DFAEF-68AE-6842-A74D-BC6DA62E54FC}"/>
                  </a:ext>
                </a:extLst>
              </p:cNvPr>
              <p:cNvSpPr txBox="1">
                <a:spLocks noChangeAspect="1" noChangeArrowheads="1"/>
              </p:cNvSpPr>
              <p:nvPr/>
            </p:nvSpPr>
            <p:spPr bwMode="auto">
              <a:xfrm>
                <a:off x="66" y="-32"/>
                <a:ext cx="738" cy="5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Ifetch</a:t>
                </a:r>
              </a:p>
            </p:txBody>
          </p:sp>
        </p:grpSp>
        <p:sp>
          <p:nvSpPr>
            <p:cNvPr id="212" name="Rectangle 118">
              <a:extLst>
                <a:ext uri="{FF2B5EF4-FFF2-40B4-BE49-F238E27FC236}">
                  <a16:creationId xmlns:a16="http://schemas.microsoft.com/office/drawing/2014/main" id="{FAAC0DF5-7B0E-514B-BFD9-25125FE6B1DC}"/>
                </a:ext>
              </a:extLst>
            </p:cNvPr>
            <p:cNvSpPr>
              <a:spLocks noChangeAspect="1" noChangeArrowheads="1"/>
            </p:cNvSpPr>
            <p:nvPr/>
          </p:nvSpPr>
          <p:spPr bwMode="auto">
            <a:xfrm>
              <a:off x="6555553" y="4408174"/>
              <a:ext cx="85693" cy="524243"/>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3" name="Rectangle 119">
              <a:extLst>
                <a:ext uri="{FF2B5EF4-FFF2-40B4-BE49-F238E27FC236}">
                  <a16:creationId xmlns:a16="http://schemas.microsoft.com/office/drawing/2014/main" id="{32CC029A-540F-3C47-8F3C-8D4BB9F6A40F}"/>
                </a:ext>
              </a:extLst>
            </p:cNvPr>
            <p:cNvSpPr>
              <a:spLocks noChangeAspect="1" noChangeArrowheads="1"/>
            </p:cNvSpPr>
            <p:nvPr/>
          </p:nvSpPr>
          <p:spPr bwMode="auto">
            <a:xfrm>
              <a:off x="5756587" y="4408174"/>
              <a:ext cx="85693" cy="524243"/>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4" name="AutoShape 120">
              <a:extLst>
                <a:ext uri="{FF2B5EF4-FFF2-40B4-BE49-F238E27FC236}">
                  <a16:creationId xmlns:a16="http://schemas.microsoft.com/office/drawing/2014/main" id="{7068F393-E5B5-314D-978E-941F0817B0C5}"/>
                </a:ext>
              </a:extLst>
            </p:cNvPr>
            <p:cNvSpPr>
              <a:spLocks noChangeAspect="1" noChangeArrowheads="1"/>
            </p:cNvSpPr>
            <p:nvPr/>
          </p:nvSpPr>
          <p:spPr bwMode="auto">
            <a:xfrm rot="16200000">
              <a:off x="7529686" y="4535455"/>
              <a:ext cx="591033" cy="26842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429">
                <a:latin typeface="Tahoma" panose="020B0604030504040204" pitchFamily="34" charset="0"/>
              </a:endParaRPr>
            </a:p>
          </p:txBody>
        </p:sp>
        <p:sp>
          <p:nvSpPr>
            <p:cNvPr id="215" name="AutoShape 121">
              <a:extLst>
                <a:ext uri="{FF2B5EF4-FFF2-40B4-BE49-F238E27FC236}">
                  <a16:creationId xmlns:a16="http://schemas.microsoft.com/office/drawing/2014/main" id="{F60D931E-63AB-2642-BBEB-D4FEAD4B02DF}"/>
                </a:ext>
              </a:extLst>
            </p:cNvPr>
            <p:cNvSpPr>
              <a:spLocks noChangeAspect="1" noChangeArrowheads="1"/>
            </p:cNvSpPr>
            <p:nvPr/>
          </p:nvSpPr>
          <p:spPr bwMode="auto">
            <a:xfrm rot="5400000">
              <a:off x="7623571" y="4596574"/>
              <a:ext cx="187770" cy="143663"/>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6" name="未知">
              <a:extLst>
                <a:ext uri="{FF2B5EF4-FFF2-40B4-BE49-F238E27FC236}">
                  <a16:creationId xmlns:a16="http://schemas.microsoft.com/office/drawing/2014/main" id="{26102F3B-2797-7A4C-A980-115AFAB63E21}"/>
                </a:ext>
              </a:extLst>
            </p:cNvPr>
            <p:cNvSpPr>
              <a:spLocks noChangeAspect="1"/>
            </p:cNvSpPr>
            <p:nvPr/>
          </p:nvSpPr>
          <p:spPr bwMode="auto">
            <a:xfrm rot="5400000">
              <a:off x="7636803" y="4614847"/>
              <a:ext cx="166346" cy="110897"/>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7" name="Text Box 123">
              <a:extLst>
                <a:ext uri="{FF2B5EF4-FFF2-40B4-BE49-F238E27FC236}">
                  <a16:creationId xmlns:a16="http://schemas.microsoft.com/office/drawing/2014/main" id="{5AA935A9-C1CB-894F-A3DA-C0479090E749}"/>
                </a:ext>
              </a:extLst>
            </p:cNvPr>
            <p:cNvSpPr txBox="1">
              <a:spLocks noChangeAspect="1" noChangeArrowheads="1"/>
            </p:cNvSpPr>
            <p:nvPr/>
          </p:nvSpPr>
          <p:spPr bwMode="auto">
            <a:xfrm rot="16200000">
              <a:off x="7624066" y="4484549"/>
              <a:ext cx="506870" cy="3122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ALU</a:t>
              </a:r>
            </a:p>
          </p:txBody>
        </p:sp>
        <p:sp>
          <p:nvSpPr>
            <p:cNvPr id="218" name="Line 124">
              <a:extLst>
                <a:ext uri="{FF2B5EF4-FFF2-40B4-BE49-F238E27FC236}">
                  <a16:creationId xmlns:a16="http://schemas.microsoft.com/office/drawing/2014/main" id="{443D418E-DCD5-C64D-B1F9-47B1AE0A0496}"/>
                </a:ext>
              </a:extLst>
            </p:cNvPr>
            <p:cNvSpPr>
              <a:spLocks noChangeAspect="1" noChangeShapeType="1"/>
            </p:cNvSpPr>
            <p:nvPr/>
          </p:nvSpPr>
          <p:spPr bwMode="auto">
            <a:xfrm>
              <a:off x="8007301" y="4670296"/>
              <a:ext cx="46879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9" name="Line 125">
              <a:extLst>
                <a:ext uri="{FF2B5EF4-FFF2-40B4-BE49-F238E27FC236}">
                  <a16:creationId xmlns:a16="http://schemas.microsoft.com/office/drawing/2014/main" id="{543AB3D3-EDBC-BD43-B67F-35191D2FFCEF}"/>
                </a:ext>
              </a:extLst>
            </p:cNvPr>
            <p:cNvSpPr>
              <a:spLocks noChangeAspect="1" noChangeShapeType="1"/>
            </p:cNvSpPr>
            <p:nvPr/>
          </p:nvSpPr>
          <p:spPr bwMode="auto">
            <a:xfrm>
              <a:off x="8471054" y="4685418"/>
              <a:ext cx="3352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0" name="Rectangle 126">
              <a:extLst>
                <a:ext uri="{FF2B5EF4-FFF2-40B4-BE49-F238E27FC236}">
                  <a16:creationId xmlns:a16="http://schemas.microsoft.com/office/drawing/2014/main" id="{304ACB11-68C5-1B4D-9A84-7A337021150A}"/>
                </a:ext>
              </a:extLst>
            </p:cNvPr>
            <p:cNvSpPr>
              <a:spLocks noChangeAspect="1" noChangeArrowheads="1"/>
            </p:cNvSpPr>
            <p:nvPr/>
          </p:nvSpPr>
          <p:spPr bwMode="auto">
            <a:xfrm>
              <a:off x="8360157" y="4532935"/>
              <a:ext cx="425947" cy="275983"/>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1429">
                <a:latin typeface="Tahoma" panose="020B0604030504040204" pitchFamily="34" charset="0"/>
              </a:endParaRPr>
            </a:p>
          </p:txBody>
        </p:sp>
        <p:sp>
          <p:nvSpPr>
            <p:cNvPr id="221" name="Text Box 127">
              <a:extLst>
                <a:ext uri="{FF2B5EF4-FFF2-40B4-BE49-F238E27FC236}">
                  <a16:creationId xmlns:a16="http://schemas.microsoft.com/office/drawing/2014/main" id="{75BD8BBB-8C1F-074F-928F-E9884693C663}"/>
                </a:ext>
              </a:extLst>
            </p:cNvPr>
            <p:cNvSpPr txBox="1">
              <a:spLocks noChangeAspect="1" noChangeArrowheads="1"/>
            </p:cNvSpPr>
            <p:nvPr/>
          </p:nvSpPr>
          <p:spPr bwMode="auto">
            <a:xfrm>
              <a:off x="8220824" y="4497782"/>
              <a:ext cx="700834" cy="3122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DMem</a:t>
              </a:r>
            </a:p>
          </p:txBody>
        </p:sp>
        <p:sp>
          <p:nvSpPr>
            <p:cNvPr id="222" name="Rectangle 128">
              <a:extLst>
                <a:ext uri="{FF2B5EF4-FFF2-40B4-BE49-F238E27FC236}">
                  <a16:creationId xmlns:a16="http://schemas.microsoft.com/office/drawing/2014/main" id="{CF459B0C-3365-6143-9EB9-6F936F30C27E}"/>
                </a:ext>
              </a:extLst>
            </p:cNvPr>
            <p:cNvSpPr>
              <a:spLocks noChangeAspect="1" noChangeArrowheads="1"/>
            </p:cNvSpPr>
            <p:nvPr/>
          </p:nvSpPr>
          <p:spPr bwMode="auto">
            <a:xfrm>
              <a:off x="8140882" y="4410695"/>
              <a:ext cx="85693" cy="51794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3" name="Rectangle 129">
              <a:extLst>
                <a:ext uri="{FF2B5EF4-FFF2-40B4-BE49-F238E27FC236}">
                  <a16:creationId xmlns:a16="http://schemas.microsoft.com/office/drawing/2014/main" id="{4F669F75-4049-A946-A732-6FC8B1FC1444}"/>
                </a:ext>
              </a:extLst>
            </p:cNvPr>
            <p:cNvSpPr>
              <a:spLocks noChangeAspect="1" noChangeArrowheads="1"/>
            </p:cNvSpPr>
            <p:nvPr/>
          </p:nvSpPr>
          <p:spPr bwMode="auto">
            <a:xfrm>
              <a:off x="7336876" y="4408175"/>
              <a:ext cx="85693" cy="525503"/>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4" name="AutoShape 130">
              <a:extLst>
                <a:ext uri="{FF2B5EF4-FFF2-40B4-BE49-F238E27FC236}">
                  <a16:creationId xmlns:a16="http://schemas.microsoft.com/office/drawing/2014/main" id="{5E40933F-A997-8F43-B973-B0195C38E6DF}"/>
                </a:ext>
              </a:extLst>
            </p:cNvPr>
            <p:cNvSpPr>
              <a:spLocks noChangeArrowheads="1"/>
            </p:cNvSpPr>
            <p:nvPr/>
          </p:nvSpPr>
          <p:spPr bwMode="auto">
            <a:xfrm>
              <a:off x="5113885" y="4408175"/>
              <a:ext cx="579691" cy="501559"/>
            </a:xfrm>
            <a:prstGeom prst="cloudCallout">
              <a:avLst>
                <a:gd name="adj1" fmla="val 39287"/>
                <a:gd name="adj2" fmla="val 38153"/>
              </a:avLst>
            </a:prstGeom>
            <a:solidFill>
              <a:srgbClr val="0FEFEA"/>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429">
                  <a:latin typeface="Tahoma" panose="020B0604030504040204" pitchFamily="34" charset="0"/>
                </a:rPr>
                <a:t>Bubble</a:t>
              </a:r>
            </a:p>
          </p:txBody>
        </p:sp>
        <p:grpSp>
          <p:nvGrpSpPr>
            <p:cNvPr id="225" name="Group 131">
              <a:extLst>
                <a:ext uri="{FF2B5EF4-FFF2-40B4-BE49-F238E27FC236}">
                  <a16:creationId xmlns:a16="http://schemas.microsoft.com/office/drawing/2014/main" id="{B5FE9D9E-FDD7-3F40-8A88-D616D85D55E4}"/>
                </a:ext>
              </a:extLst>
            </p:cNvPr>
            <p:cNvGrpSpPr>
              <a:grpSpLocks/>
            </p:cNvGrpSpPr>
            <p:nvPr/>
          </p:nvGrpSpPr>
          <p:grpSpPr bwMode="auto">
            <a:xfrm>
              <a:off x="6753204" y="4492496"/>
              <a:ext cx="491875" cy="312570"/>
              <a:chOff x="26" y="-16"/>
              <a:chExt cx="309" cy="263"/>
            </a:xfrm>
          </p:grpSpPr>
          <p:sp>
            <p:nvSpPr>
              <p:cNvPr id="228" name="Rectangle 132">
                <a:extLst>
                  <a:ext uri="{FF2B5EF4-FFF2-40B4-BE49-F238E27FC236}">
                    <a16:creationId xmlns:a16="http://schemas.microsoft.com/office/drawing/2014/main" id="{86CDB244-DECB-7A42-A68C-6FE4349CE744}"/>
                  </a:ext>
                </a:extLst>
              </p:cNvPr>
              <p:cNvSpPr>
                <a:spLocks noChangeArrowheads="1"/>
              </p:cNvSpPr>
              <p:nvPr/>
            </p:nvSpPr>
            <p:spPr bwMode="auto">
              <a:xfrm>
                <a:off x="46" y="13"/>
                <a:ext cx="270" cy="228"/>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9" name="Rectangle 133">
                <a:extLst>
                  <a:ext uri="{FF2B5EF4-FFF2-40B4-BE49-F238E27FC236}">
                    <a16:creationId xmlns:a16="http://schemas.microsoft.com/office/drawing/2014/main" id="{2310F86F-5959-F74D-96D2-C81647E4962A}"/>
                  </a:ext>
                </a:extLst>
              </p:cNvPr>
              <p:cNvSpPr>
                <a:spLocks noChangeAspect="1" noChangeArrowheads="1"/>
              </p:cNvSpPr>
              <p:nvPr/>
            </p:nvSpPr>
            <p:spPr bwMode="auto">
              <a:xfrm>
                <a:off x="179" y="13"/>
                <a:ext cx="133" cy="23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0" name="Rectangle 134">
                <a:extLst>
                  <a:ext uri="{FF2B5EF4-FFF2-40B4-BE49-F238E27FC236}">
                    <a16:creationId xmlns:a16="http://schemas.microsoft.com/office/drawing/2014/main" id="{B49E00C0-D591-934F-9A9B-93392BCB4E7D}"/>
                  </a:ext>
                </a:extLst>
              </p:cNvPr>
              <p:cNvSpPr>
                <a:spLocks noChangeAspect="1" noChangeArrowheads="1"/>
              </p:cNvSpPr>
              <p:nvPr/>
            </p:nvSpPr>
            <p:spPr bwMode="auto">
              <a:xfrm>
                <a:off x="46" y="13"/>
                <a:ext cx="266" cy="233"/>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latin typeface="Tahoma" panose="020B0604030504040204" pitchFamily="34" charset="0"/>
                </a:endParaRPr>
              </a:p>
            </p:txBody>
          </p:sp>
          <p:sp>
            <p:nvSpPr>
              <p:cNvPr id="231" name="Text Box 135">
                <a:extLst>
                  <a:ext uri="{FF2B5EF4-FFF2-40B4-BE49-F238E27FC236}">
                    <a16:creationId xmlns:a16="http://schemas.microsoft.com/office/drawing/2014/main" id="{781EC98F-BE3C-8547-B159-4730CDA6324D}"/>
                  </a:ext>
                </a:extLst>
              </p:cNvPr>
              <p:cNvSpPr txBox="1">
                <a:spLocks noChangeAspect="1" noChangeArrowheads="1"/>
              </p:cNvSpPr>
              <p:nvPr/>
            </p:nvSpPr>
            <p:spPr bwMode="auto">
              <a:xfrm>
                <a:off x="26" y="-16"/>
                <a:ext cx="309"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a:latin typeface="Tahoma" panose="020B0604030504040204" pitchFamily="34" charset="0"/>
                  </a:rPr>
                  <a:t>Reg</a:t>
                </a:r>
              </a:p>
            </p:txBody>
          </p:sp>
        </p:grpSp>
        <p:sp>
          <p:nvSpPr>
            <p:cNvPr id="226" name="Line 136">
              <a:extLst>
                <a:ext uri="{FF2B5EF4-FFF2-40B4-BE49-F238E27FC236}">
                  <a16:creationId xmlns:a16="http://schemas.microsoft.com/office/drawing/2014/main" id="{2F17DA8F-518C-7840-BDA9-ABB118F7BFAF}"/>
                </a:ext>
              </a:extLst>
            </p:cNvPr>
            <p:cNvSpPr>
              <a:spLocks noChangeShapeType="1"/>
            </p:cNvSpPr>
            <p:nvPr/>
          </p:nvSpPr>
          <p:spPr bwMode="auto">
            <a:xfrm>
              <a:off x="5833459" y="2636336"/>
              <a:ext cx="228096" cy="627579"/>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7" name="Line 137">
              <a:extLst>
                <a:ext uri="{FF2B5EF4-FFF2-40B4-BE49-F238E27FC236}">
                  <a16:creationId xmlns:a16="http://schemas.microsoft.com/office/drawing/2014/main" id="{4900E8B8-7C46-104B-96F6-D34D1F558A84}"/>
                </a:ext>
              </a:extLst>
            </p:cNvPr>
            <p:cNvSpPr>
              <a:spLocks noChangeShapeType="1"/>
            </p:cNvSpPr>
            <p:nvPr/>
          </p:nvSpPr>
          <p:spPr bwMode="auto">
            <a:xfrm>
              <a:off x="6137166" y="2636336"/>
              <a:ext cx="76873" cy="1371096"/>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142" name="日期占位符 6">
            <a:extLst>
              <a:ext uri="{FF2B5EF4-FFF2-40B4-BE49-F238E27FC236}">
                <a16:creationId xmlns:a16="http://schemas.microsoft.com/office/drawing/2014/main" id="{5E706A2C-EB60-AA47-936A-284AECAE0FDD}"/>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43" name="页脚占位符 7">
            <a:extLst>
              <a:ext uri="{FF2B5EF4-FFF2-40B4-BE49-F238E27FC236}">
                <a16:creationId xmlns:a16="http://schemas.microsoft.com/office/drawing/2014/main" id="{913FCBC4-777F-9C47-974A-3F14B605C54B}"/>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44" name="灯片编号占位符 8">
            <a:extLst>
              <a:ext uri="{FF2B5EF4-FFF2-40B4-BE49-F238E27FC236}">
                <a16:creationId xmlns:a16="http://schemas.microsoft.com/office/drawing/2014/main" id="{FA92AEDA-9E0E-C048-9D3E-21086FE0A2D3}"/>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21</a:t>
            </a:fld>
            <a:endParaRPr lang="en-US" altLang="zh-CN"/>
          </a:p>
        </p:txBody>
      </p:sp>
    </p:spTree>
    <p:extLst>
      <p:ext uri="{BB962C8B-B14F-4D97-AF65-F5344CB8AC3E}">
        <p14:creationId xmlns:p14="http://schemas.microsoft.com/office/powerpoint/2010/main" val="1332123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Control Hazard on Branches</a:t>
            </a:r>
            <a:endParaRPr lang="zh-CN" altLang="en-US" dirty="0"/>
          </a:p>
        </p:txBody>
      </p:sp>
      <p:grpSp>
        <p:nvGrpSpPr>
          <p:cNvPr id="142" name="Group 2">
            <a:extLst>
              <a:ext uri="{FF2B5EF4-FFF2-40B4-BE49-F238E27FC236}">
                <a16:creationId xmlns:a16="http://schemas.microsoft.com/office/drawing/2014/main" id="{AA6C01F9-0A4F-644D-A61C-BBF7A0769942}"/>
              </a:ext>
            </a:extLst>
          </p:cNvPr>
          <p:cNvGrpSpPr>
            <a:grpSpLocks/>
          </p:cNvGrpSpPr>
          <p:nvPr/>
        </p:nvGrpSpPr>
        <p:grpSpPr bwMode="auto">
          <a:xfrm>
            <a:off x="3110170" y="1754197"/>
            <a:ext cx="5770271" cy="3043380"/>
            <a:chOff x="0" y="0"/>
            <a:chExt cx="3699" cy="2556"/>
          </a:xfrm>
        </p:grpSpPr>
        <p:grpSp>
          <p:nvGrpSpPr>
            <p:cNvPr id="143" name="Group 3">
              <a:extLst>
                <a:ext uri="{FF2B5EF4-FFF2-40B4-BE49-F238E27FC236}">
                  <a16:creationId xmlns:a16="http://schemas.microsoft.com/office/drawing/2014/main" id="{BD18E454-84A7-964F-95A3-1B2F173D8A81}"/>
                </a:ext>
              </a:extLst>
            </p:cNvPr>
            <p:cNvGrpSpPr>
              <a:grpSpLocks noChangeAspect="1"/>
            </p:cNvGrpSpPr>
            <p:nvPr/>
          </p:nvGrpSpPr>
          <p:grpSpPr bwMode="auto">
            <a:xfrm>
              <a:off x="880" y="1075"/>
              <a:ext cx="1968" cy="441"/>
              <a:chOff x="25" y="0"/>
              <a:chExt cx="1937" cy="441"/>
            </a:xfrm>
          </p:grpSpPr>
          <p:grpSp>
            <p:nvGrpSpPr>
              <p:cNvPr id="421" name="Group 4">
                <a:extLst>
                  <a:ext uri="{FF2B5EF4-FFF2-40B4-BE49-F238E27FC236}">
                    <a16:creationId xmlns:a16="http://schemas.microsoft.com/office/drawing/2014/main" id="{E2263676-D2D2-D946-B5BF-92D995E4E276}"/>
                  </a:ext>
                </a:extLst>
              </p:cNvPr>
              <p:cNvGrpSpPr>
                <a:grpSpLocks noChangeAspect="1"/>
              </p:cNvGrpSpPr>
              <p:nvPr/>
            </p:nvGrpSpPr>
            <p:grpSpPr bwMode="auto">
              <a:xfrm>
                <a:off x="504" y="104"/>
                <a:ext cx="229" cy="233"/>
                <a:chOff x="27" y="0"/>
                <a:chExt cx="495" cy="432"/>
              </a:xfrm>
            </p:grpSpPr>
            <p:grpSp>
              <p:nvGrpSpPr>
                <p:cNvPr id="450" name="Group 5">
                  <a:extLst>
                    <a:ext uri="{FF2B5EF4-FFF2-40B4-BE49-F238E27FC236}">
                      <a16:creationId xmlns:a16="http://schemas.microsoft.com/office/drawing/2014/main" id="{081844B6-F989-5F48-9455-150F62635FCE}"/>
                    </a:ext>
                  </a:extLst>
                </p:cNvPr>
                <p:cNvGrpSpPr>
                  <a:grpSpLocks noChangeAspect="1"/>
                </p:cNvGrpSpPr>
                <p:nvPr/>
              </p:nvGrpSpPr>
              <p:grpSpPr bwMode="auto">
                <a:xfrm>
                  <a:off x="30" y="0"/>
                  <a:ext cx="480" cy="432"/>
                  <a:chOff x="0" y="0"/>
                  <a:chExt cx="480" cy="432"/>
                </a:xfrm>
              </p:grpSpPr>
              <p:sp>
                <p:nvSpPr>
                  <p:cNvPr id="452" name="Rectangle 6">
                    <a:extLst>
                      <a:ext uri="{FF2B5EF4-FFF2-40B4-BE49-F238E27FC236}">
                        <a16:creationId xmlns:a16="http://schemas.microsoft.com/office/drawing/2014/main" id="{569BA2EF-9FA1-FB4F-A35E-67B98224BA3D}"/>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53" name="Rectangle 7">
                    <a:extLst>
                      <a:ext uri="{FF2B5EF4-FFF2-40B4-BE49-F238E27FC236}">
                        <a16:creationId xmlns:a16="http://schemas.microsoft.com/office/drawing/2014/main" id="{6B1E10B5-52FC-C340-B746-F955F48AA6D2}"/>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451" name="Text Box 8">
                  <a:extLst>
                    <a:ext uri="{FF2B5EF4-FFF2-40B4-BE49-F238E27FC236}">
                      <a16:creationId xmlns:a16="http://schemas.microsoft.com/office/drawing/2014/main" id="{89D079B1-2BE6-B44E-9BB7-E685893E066E}"/>
                    </a:ext>
                  </a:extLst>
                </p:cNvPr>
                <p:cNvSpPr txBox="1">
                  <a:spLocks noChangeAspect="1" noChangeArrowheads="1"/>
                </p:cNvSpPr>
                <p:nvPr/>
              </p:nvSpPr>
              <p:spPr bwMode="auto">
                <a:xfrm>
                  <a:off x="27" y="21"/>
                  <a:ext cx="495"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sp>
            <p:nvSpPr>
              <p:cNvPr id="422" name="Line 9">
                <a:extLst>
                  <a:ext uri="{FF2B5EF4-FFF2-40B4-BE49-F238E27FC236}">
                    <a16:creationId xmlns:a16="http://schemas.microsoft.com/office/drawing/2014/main" id="{B5945F85-FDA1-EA4E-9E80-8DB463BD4BB1}"/>
                  </a:ext>
                </a:extLst>
              </p:cNvPr>
              <p:cNvSpPr>
                <a:spLocks noChangeAspect="1" noChangeShapeType="1"/>
              </p:cNvSpPr>
              <p:nvPr/>
            </p:nvSpPr>
            <p:spPr bwMode="auto">
              <a:xfrm>
                <a:off x="727"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23" name="Line 10">
                <a:extLst>
                  <a:ext uri="{FF2B5EF4-FFF2-40B4-BE49-F238E27FC236}">
                    <a16:creationId xmlns:a16="http://schemas.microsoft.com/office/drawing/2014/main" id="{43BBB39C-307C-574F-9CE9-AA1DDA2ED6BD}"/>
                  </a:ext>
                </a:extLst>
              </p:cNvPr>
              <p:cNvSpPr>
                <a:spLocks noChangeAspect="1" noChangeShapeType="1"/>
              </p:cNvSpPr>
              <p:nvPr/>
            </p:nvSpPr>
            <p:spPr bwMode="auto">
              <a:xfrm>
                <a:off x="727"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424" name="Group 11">
                <a:extLst>
                  <a:ext uri="{FF2B5EF4-FFF2-40B4-BE49-F238E27FC236}">
                    <a16:creationId xmlns:a16="http://schemas.microsoft.com/office/drawing/2014/main" id="{C8DACA9B-7C0C-6642-8209-78CFA2AD118E}"/>
                  </a:ext>
                </a:extLst>
              </p:cNvPr>
              <p:cNvGrpSpPr>
                <a:grpSpLocks noChangeAspect="1"/>
              </p:cNvGrpSpPr>
              <p:nvPr/>
            </p:nvGrpSpPr>
            <p:grpSpPr bwMode="auto">
              <a:xfrm>
                <a:off x="927" y="30"/>
                <a:ext cx="202" cy="373"/>
                <a:chOff x="0" y="-12"/>
                <a:chExt cx="364" cy="773"/>
              </a:xfrm>
            </p:grpSpPr>
            <p:sp>
              <p:nvSpPr>
                <p:cNvPr id="446" name="AutoShape 12">
                  <a:extLst>
                    <a:ext uri="{FF2B5EF4-FFF2-40B4-BE49-F238E27FC236}">
                      <a16:creationId xmlns:a16="http://schemas.microsoft.com/office/drawing/2014/main" id="{F52EAB7C-9E75-6746-9DA1-B38F0F55BD31}"/>
                    </a:ext>
                  </a:extLst>
                </p:cNvPr>
                <p:cNvSpPr>
                  <a:spLocks noChangeAspect="1" noChangeArrowheads="1"/>
                </p:cNvSpPr>
                <p:nvPr/>
              </p:nvSpPr>
              <p:spPr bwMode="auto">
                <a:xfrm rot="16200000">
                  <a:off x="-193" y="208"/>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794" b="1">
                    <a:latin typeface="Comic Sans MS" panose="030F0902030302020204" pitchFamily="66" charset="0"/>
                  </a:endParaRPr>
                </a:p>
              </p:txBody>
            </p:sp>
            <p:sp>
              <p:nvSpPr>
                <p:cNvPr id="447" name="AutoShape 13">
                  <a:extLst>
                    <a:ext uri="{FF2B5EF4-FFF2-40B4-BE49-F238E27FC236}">
                      <a16:creationId xmlns:a16="http://schemas.microsoft.com/office/drawing/2014/main" id="{C6B23E61-2D7A-3441-B26C-E7363D1E941B}"/>
                    </a:ext>
                  </a:extLst>
                </p:cNvPr>
                <p:cNvSpPr>
                  <a:spLocks noChangeAspect="1" noChangeArrowheads="1"/>
                </p:cNvSpPr>
                <p:nvPr/>
              </p:nvSpPr>
              <p:spPr bwMode="auto">
                <a:xfrm rot="5400000">
                  <a:off x="-34" y="294"/>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48" name="未知">
                  <a:extLst>
                    <a:ext uri="{FF2B5EF4-FFF2-40B4-BE49-F238E27FC236}">
                      <a16:creationId xmlns:a16="http://schemas.microsoft.com/office/drawing/2014/main" id="{DD11A924-DD27-0B40-A45F-EB69F00D9457}"/>
                    </a:ext>
                  </a:extLst>
                </p:cNvPr>
                <p:cNvSpPr>
                  <a:spLocks noChangeAspect="1"/>
                </p:cNvSpPr>
                <p:nvPr/>
              </p:nvSpPr>
              <p:spPr bwMode="auto">
                <a:xfrm rot="5400000">
                  <a:off x="-17" y="307"/>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49" name="Text Box 15">
                  <a:extLst>
                    <a:ext uri="{FF2B5EF4-FFF2-40B4-BE49-F238E27FC236}">
                      <a16:creationId xmlns:a16="http://schemas.microsoft.com/office/drawing/2014/main" id="{E70F4403-ECF4-3643-B448-69AE9261B54D}"/>
                    </a:ext>
                  </a:extLst>
                </p:cNvPr>
                <p:cNvSpPr txBox="1">
                  <a:spLocks noChangeAspect="1" noChangeArrowheads="1"/>
                </p:cNvSpPr>
                <p:nvPr/>
              </p:nvSpPr>
              <p:spPr bwMode="auto">
                <a:xfrm rot="16200000">
                  <a:off x="-97" y="205"/>
                  <a:ext cx="678"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ALU</a:t>
                  </a:r>
                </a:p>
              </p:txBody>
            </p:sp>
          </p:grpSp>
          <p:sp>
            <p:nvSpPr>
              <p:cNvPr id="425" name="Line 16">
                <a:extLst>
                  <a:ext uri="{FF2B5EF4-FFF2-40B4-BE49-F238E27FC236}">
                    <a16:creationId xmlns:a16="http://schemas.microsoft.com/office/drawing/2014/main" id="{885041E2-F483-6347-ADB5-5AA05F4CF3BC}"/>
                  </a:ext>
                </a:extLst>
              </p:cNvPr>
              <p:cNvSpPr>
                <a:spLocks noChangeAspect="1" noChangeShapeType="1"/>
              </p:cNvSpPr>
              <p:nvPr/>
            </p:nvSpPr>
            <p:spPr bwMode="auto">
              <a:xfrm>
                <a:off x="1128"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26" name="Line 17">
                <a:extLst>
                  <a:ext uri="{FF2B5EF4-FFF2-40B4-BE49-F238E27FC236}">
                    <a16:creationId xmlns:a16="http://schemas.microsoft.com/office/drawing/2014/main" id="{18DF6100-F55B-2047-9A9C-751600644C79}"/>
                  </a:ext>
                </a:extLst>
              </p:cNvPr>
              <p:cNvSpPr>
                <a:spLocks noChangeAspect="1" noChangeShapeType="1"/>
              </p:cNvSpPr>
              <p:nvPr/>
            </p:nvSpPr>
            <p:spPr bwMode="auto">
              <a:xfrm>
                <a:off x="1551"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427" name="Group 18">
                <a:extLst>
                  <a:ext uri="{FF2B5EF4-FFF2-40B4-BE49-F238E27FC236}">
                    <a16:creationId xmlns:a16="http://schemas.microsoft.com/office/drawing/2014/main" id="{82306C05-EC55-6B44-B0CA-C61C9670ACD7}"/>
                  </a:ext>
                </a:extLst>
              </p:cNvPr>
              <p:cNvGrpSpPr>
                <a:grpSpLocks noChangeAspect="1"/>
              </p:cNvGrpSpPr>
              <p:nvPr/>
            </p:nvGrpSpPr>
            <p:grpSpPr bwMode="auto">
              <a:xfrm>
                <a:off x="1272" y="105"/>
                <a:ext cx="306" cy="232"/>
                <a:chOff x="51" y="0"/>
                <a:chExt cx="661" cy="480"/>
              </a:xfrm>
            </p:grpSpPr>
            <p:sp>
              <p:nvSpPr>
                <p:cNvPr id="444" name="Rectangle 19">
                  <a:extLst>
                    <a:ext uri="{FF2B5EF4-FFF2-40B4-BE49-F238E27FC236}">
                      <a16:creationId xmlns:a16="http://schemas.microsoft.com/office/drawing/2014/main" id="{E89D71D8-32DC-EE4C-9770-7243840D3408}"/>
                    </a:ext>
                  </a:extLst>
                </p:cNvPr>
                <p:cNvSpPr>
                  <a:spLocks noChangeAspect="1" noChangeArrowheads="1"/>
                </p:cNvSpPr>
                <p:nvPr/>
              </p:nvSpPr>
              <p:spPr bwMode="auto">
                <a:xfrm>
                  <a:off x="142"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445" name="Text Box 20">
                  <a:extLst>
                    <a:ext uri="{FF2B5EF4-FFF2-40B4-BE49-F238E27FC236}">
                      <a16:creationId xmlns:a16="http://schemas.microsoft.com/office/drawing/2014/main" id="{C996A139-CC46-B143-B486-9E82F452AE92}"/>
                    </a:ext>
                  </a:extLst>
                </p:cNvPr>
                <p:cNvSpPr txBox="1">
                  <a:spLocks noChangeAspect="1" noChangeArrowheads="1"/>
                </p:cNvSpPr>
                <p:nvPr/>
              </p:nvSpPr>
              <p:spPr bwMode="auto">
                <a:xfrm>
                  <a:off x="51" y="25"/>
                  <a:ext cx="661"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DMem</a:t>
                  </a:r>
                </a:p>
              </p:txBody>
            </p:sp>
          </p:grpSp>
          <p:sp>
            <p:nvSpPr>
              <p:cNvPr id="428" name="未知">
                <a:extLst>
                  <a:ext uri="{FF2B5EF4-FFF2-40B4-BE49-F238E27FC236}">
                    <a16:creationId xmlns:a16="http://schemas.microsoft.com/office/drawing/2014/main" id="{6D0F8050-C9D5-FB43-AA79-769D5616B122}"/>
                  </a:ext>
                </a:extLst>
              </p:cNvPr>
              <p:cNvSpPr>
                <a:spLocks noChangeAspect="1"/>
              </p:cNvSpPr>
              <p:nvPr/>
            </p:nvSpPr>
            <p:spPr bwMode="auto">
              <a:xfrm>
                <a:off x="1284"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29" name="Line 22">
                <a:extLst>
                  <a:ext uri="{FF2B5EF4-FFF2-40B4-BE49-F238E27FC236}">
                    <a16:creationId xmlns:a16="http://schemas.microsoft.com/office/drawing/2014/main" id="{B0C62AD2-C251-D34D-A911-B3A4AC9B85E7}"/>
                  </a:ext>
                </a:extLst>
              </p:cNvPr>
              <p:cNvSpPr>
                <a:spLocks noChangeAspect="1" noChangeShapeType="1"/>
              </p:cNvSpPr>
              <p:nvPr/>
            </p:nvSpPr>
            <p:spPr bwMode="auto">
              <a:xfrm>
                <a:off x="275"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30" name="Line 23">
                <a:extLst>
                  <a:ext uri="{FF2B5EF4-FFF2-40B4-BE49-F238E27FC236}">
                    <a16:creationId xmlns:a16="http://schemas.microsoft.com/office/drawing/2014/main" id="{2AE0AD4F-8752-4F41-936D-6B1BBAC21019}"/>
                  </a:ext>
                </a:extLst>
              </p:cNvPr>
              <p:cNvSpPr>
                <a:spLocks noChangeAspect="1" noChangeShapeType="1"/>
              </p:cNvSpPr>
              <p:nvPr/>
            </p:nvSpPr>
            <p:spPr bwMode="auto">
              <a:xfrm>
                <a:off x="245"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431" name="Group 24">
                <a:extLst>
                  <a:ext uri="{FF2B5EF4-FFF2-40B4-BE49-F238E27FC236}">
                    <a16:creationId xmlns:a16="http://schemas.microsoft.com/office/drawing/2014/main" id="{9F7D89AA-EB93-A948-9996-9ED1FF9054C6}"/>
                  </a:ext>
                </a:extLst>
              </p:cNvPr>
              <p:cNvGrpSpPr>
                <a:grpSpLocks noChangeAspect="1"/>
              </p:cNvGrpSpPr>
              <p:nvPr/>
            </p:nvGrpSpPr>
            <p:grpSpPr bwMode="auto">
              <a:xfrm>
                <a:off x="25" y="105"/>
                <a:ext cx="322" cy="232"/>
                <a:chOff x="55" y="0"/>
                <a:chExt cx="694" cy="480"/>
              </a:xfrm>
            </p:grpSpPr>
            <p:sp>
              <p:nvSpPr>
                <p:cNvPr id="442" name="Rectangle 25">
                  <a:extLst>
                    <a:ext uri="{FF2B5EF4-FFF2-40B4-BE49-F238E27FC236}">
                      <a16:creationId xmlns:a16="http://schemas.microsoft.com/office/drawing/2014/main" id="{64F66ACD-0A01-884A-8C99-52B0A9645758}"/>
                    </a:ext>
                  </a:extLst>
                </p:cNvPr>
                <p:cNvSpPr>
                  <a:spLocks noChangeAspect="1" noChangeArrowheads="1"/>
                </p:cNvSpPr>
                <p:nvPr/>
              </p:nvSpPr>
              <p:spPr bwMode="auto">
                <a:xfrm>
                  <a:off x="155"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443" name="Text Box 26">
                  <a:extLst>
                    <a:ext uri="{FF2B5EF4-FFF2-40B4-BE49-F238E27FC236}">
                      <a16:creationId xmlns:a16="http://schemas.microsoft.com/office/drawing/2014/main" id="{0F6C6C06-AE24-B04E-9294-0B86A7B6D68F}"/>
                    </a:ext>
                  </a:extLst>
                </p:cNvPr>
                <p:cNvSpPr txBox="1">
                  <a:spLocks noChangeAspect="1" noChangeArrowheads="1"/>
                </p:cNvSpPr>
                <p:nvPr/>
              </p:nvSpPr>
              <p:spPr bwMode="auto">
                <a:xfrm>
                  <a:off x="55" y="25"/>
                  <a:ext cx="694"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Ifetch</a:t>
                  </a:r>
                </a:p>
              </p:txBody>
            </p:sp>
          </p:grpSp>
          <p:grpSp>
            <p:nvGrpSpPr>
              <p:cNvPr id="432" name="Group 27">
                <a:extLst>
                  <a:ext uri="{FF2B5EF4-FFF2-40B4-BE49-F238E27FC236}">
                    <a16:creationId xmlns:a16="http://schemas.microsoft.com/office/drawing/2014/main" id="{5333F341-1CBD-CB42-9853-77D574CBE0F9}"/>
                  </a:ext>
                </a:extLst>
              </p:cNvPr>
              <p:cNvGrpSpPr>
                <a:grpSpLocks noChangeAspect="1"/>
              </p:cNvGrpSpPr>
              <p:nvPr/>
            </p:nvGrpSpPr>
            <p:grpSpPr bwMode="auto">
              <a:xfrm>
                <a:off x="364" y="0"/>
                <a:ext cx="1297" cy="441"/>
                <a:chOff x="0" y="0"/>
                <a:chExt cx="2088" cy="681"/>
              </a:xfrm>
            </p:grpSpPr>
            <p:sp>
              <p:nvSpPr>
                <p:cNvPr id="438" name="Rectangle 28">
                  <a:extLst>
                    <a:ext uri="{FF2B5EF4-FFF2-40B4-BE49-F238E27FC236}">
                      <a16:creationId xmlns:a16="http://schemas.microsoft.com/office/drawing/2014/main" id="{6B5FFB95-1B5D-534F-81CD-1CC4D543FF90}"/>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39" name="Rectangle 29">
                  <a:extLst>
                    <a:ext uri="{FF2B5EF4-FFF2-40B4-BE49-F238E27FC236}">
                      <a16:creationId xmlns:a16="http://schemas.microsoft.com/office/drawing/2014/main" id="{B8F4D256-E84A-6643-B9FE-CC2ECD29D612}"/>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40" name="Rectangle 30">
                  <a:extLst>
                    <a:ext uri="{FF2B5EF4-FFF2-40B4-BE49-F238E27FC236}">
                      <a16:creationId xmlns:a16="http://schemas.microsoft.com/office/drawing/2014/main" id="{1327C099-A070-DA4A-9E7C-10A497FF315F}"/>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41" name="Rectangle 31">
                  <a:extLst>
                    <a:ext uri="{FF2B5EF4-FFF2-40B4-BE49-F238E27FC236}">
                      <a16:creationId xmlns:a16="http://schemas.microsoft.com/office/drawing/2014/main" id="{05C47A65-57E5-F947-B234-F0590A5E80C6}"/>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433" name="Group 32">
                <a:extLst>
                  <a:ext uri="{FF2B5EF4-FFF2-40B4-BE49-F238E27FC236}">
                    <a16:creationId xmlns:a16="http://schemas.microsoft.com/office/drawing/2014/main" id="{24CC35C6-D8E0-3A47-8AC1-E73B1FB7881C}"/>
                  </a:ext>
                </a:extLst>
              </p:cNvPr>
              <p:cNvGrpSpPr>
                <a:grpSpLocks noChangeAspect="1"/>
              </p:cNvGrpSpPr>
              <p:nvPr/>
            </p:nvGrpSpPr>
            <p:grpSpPr bwMode="auto">
              <a:xfrm flipH="1">
                <a:off x="1729" y="96"/>
                <a:ext cx="233" cy="233"/>
                <a:chOff x="18" y="0"/>
                <a:chExt cx="501" cy="432"/>
              </a:xfrm>
            </p:grpSpPr>
            <p:grpSp>
              <p:nvGrpSpPr>
                <p:cNvPr id="434" name="Group 33">
                  <a:extLst>
                    <a:ext uri="{FF2B5EF4-FFF2-40B4-BE49-F238E27FC236}">
                      <a16:creationId xmlns:a16="http://schemas.microsoft.com/office/drawing/2014/main" id="{4DA94F5D-64E7-5C44-BABD-2EFD44C1E770}"/>
                    </a:ext>
                  </a:extLst>
                </p:cNvPr>
                <p:cNvGrpSpPr>
                  <a:grpSpLocks noChangeAspect="1"/>
                </p:cNvGrpSpPr>
                <p:nvPr/>
              </p:nvGrpSpPr>
              <p:grpSpPr bwMode="auto">
                <a:xfrm>
                  <a:off x="18" y="0"/>
                  <a:ext cx="480" cy="432"/>
                  <a:chOff x="0" y="0"/>
                  <a:chExt cx="480" cy="432"/>
                </a:xfrm>
              </p:grpSpPr>
              <p:sp>
                <p:nvSpPr>
                  <p:cNvPr id="436" name="Rectangle 34">
                    <a:extLst>
                      <a:ext uri="{FF2B5EF4-FFF2-40B4-BE49-F238E27FC236}">
                        <a16:creationId xmlns:a16="http://schemas.microsoft.com/office/drawing/2014/main" id="{46181AFE-E2DD-BD46-AB4C-EC2CCF33F0A8}"/>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37" name="Rectangle 35">
                    <a:extLst>
                      <a:ext uri="{FF2B5EF4-FFF2-40B4-BE49-F238E27FC236}">
                        <a16:creationId xmlns:a16="http://schemas.microsoft.com/office/drawing/2014/main" id="{D40C1FC4-218C-D548-8E09-D526EE45457E}"/>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435" name="Text Box 36">
                  <a:extLst>
                    <a:ext uri="{FF2B5EF4-FFF2-40B4-BE49-F238E27FC236}">
                      <a16:creationId xmlns:a16="http://schemas.microsoft.com/office/drawing/2014/main" id="{7882F914-2830-2A4D-A431-19F6BC8684DF}"/>
                    </a:ext>
                  </a:extLst>
                </p:cNvPr>
                <p:cNvSpPr txBox="1">
                  <a:spLocks noChangeAspect="1" noChangeArrowheads="1"/>
                </p:cNvSpPr>
                <p:nvPr/>
              </p:nvSpPr>
              <p:spPr bwMode="auto">
                <a:xfrm>
                  <a:off x="27" y="21"/>
                  <a:ext cx="492"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grpSp>
        <p:grpSp>
          <p:nvGrpSpPr>
            <p:cNvPr id="144" name="Group 37">
              <a:extLst>
                <a:ext uri="{FF2B5EF4-FFF2-40B4-BE49-F238E27FC236}">
                  <a16:creationId xmlns:a16="http://schemas.microsoft.com/office/drawing/2014/main" id="{25CD1F1B-6866-3943-84E3-685DA3903213}"/>
                </a:ext>
              </a:extLst>
            </p:cNvPr>
            <p:cNvGrpSpPr>
              <a:grpSpLocks noChangeAspect="1"/>
            </p:cNvGrpSpPr>
            <p:nvPr/>
          </p:nvGrpSpPr>
          <p:grpSpPr bwMode="auto">
            <a:xfrm>
              <a:off x="453" y="539"/>
              <a:ext cx="1969" cy="441"/>
              <a:chOff x="26" y="0"/>
              <a:chExt cx="1938" cy="441"/>
            </a:xfrm>
          </p:grpSpPr>
          <p:grpSp>
            <p:nvGrpSpPr>
              <p:cNvPr id="388" name="Group 38">
                <a:extLst>
                  <a:ext uri="{FF2B5EF4-FFF2-40B4-BE49-F238E27FC236}">
                    <a16:creationId xmlns:a16="http://schemas.microsoft.com/office/drawing/2014/main" id="{8C3E9777-9BA4-F74D-ADD8-DD215D23374E}"/>
                  </a:ext>
                </a:extLst>
              </p:cNvPr>
              <p:cNvGrpSpPr>
                <a:grpSpLocks noChangeAspect="1"/>
              </p:cNvGrpSpPr>
              <p:nvPr/>
            </p:nvGrpSpPr>
            <p:grpSpPr bwMode="auto">
              <a:xfrm>
                <a:off x="504" y="104"/>
                <a:ext cx="229" cy="233"/>
                <a:chOff x="28" y="0"/>
                <a:chExt cx="497" cy="432"/>
              </a:xfrm>
            </p:grpSpPr>
            <p:grpSp>
              <p:nvGrpSpPr>
                <p:cNvPr id="417" name="Group 39">
                  <a:extLst>
                    <a:ext uri="{FF2B5EF4-FFF2-40B4-BE49-F238E27FC236}">
                      <a16:creationId xmlns:a16="http://schemas.microsoft.com/office/drawing/2014/main" id="{36F343B7-1ED7-E34B-8843-7CD782E56B27}"/>
                    </a:ext>
                  </a:extLst>
                </p:cNvPr>
                <p:cNvGrpSpPr>
                  <a:grpSpLocks noChangeAspect="1"/>
                </p:cNvGrpSpPr>
                <p:nvPr/>
              </p:nvGrpSpPr>
              <p:grpSpPr bwMode="auto">
                <a:xfrm>
                  <a:off x="33" y="0"/>
                  <a:ext cx="480" cy="432"/>
                  <a:chOff x="0" y="0"/>
                  <a:chExt cx="480" cy="432"/>
                </a:xfrm>
              </p:grpSpPr>
              <p:sp>
                <p:nvSpPr>
                  <p:cNvPr id="419" name="Rectangle 40">
                    <a:extLst>
                      <a:ext uri="{FF2B5EF4-FFF2-40B4-BE49-F238E27FC236}">
                        <a16:creationId xmlns:a16="http://schemas.microsoft.com/office/drawing/2014/main" id="{064A8E8E-A29A-5643-A671-5F67CC3E5FF3}"/>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20" name="Rectangle 41">
                    <a:extLst>
                      <a:ext uri="{FF2B5EF4-FFF2-40B4-BE49-F238E27FC236}">
                        <a16:creationId xmlns:a16="http://schemas.microsoft.com/office/drawing/2014/main" id="{B1DC0476-EC9F-C545-89DD-8B56EBA772A4}"/>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418" name="Text Box 42">
                  <a:extLst>
                    <a:ext uri="{FF2B5EF4-FFF2-40B4-BE49-F238E27FC236}">
                      <a16:creationId xmlns:a16="http://schemas.microsoft.com/office/drawing/2014/main" id="{46D93E64-B5AB-554C-963C-1BEB2E7CD30B}"/>
                    </a:ext>
                  </a:extLst>
                </p:cNvPr>
                <p:cNvSpPr txBox="1">
                  <a:spLocks noChangeAspect="1" noChangeArrowheads="1"/>
                </p:cNvSpPr>
                <p:nvPr/>
              </p:nvSpPr>
              <p:spPr bwMode="auto">
                <a:xfrm>
                  <a:off x="28" y="21"/>
                  <a:ext cx="497"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sp>
            <p:nvSpPr>
              <p:cNvPr id="389" name="Line 43">
                <a:extLst>
                  <a:ext uri="{FF2B5EF4-FFF2-40B4-BE49-F238E27FC236}">
                    <a16:creationId xmlns:a16="http://schemas.microsoft.com/office/drawing/2014/main" id="{FE904542-B720-7A46-8507-4E43FE03463C}"/>
                  </a:ext>
                </a:extLst>
              </p:cNvPr>
              <p:cNvSpPr>
                <a:spLocks noChangeAspect="1" noChangeShapeType="1"/>
              </p:cNvSpPr>
              <p:nvPr/>
            </p:nvSpPr>
            <p:spPr bwMode="auto">
              <a:xfrm>
                <a:off x="728"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90" name="Line 44">
                <a:extLst>
                  <a:ext uri="{FF2B5EF4-FFF2-40B4-BE49-F238E27FC236}">
                    <a16:creationId xmlns:a16="http://schemas.microsoft.com/office/drawing/2014/main" id="{4B55BCD5-B8B9-1F46-8B12-4ED97BC1AB14}"/>
                  </a:ext>
                </a:extLst>
              </p:cNvPr>
              <p:cNvSpPr>
                <a:spLocks noChangeAspect="1" noChangeShapeType="1"/>
              </p:cNvSpPr>
              <p:nvPr/>
            </p:nvSpPr>
            <p:spPr bwMode="auto">
              <a:xfrm>
                <a:off x="728"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91" name="Group 45">
                <a:extLst>
                  <a:ext uri="{FF2B5EF4-FFF2-40B4-BE49-F238E27FC236}">
                    <a16:creationId xmlns:a16="http://schemas.microsoft.com/office/drawing/2014/main" id="{89F4BEE0-5C52-0646-9A05-172DBCC9659E}"/>
                  </a:ext>
                </a:extLst>
              </p:cNvPr>
              <p:cNvGrpSpPr>
                <a:grpSpLocks noChangeAspect="1"/>
              </p:cNvGrpSpPr>
              <p:nvPr/>
            </p:nvGrpSpPr>
            <p:grpSpPr bwMode="auto">
              <a:xfrm>
                <a:off x="928" y="32"/>
                <a:ext cx="199" cy="371"/>
                <a:chOff x="0" y="-8"/>
                <a:chExt cx="359" cy="769"/>
              </a:xfrm>
            </p:grpSpPr>
            <p:sp>
              <p:nvSpPr>
                <p:cNvPr id="413" name="AutoShape 46">
                  <a:extLst>
                    <a:ext uri="{FF2B5EF4-FFF2-40B4-BE49-F238E27FC236}">
                      <a16:creationId xmlns:a16="http://schemas.microsoft.com/office/drawing/2014/main" id="{0B1DE4A5-4751-7945-8316-80ED59E71DFB}"/>
                    </a:ext>
                  </a:extLst>
                </p:cNvPr>
                <p:cNvSpPr>
                  <a:spLocks noChangeAspect="1" noChangeArrowheads="1"/>
                </p:cNvSpPr>
                <p:nvPr/>
              </p:nvSpPr>
              <p:spPr bwMode="auto">
                <a:xfrm rot="16200000">
                  <a:off x="-193" y="208"/>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794" b="1">
                    <a:latin typeface="Comic Sans MS" panose="030F0902030302020204" pitchFamily="66" charset="0"/>
                  </a:endParaRPr>
                </a:p>
              </p:txBody>
            </p:sp>
            <p:sp>
              <p:nvSpPr>
                <p:cNvPr id="414" name="AutoShape 47">
                  <a:extLst>
                    <a:ext uri="{FF2B5EF4-FFF2-40B4-BE49-F238E27FC236}">
                      <a16:creationId xmlns:a16="http://schemas.microsoft.com/office/drawing/2014/main" id="{89AE0064-4E48-6841-A545-6EA187C4726F}"/>
                    </a:ext>
                  </a:extLst>
                </p:cNvPr>
                <p:cNvSpPr>
                  <a:spLocks noChangeAspect="1" noChangeArrowheads="1"/>
                </p:cNvSpPr>
                <p:nvPr/>
              </p:nvSpPr>
              <p:spPr bwMode="auto">
                <a:xfrm rot="5400000">
                  <a:off x="-34" y="294"/>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15" name="未知">
                  <a:extLst>
                    <a:ext uri="{FF2B5EF4-FFF2-40B4-BE49-F238E27FC236}">
                      <a16:creationId xmlns:a16="http://schemas.microsoft.com/office/drawing/2014/main" id="{E581267F-B13D-2E4B-ACCB-4A60A7F0A69A}"/>
                    </a:ext>
                  </a:extLst>
                </p:cNvPr>
                <p:cNvSpPr>
                  <a:spLocks noChangeAspect="1"/>
                </p:cNvSpPr>
                <p:nvPr/>
              </p:nvSpPr>
              <p:spPr bwMode="auto">
                <a:xfrm rot="5400000">
                  <a:off x="-17" y="307"/>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16" name="Text Box 49">
                  <a:extLst>
                    <a:ext uri="{FF2B5EF4-FFF2-40B4-BE49-F238E27FC236}">
                      <a16:creationId xmlns:a16="http://schemas.microsoft.com/office/drawing/2014/main" id="{F2E96F3F-302C-2448-9B62-73259EACA3CA}"/>
                    </a:ext>
                  </a:extLst>
                </p:cNvPr>
                <p:cNvSpPr txBox="1">
                  <a:spLocks noChangeAspect="1" noChangeArrowheads="1"/>
                </p:cNvSpPr>
                <p:nvPr/>
              </p:nvSpPr>
              <p:spPr bwMode="auto">
                <a:xfrm rot="16200000">
                  <a:off x="-104" y="209"/>
                  <a:ext cx="678"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ALU</a:t>
                  </a:r>
                </a:p>
              </p:txBody>
            </p:sp>
          </p:grpSp>
          <p:sp>
            <p:nvSpPr>
              <p:cNvPr id="392" name="Line 50">
                <a:extLst>
                  <a:ext uri="{FF2B5EF4-FFF2-40B4-BE49-F238E27FC236}">
                    <a16:creationId xmlns:a16="http://schemas.microsoft.com/office/drawing/2014/main" id="{8DFCDE00-58B1-E74F-B8CA-CE8DD02EF47E}"/>
                  </a:ext>
                </a:extLst>
              </p:cNvPr>
              <p:cNvSpPr>
                <a:spLocks noChangeAspect="1" noChangeShapeType="1"/>
              </p:cNvSpPr>
              <p:nvPr/>
            </p:nvSpPr>
            <p:spPr bwMode="auto">
              <a:xfrm>
                <a:off x="1129"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93" name="Line 51">
                <a:extLst>
                  <a:ext uri="{FF2B5EF4-FFF2-40B4-BE49-F238E27FC236}">
                    <a16:creationId xmlns:a16="http://schemas.microsoft.com/office/drawing/2014/main" id="{A9607E8F-DE6E-6A42-9781-928BB87ACACC}"/>
                  </a:ext>
                </a:extLst>
              </p:cNvPr>
              <p:cNvSpPr>
                <a:spLocks noChangeAspect="1" noChangeShapeType="1"/>
              </p:cNvSpPr>
              <p:nvPr/>
            </p:nvSpPr>
            <p:spPr bwMode="auto">
              <a:xfrm>
                <a:off x="1552"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94" name="Group 52">
                <a:extLst>
                  <a:ext uri="{FF2B5EF4-FFF2-40B4-BE49-F238E27FC236}">
                    <a16:creationId xmlns:a16="http://schemas.microsoft.com/office/drawing/2014/main" id="{751593C5-A706-B141-927C-39D137E959FD}"/>
                  </a:ext>
                </a:extLst>
              </p:cNvPr>
              <p:cNvGrpSpPr>
                <a:grpSpLocks noChangeAspect="1"/>
              </p:cNvGrpSpPr>
              <p:nvPr/>
            </p:nvGrpSpPr>
            <p:grpSpPr bwMode="auto">
              <a:xfrm>
                <a:off x="1273" y="105"/>
                <a:ext cx="306" cy="232"/>
                <a:chOff x="51" y="0"/>
                <a:chExt cx="661" cy="480"/>
              </a:xfrm>
            </p:grpSpPr>
            <p:sp>
              <p:nvSpPr>
                <p:cNvPr id="411" name="Rectangle 53">
                  <a:extLst>
                    <a:ext uri="{FF2B5EF4-FFF2-40B4-BE49-F238E27FC236}">
                      <a16:creationId xmlns:a16="http://schemas.microsoft.com/office/drawing/2014/main" id="{457F560B-1590-8443-A481-327D562D7982}"/>
                    </a:ext>
                  </a:extLst>
                </p:cNvPr>
                <p:cNvSpPr>
                  <a:spLocks noChangeAspect="1" noChangeArrowheads="1"/>
                </p:cNvSpPr>
                <p:nvPr/>
              </p:nvSpPr>
              <p:spPr bwMode="auto">
                <a:xfrm>
                  <a:off x="142"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412" name="Text Box 54">
                  <a:extLst>
                    <a:ext uri="{FF2B5EF4-FFF2-40B4-BE49-F238E27FC236}">
                      <a16:creationId xmlns:a16="http://schemas.microsoft.com/office/drawing/2014/main" id="{9AD8315F-D923-1D4C-8578-FDF39CB3EF28}"/>
                    </a:ext>
                  </a:extLst>
                </p:cNvPr>
                <p:cNvSpPr txBox="1">
                  <a:spLocks noChangeAspect="1" noChangeArrowheads="1"/>
                </p:cNvSpPr>
                <p:nvPr/>
              </p:nvSpPr>
              <p:spPr bwMode="auto">
                <a:xfrm>
                  <a:off x="51" y="25"/>
                  <a:ext cx="661"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DMem</a:t>
                  </a:r>
                </a:p>
              </p:txBody>
            </p:sp>
          </p:grpSp>
          <p:sp>
            <p:nvSpPr>
              <p:cNvPr id="395" name="未知">
                <a:extLst>
                  <a:ext uri="{FF2B5EF4-FFF2-40B4-BE49-F238E27FC236}">
                    <a16:creationId xmlns:a16="http://schemas.microsoft.com/office/drawing/2014/main" id="{EED4FAA2-89DC-D447-BE38-A09C571C19AA}"/>
                  </a:ext>
                </a:extLst>
              </p:cNvPr>
              <p:cNvSpPr>
                <a:spLocks noChangeAspect="1"/>
              </p:cNvSpPr>
              <p:nvPr/>
            </p:nvSpPr>
            <p:spPr bwMode="auto">
              <a:xfrm>
                <a:off x="1285"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96" name="Line 56">
                <a:extLst>
                  <a:ext uri="{FF2B5EF4-FFF2-40B4-BE49-F238E27FC236}">
                    <a16:creationId xmlns:a16="http://schemas.microsoft.com/office/drawing/2014/main" id="{9E0B9006-F654-104A-A5E2-9D7E419E152F}"/>
                  </a:ext>
                </a:extLst>
              </p:cNvPr>
              <p:cNvSpPr>
                <a:spLocks noChangeAspect="1" noChangeShapeType="1"/>
              </p:cNvSpPr>
              <p:nvPr/>
            </p:nvSpPr>
            <p:spPr bwMode="auto">
              <a:xfrm>
                <a:off x="276"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97" name="Line 57">
                <a:extLst>
                  <a:ext uri="{FF2B5EF4-FFF2-40B4-BE49-F238E27FC236}">
                    <a16:creationId xmlns:a16="http://schemas.microsoft.com/office/drawing/2014/main" id="{6672EEA8-BAD7-D443-8D3C-E09A91CE7597}"/>
                  </a:ext>
                </a:extLst>
              </p:cNvPr>
              <p:cNvSpPr>
                <a:spLocks noChangeAspect="1" noChangeShapeType="1"/>
              </p:cNvSpPr>
              <p:nvPr/>
            </p:nvSpPr>
            <p:spPr bwMode="auto">
              <a:xfrm>
                <a:off x="246"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98" name="Group 58">
                <a:extLst>
                  <a:ext uri="{FF2B5EF4-FFF2-40B4-BE49-F238E27FC236}">
                    <a16:creationId xmlns:a16="http://schemas.microsoft.com/office/drawing/2014/main" id="{BEFA788E-4065-C249-816B-DB9298964F34}"/>
                  </a:ext>
                </a:extLst>
              </p:cNvPr>
              <p:cNvGrpSpPr>
                <a:grpSpLocks noChangeAspect="1"/>
              </p:cNvGrpSpPr>
              <p:nvPr/>
            </p:nvGrpSpPr>
            <p:grpSpPr bwMode="auto">
              <a:xfrm>
                <a:off x="26" y="105"/>
                <a:ext cx="322" cy="232"/>
                <a:chOff x="55" y="0"/>
                <a:chExt cx="693" cy="480"/>
              </a:xfrm>
            </p:grpSpPr>
            <p:sp>
              <p:nvSpPr>
                <p:cNvPr id="409" name="Rectangle 59">
                  <a:extLst>
                    <a:ext uri="{FF2B5EF4-FFF2-40B4-BE49-F238E27FC236}">
                      <a16:creationId xmlns:a16="http://schemas.microsoft.com/office/drawing/2014/main" id="{87DB10B0-DB4D-4742-B81D-1E07EF64A7AE}"/>
                    </a:ext>
                  </a:extLst>
                </p:cNvPr>
                <p:cNvSpPr>
                  <a:spLocks noChangeAspect="1" noChangeArrowheads="1"/>
                </p:cNvSpPr>
                <p:nvPr/>
              </p:nvSpPr>
              <p:spPr bwMode="auto">
                <a:xfrm>
                  <a:off x="158"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410" name="Text Box 60">
                  <a:extLst>
                    <a:ext uri="{FF2B5EF4-FFF2-40B4-BE49-F238E27FC236}">
                      <a16:creationId xmlns:a16="http://schemas.microsoft.com/office/drawing/2014/main" id="{1C6415AC-02B2-B947-B507-CDB031FA69A3}"/>
                    </a:ext>
                  </a:extLst>
                </p:cNvPr>
                <p:cNvSpPr txBox="1">
                  <a:spLocks noChangeAspect="1" noChangeArrowheads="1"/>
                </p:cNvSpPr>
                <p:nvPr/>
              </p:nvSpPr>
              <p:spPr bwMode="auto">
                <a:xfrm>
                  <a:off x="55" y="25"/>
                  <a:ext cx="693"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Ifetch</a:t>
                  </a:r>
                </a:p>
              </p:txBody>
            </p:sp>
          </p:grpSp>
          <p:grpSp>
            <p:nvGrpSpPr>
              <p:cNvPr id="399" name="Group 61">
                <a:extLst>
                  <a:ext uri="{FF2B5EF4-FFF2-40B4-BE49-F238E27FC236}">
                    <a16:creationId xmlns:a16="http://schemas.microsoft.com/office/drawing/2014/main" id="{3977F7CB-FC74-F545-BBB8-D4E795D474A0}"/>
                  </a:ext>
                </a:extLst>
              </p:cNvPr>
              <p:cNvGrpSpPr>
                <a:grpSpLocks noChangeAspect="1"/>
              </p:cNvGrpSpPr>
              <p:nvPr/>
            </p:nvGrpSpPr>
            <p:grpSpPr bwMode="auto">
              <a:xfrm>
                <a:off x="365" y="0"/>
                <a:ext cx="1297" cy="441"/>
                <a:chOff x="0" y="0"/>
                <a:chExt cx="2088" cy="681"/>
              </a:xfrm>
            </p:grpSpPr>
            <p:sp>
              <p:nvSpPr>
                <p:cNvPr id="405" name="Rectangle 62">
                  <a:extLst>
                    <a:ext uri="{FF2B5EF4-FFF2-40B4-BE49-F238E27FC236}">
                      <a16:creationId xmlns:a16="http://schemas.microsoft.com/office/drawing/2014/main" id="{A073F78E-BEDA-BA45-AA4E-72A33D8644EC}"/>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06" name="Rectangle 63">
                  <a:extLst>
                    <a:ext uri="{FF2B5EF4-FFF2-40B4-BE49-F238E27FC236}">
                      <a16:creationId xmlns:a16="http://schemas.microsoft.com/office/drawing/2014/main" id="{893475E0-4622-A946-ABE1-86DCCE951E04}"/>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07" name="Rectangle 64">
                  <a:extLst>
                    <a:ext uri="{FF2B5EF4-FFF2-40B4-BE49-F238E27FC236}">
                      <a16:creationId xmlns:a16="http://schemas.microsoft.com/office/drawing/2014/main" id="{4B3CDC7D-0A49-A94C-910A-6FC17D6F250B}"/>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08" name="Rectangle 65">
                  <a:extLst>
                    <a:ext uri="{FF2B5EF4-FFF2-40B4-BE49-F238E27FC236}">
                      <a16:creationId xmlns:a16="http://schemas.microsoft.com/office/drawing/2014/main" id="{0F21AF1F-036F-A349-9C76-CE8E9E13CE77}"/>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400" name="Group 66">
                <a:extLst>
                  <a:ext uri="{FF2B5EF4-FFF2-40B4-BE49-F238E27FC236}">
                    <a16:creationId xmlns:a16="http://schemas.microsoft.com/office/drawing/2014/main" id="{4FDD1B34-4307-1049-9C15-9EEA9C61F5D7}"/>
                  </a:ext>
                </a:extLst>
              </p:cNvPr>
              <p:cNvGrpSpPr>
                <a:grpSpLocks noChangeAspect="1"/>
              </p:cNvGrpSpPr>
              <p:nvPr/>
            </p:nvGrpSpPr>
            <p:grpSpPr bwMode="auto">
              <a:xfrm flipH="1">
                <a:off x="1731" y="96"/>
                <a:ext cx="233" cy="233"/>
                <a:chOff x="18" y="0"/>
                <a:chExt cx="502" cy="432"/>
              </a:xfrm>
            </p:grpSpPr>
            <p:grpSp>
              <p:nvGrpSpPr>
                <p:cNvPr id="401" name="Group 67">
                  <a:extLst>
                    <a:ext uri="{FF2B5EF4-FFF2-40B4-BE49-F238E27FC236}">
                      <a16:creationId xmlns:a16="http://schemas.microsoft.com/office/drawing/2014/main" id="{FD4F30C9-0964-3043-B1BD-ACDE8B69F41A}"/>
                    </a:ext>
                  </a:extLst>
                </p:cNvPr>
                <p:cNvGrpSpPr>
                  <a:grpSpLocks noChangeAspect="1"/>
                </p:cNvGrpSpPr>
                <p:nvPr/>
              </p:nvGrpSpPr>
              <p:grpSpPr bwMode="auto">
                <a:xfrm>
                  <a:off x="18" y="0"/>
                  <a:ext cx="480" cy="432"/>
                  <a:chOff x="0" y="0"/>
                  <a:chExt cx="480" cy="432"/>
                </a:xfrm>
              </p:grpSpPr>
              <p:sp>
                <p:nvSpPr>
                  <p:cNvPr id="403" name="Rectangle 68">
                    <a:extLst>
                      <a:ext uri="{FF2B5EF4-FFF2-40B4-BE49-F238E27FC236}">
                        <a16:creationId xmlns:a16="http://schemas.microsoft.com/office/drawing/2014/main" id="{AD41B72F-FE0B-C040-BF92-5767A8928CB3}"/>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04" name="Rectangle 69">
                    <a:extLst>
                      <a:ext uri="{FF2B5EF4-FFF2-40B4-BE49-F238E27FC236}">
                        <a16:creationId xmlns:a16="http://schemas.microsoft.com/office/drawing/2014/main" id="{C4EA9362-7C4E-6840-85EF-90D11340D2FC}"/>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402" name="Text Box 70">
                  <a:extLst>
                    <a:ext uri="{FF2B5EF4-FFF2-40B4-BE49-F238E27FC236}">
                      <a16:creationId xmlns:a16="http://schemas.microsoft.com/office/drawing/2014/main" id="{83EFEDF7-B6E5-C542-BBBA-83E1190495E1}"/>
                    </a:ext>
                  </a:extLst>
                </p:cNvPr>
                <p:cNvSpPr txBox="1">
                  <a:spLocks noChangeAspect="1" noChangeArrowheads="1"/>
                </p:cNvSpPr>
                <p:nvPr/>
              </p:nvSpPr>
              <p:spPr bwMode="auto">
                <a:xfrm>
                  <a:off x="28" y="21"/>
                  <a:ext cx="492"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grpSp>
        <p:grpSp>
          <p:nvGrpSpPr>
            <p:cNvPr id="145" name="Group 71">
              <a:extLst>
                <a:ext uri="{FF2B5EF4-FFF2-40B4-BE49-F238E27FC236}">
                  <a16:creationId xmlns:a16="http://schemas.microsoft.com/office/drawing/2014/main" id="{BF3A9F27-BCAF-B144-BE1E-0C32DBB9C01C}"/>
                </a:ext>
              </a:extLst>
            </p:cNvPr>
            <p:cNvGrpSpPr>
              <a:grpSpLocks noChangeAspect="1"/>
            </p:cNvGrpSpPr>
            <p:nvPr/>
          </p:nvGrpSpPr>
          <p:grpSpPr bwMode="auto">
            <a:xfrm>
              <a:off x="33" y="19"/>
              <a:ext cx="1967" cy="441"/>
              <a:chOff x="25" y="0"/>
              <a:chExt cx="1936" cy="441"/>
            </a:xfrm>
          </p:grpSpPr>
          <p:grpSp>
            <p:nvGrpSpPr>
              <p:cNvPr id="355" name="Group 72">
                <a:extLst>
                  <a:ext uri="{FF2B5EF4-FFF2-40B4-BE49-F238E27FC236}">
                    <a16:creationId xmlns:a16="http://schemas.microsoft.com/office/drawing/2014/main" id="{167DE651-103C-B840-8951-528325AD50F8}"/>
                  </a:ext>
                </a:extLst>
              </p:cNvPr>
              <p:cNvGrpSpPr>
                <a:grpSpLocks noChangeAspect="1"/>
              </p:cNvGrpSpPr>
              <p:nvPr/>
            </p:nvGrpSpPr>
            <p:grpSpPr bwMode="auto">
              <a:xfrm>
                <a:off x="504" y="104"/>
                <a:ext cx="229" cy="233"/>
                <a:chOff x="27" y="0"/>
                <a:chExt cx="495" cy="432"/>
              </a:xfrm>
            </p:grpSpPr>
            <p:grpSp>
              <p:nvGrpSpPr>
                <p:cNvPr id="384" name="Group 73">
                  <a:extLst>
                    <a:ext uri="{FF2B5EF4-FFF2-40B4-BE49-F238E27FC236}">
                      <a16:creationId xmlns:a16="http://schemas.microsoft.com/office/drawing/2014/main" id="{C62D854F-3A81-8D44-BDCA-B81CE5027154}"/>
                    </a:ext>
                  </a:extLst>
                </p:cNvPr>
                <p:cNvGrpSpPr>
                  <a:grpSpLocks noChangeAspect="1"/>
                </p:cNvGrpSpPr>
                <p:nvPr/>
              </p:nvGrpSpPr>
              <p:grpSpPr bwMode="auto">
                <a:xfrm>
                  <a:off x="32" y="0"/>
                  <a:ext cx="480" cy="432"/>
                  <a:chOff x="0" y="0"/>
                  <a:chExt cx="480" cy="432"/>
                </a:xfrm>
              </p:grpSpPr>
              <p:sp>
                <p:nvSpPr>
                  <p:cNvPr id="386" name="Rectangle 74">
                    <a:extLst>
                      <a:ext uri="{FF2B5EF4-FFF2-40B4-BE49-F238E27FC236}">
                        <a16:creationId xmlns:a16="http://schemas.microsoft.com/office/drawing/2014/main" id="{0782663F-7582-A945-B446-CAA07AA4359E}"/>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87" name="Rectangle 75">
                    <a:extLst>
                      <a:ext uri="{FF2B5EF4-FFF2-40B4-BE49-F238E27FC236}">
                        <a16:creationId xmlns:a16="http://schemas.microsoft.com/office/drawing/2014/main" id="{1AE13638-E0CD-0342-A009-AED7AD272873}"/>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385" name="Text Box 76">
                  <a:extLst>
                    <a:ext uri="{FF2B5EF4-FFF2-40B4-BE49-F238E27FC236}">
                      <a16:creationId xmlns:a16="http://schemas.microsoft.com/office/drawing/2014/main" id="{C1B7FE76-9E76-2340-AF47-C216A906E37B}"/>
                    </a:ext>
                  </a:extLst>
                </p:cNvPr>
                <p:cNvSpPr txBox="1">
                  <a:spLocks noChangeAspect="1" noChangeArrowheads="1"/>
                </p:cNvSpPr>
                <p:nvPr/>
              </p:nvSpPr>
              <p:spPr bwMode="auto">
                <a:xfrm>
                  <a:off x="27" y="21"/>
                  <a:ext cx="495"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sp>
            <p:nvSpPr>
              <p:cNvPr id="356" name="Line 77">
                <a:extLst>
                  <a:ext uri="{FF2B5EF4-FFF2-40B4-BE49-F238E27FC236}">
                    <a16:creationId xmlns:a16="http://schemas.microsoft.com/office/drawing/2014/main" id="{7AD3700E-D608-6F4D-BD80-78DB1636BDFF}"/>
                  </a:ext>
                </a:extLst>
              </p:cNvPr>
              <p:cNvSpPr>
                <a:spLocks noChangeAspect="1" noChangeShapeType="1"/>
              </p:cNvSpPr>
              <p:nvPr/>
            </p:nvSpPr>
            <p:spPr bwMode="auto">
              <a:xfrm>
                <a:off x="728"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57" name="Line 78">
                <a:extLst>
                  <a:ext uri="{FF2B5EF4-FFF2-40B4-BE49-F238E27FC236}">
                    <a16:creationId xmlns:a16="http://schemas.microsoft.com/office/drawing/2014/main" id="{910F39C5-7233-B947-9219-39FA733C7A39}"/>
                  </a:ext>
                </a:extLst>
              </p:cNvPr>
              <p:cNvSpPr>
                <a:spLocks noChangeAspect="1" noChangeShapeType="1"/>
              </p:cNvSpPr>
              <p:nvPr/>
            </p:nvSpPr>
            <p:spPr bwMode="auto">
              <a:xfrm>
                <a:off x="728"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58" name="Group 79">
                <a:extLst>
                  <a:ext uri="{FF2B5EF4-FFF2-40B4-BE49-F238E27FC236}">
                    <a16:creationId xmlns:a16="http://schemas.microsoft.com/office/drawing/2014/main" id="{E0AC81DB-54D7-9F42-BEC3-869640DCD234}"/>
                  </a:ext>
                </a:extLst>
              </p:cNvPr>
              <p:cNvGrpSpPr>
                <a:grpSpLocks noChangeAspect="1"/>
              </p:cNvGrpSpPr>
              <p:nvPr/>
            </p:nvGrpSpPr>
            <p:grpSpPr bwMode="auto">
              <a:xfrm>
                <a:off x="928" y="31"/>
                <a:ext cx="200" cy="372"/>
                <a:chOff x="0" y="-10"/>
                <a:chExt cx="360" cy="771"/>
              </a:xfrm>
            </p:grpSpPr>
            <p:sp>
              <p:nvSpPr>
                <p:cNvPr id="380" name="AutoShape 80">
                  <a:extLst>
                    <a:ext uri="{FF2B5EF4-FFF2-40B4-BE49-F238E27FC236}">
                      <a16:creationId xmlns:a16="http://schemas.microsoft.com/office/drawing/2014/main" id="{2A001CA4-BF9A-2943-A3CD-85BF47C4D8AE}"/>
                    </a:ext>
                  </a:extLst>
                </p:cNvPr>
                <p:cNvSpPr>
                  <a:spLocks noChangeAspect="1" noChangeArrowheads="1"/>
                </p:cNvSpPr>
                <p:nvPr/>
              </p:nvSpPr>
              <p:spPr bwMode="auto">
                <a:xfrm rot="16200000">
                  <a:off x="-193" y="208"/>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794" b="1">
                    <a:latin typeface="Comic Sans MS" panose="030F0902030302020204" pitchFamily="66" charset="0"/>
                  </a:endParaRPr>
                </a:p>
              </p:txBody>
            </p:sp>
            <p:sp>
              <p:nvSpPr>
                <p:cNvPr id="381" name="AutoShape 81">
                  <a:extLst>
                    <a:ext uri="{FF2B5EF4-FFF2-40B4-BE49-F238E27FC236}">
                      <a16:creationId xmlns:a16="http://schemas.microsoft.com/office/drawing/2014/main" id="{22625CE9-873B-544F-841A-EEAADB0B4DC4}"/>
                    </a:ext>
                  </a:extLst>
                </p:cNvPr>
                <p:cNvSpPr>
                  <a:spLocks noChangeAspect="1" noChangeArrowheads="1"/>
                </p:cNvSpPr>
                <p:nvPr/>
              </p:nvSpPr>
              <p:spPr bwMode="auto">
                <a:xfrm rot="5400000">
                  <a:off x="-34" y="294"/>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82" name="未知">
                  <a:extLst>
                    <a:ext uri="{FF2B5EF4-FFF2-40B4-BE49-F238E27FC236}">
                      <a16:creationId xmlns:a16="http://schemas.microsoft.com/office/drawing/2014/main" id="{0EADE018-2AC9-404D-A745-9915101A69EF}"/>
                    </a:ext>
                  </a:extLst>
                </p:cNvPr>
                <p:cNvSpPr>
                  <a:spLocks noChangeAspect="1"/>
                </p:cNvSpPr>
                <p:nvPr/>
              </p:nvSpPr>
              <p:spPr bwMode="auto">
                <a:xfrm rot="5400000">
                  <a:off x="-17" y="307"/>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83" name="Text Box 83">
                  <a:extLst>
                    <a:ext uri="{FF2B5EF4-FFF2-40B4-BE49-F238E27FC236}">
                      <a16:creationId xmlns:a16="http://schemas.microsoft.com/office/drawing/2014/main" id="{1338DCA2-7EEE-0A4C-B210-A462D6097678}"/>
                    </a:ext>
                  </a:extLst>
                </p:cNvPr>
                <p:cNvSpPr txBox="1">
                  <a:spLocks noChangeAspect="1" noChangeArrowheads="1"/>
                </p:cNvSpPr>
                <p:nvPr/>
              </p:nvSpPr>
              <p:spPr bwMode="auto">
                <a:xfrm rot="16200000">
                  <a:off x="-101" y="207"/>
                  <a:ext cx="678"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ALU</a:t>
                  </a:r>
                </a:p>
              </p:txBody>
            </p:sp>
          </p:grpSp>
          <p:sp>
            <p:nvSpPr>
              <p:cNvPr id="359" name="Line 84">
                <a:extLst>
                  <a:ext uri="{FF2B5EF4-FFF2-40B4-BE49-F238E27FC236}">
                    <a16:creationId xmlns:a16="http://schemas.microsoft.com/office/drawing/2014/main" id="{6C945574-9857-DC4E-8A51-E308466EDC80}"/>
                  </a:ext>
                </a:extLst>
              </p:cNvPr>
              <p:cNvSpPr>
                <a:spLocks noChangeAspect="1" noChangeShapeType="1"/>
              </p:cNvSpPr>
              <p:nvPr/>
            </p:nvSpPr>
            <p:spPr bwMode="auto">
              <a:xfrm>
                <a:off x="1129"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0" name="Line 85">
                <a:extLst>
                  <a:ext uri="{FF2B5EF4-FFF2-40B4-BE49-F238E27FC236}">
                    <a16:creationId xmlns:a16="http://schemas.microsoft.com/office/drawing/2014/main" id="{1A0B11FF-62B3-434C-8BC5-7038BEDFED43}"/>
                  </a:ext>
                </a:extLst>
              </p:cNvPr>
              <p:cNvSpPr>
                <a:spLocks noChangeAspect="1" noChangeShapeType="1"/>
              </p:cNvSpPr>
              <p:nvPr/>
            </p:nvSpPr>
            <p:spPr bwMode="auto">
              <a:xfrm>
                <a:off x="1552"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61" name="Group 86">
                <a:extLst>
                  <a:ext uri="{FF2B5EF4-FFF2-40B4-BE49-F238E27FC236}">
                    <a16:creationId xmlns:a16="http://schemas.microsoft.com/office/drawing/2014/main" id="{C3D5BF1E-B495-8842-B2D2-EE23C37A0061}"/>
                  </a:ext>
                </a:extLst>
              </p:cNvPr>
              <p:cNvGrpSpPr>
                <a:grpSpLocks noChangeAspect="1"/>
              </p:cNvGrpSpPr>
              <p:nvPr/>
            </p:nvGrpSpPr>
            <p:grpSpPr bwMode="auto">
              <a:xfrm>
                <a:off x="1271" y="105"/>
                <a:ext cx="306" cy="232"/>
                <a:chOff x="51" y="0"/>
                <a:chExt cx="662" cy="480"/>
              </a:xfrm>
            </p:grpSpPr>
            <p:sp>
              <p:nvSpPr>
                <p:cNvPr id="378" name="Rectangle 87">
                  <a:extLst>
                    <a:ext uri="{FF2B5EF4-FFF2-40B4-BE49-F238E27FC236}">
                      <a16:creationId xmlns:a16="http://schemas.microsoft.com/office/drawing/2014/main" id="{4F928E80-C657-5B46-9C56-BC630C04CDA6}"/>
                    </a:ext>
                  </a:extLst>
                </p:cNvPr>
                <p:cNvSpPr>
                  <a:spLocks noChangeAspect="1" noChangeArrowheads="1"/>
                </p:cNvSpPr>
                <p:nvPr/>
              </p:nvSpPr>
              <p:spPr bwMode="auto">
                <a:xfrm>
                  <a:off x="144"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379" name="Text Box 88">
                  <a:extLst>
                    <a:ext uri="{FF2B5EF4-FFF2-40B4-BE49-F238E27FC236}">
                      <a16:creationId xmlns:a16="http://schemas.microsoft.com/office/drawing/2014/main" id="{E0C84965-CC7C-A24D-89F2-92181C8DD08B}"/>
                    </a:ext>
                  </a:extLst>
                </p:cNvPr>
                <p:cNvSpPr txBox="1">
                  <a:spLocks noChangeAspect="1" noChangeArrowheads="1"/>
                </p:cNvSpPr>
                <p:nvPr/>
              </p:nvSpPr>
              <p:spPr bwMode="auto">
                <a:xfrm>
                  <a:off x="51" y="25"/>
                  <a:ext cx="662"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DMem</a:t>
                  </a:r>
                </a:p>
              </p:txBody>
            </p:sp>
          </p:grpSp>
          <p:sp>
            <p:nvSpPr>
              <p:cNvPr id="362" name="未知">
                <a:extLst>
                  <a:ext uri="{FF2B5EF4-FFF2-40B4-BE49-F238E27FC236}">
                    <a16:creationId xmlns:a16="http://schemas.microsoft.com/office/drawing/2014/main" id="{47C44AAE-DF86-AB41-9444-41D4DFAE8CB3}"/>
                  </a:ext>
                </a:extLst>
              </p:cNvPr>
              <p:cNvSpPr>
                <a:spLocks noChangeAspect="1"/>
              </p:cNvSpPr>
              <p:nvPr/>
            </p:nvSpPr>
            <p:spPr bwMode="auto">
              <a:xfrm>
                <a:off x="1285"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3" name="Line 90">
                <a:extLst>
                  <a:ext uri="{FF2B5EF4-FFF2-40B4-BE49-F238E27FC236}">
                    <a16:creationId xmlns:a16="http://schemas.microsoft.com/office/drawing/2014/main" id="{C4B8ACD7-F070-804C-8F4F-AD2BDE8DE0B8}"/>
                  </a:ext>
                </a:extLst>
              </p:cNvPr>
              <p:cNvSpPr>
                <a:spLocks noChangeAspect="1" noChangeShapeType="1"/>
              </p:cNvSpPr>
              <p:nvPr/>
            </p:nvSpPr>
            <p:spPr bwMode="auto">
              <a:xfrm>
                <a:off x="276"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4" name="Line 91">
                <a:extLst>
                  <a:ext uri="{FF2B5EF4-FFF2-40B4-BE49-F238E27FC236}">
                    <a16:creationId xmlns:a16="http://schemas.microsoft.com/office/drawing/2014/main" id="{C5DEA6D5-943F-6944-BC97-B243D4071068}"/>
                  </a:ext>
                </a:extLst>
              </p:cNvPr>
              <p:cNvSpPr>
                <a:spLocks noChangeAspect="1" noChangeShapeType="1"/>
              </p:cNvSpPr>
              <p:nvPr/>
            </p:nvSpPr>
            <p:spPr bwMode="auto">
              <a:xfrm>
                <a:off x="246"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65" name="Group 92">
                <a:extLst>
                  <a:ext uri="{FF2B5EF4-FFF2-40B4-BE49-F238E27FC236}">
                    <a16:creationId xmlns:a16="http://schemas.microsoft.com/office/drawing/2014/main" id="{9A475E16-53A8-7446-82BC-A05FF24FE402}"/>
                  </a:ext>
                </a:extLst>
              </p:cNvPr>
              <p:cNvGrpSpPr>
                <a:grpSpLocks noChangeAspect="1"/>
              </p:cNvGrpSpPr>
              <p:nvPr/>
            </p:nvGrpSpPr>
            <p:grpSpPr bwMode="auto">
              <a:xfrm>
                <a:off x="25" y="105"/>
                <a:ext cx="322" cy="232"/>
                <a:chOff x="55" y="0"/>
                <a:chExt cx="694" cy="480"/>
              </a:xfrm>
            </p:grpSpPr>
            <p:sp>
              <p:nvSpPr>
                <p:cNvPr id="376" name="Rectangle 93">
                  <a:extLst>
                    <a:ext uri="{FF2B5EF4-FFF2-40B4-BE49-F238E27FC236}">
                      <a16:creationId xmlns:a16="http://schemas.microsoft.com/office/drawing/2014/main" id="{2C9DA8B9-2760-AA45-B011-208E4CD9ECB6}"/>
                    </a:ext>
                  </a:extLst>
                </p:cNvPr>
                <p:cNvSpPr>
                  <a:spLocks noChangeAspect="1" noChangeArrowheads="1"/>
                </p:cNvSpPr>
                <p:nvPr/>
              </p:nvSpPr>
              <p:spPr bwMode="auto">
                <a:xfrm>
                  <a:off x="158"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377" name="Text Box 94">
                  <a:extLst>
                    <a:ext uri="{FF2B5EF4-FFF2-40B4-BE49-F238E27FC236}">
                      <a16:creationId xmlns:a16="http://schemas.microsoft.com/office/drawing/2014/main" id="{4578A626-F2BA-3B4E-B1F7-7417F60AF14E}"/>
                    </a:ext>
                  </a:extLst>
                </p:cNvPr>
                <p:cNvSpPr txBox="1">
                  <a:spLocks noChangeAspect="1" noChangeArrowheads="1"/>
                </p:cNvSpPr>
                <p:nvPr/>
              </p:nvSpPr>
              <p:spPr bwMode="auto">
                <a:xfrm>
                  <a:off x="55" y="25"/>
                  <a:ext cx="694"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Ifetch</a:t>
                  </a:r>
                </a:p>
              </p:txBody>
            </p:sp>
          </p:grpSp>
          <p:grpSp>
            <p:nvGrpSpPr>
              <p:cNvPr id="366" name="Group 95">
                <a:extLst>
                  <a:ext uri="{FF2B5EF4-FFF2-40B4-BE49-F238E27FC236}">
                    <a16:creationId xmlns:a16="http://schemas.microsoft.com/office/drawing/2014/main" id="{9A2D0BBB-E571-A242-9C4B-9111F6A15642}"/>
                  </a:ext>
                </a:extLst>
              </p:cNvPr>
              <p:cNvGrpSpPr>
                <a:grpSpLocks noChangeAspect="1"/>
              </p:cNvGrpSpPr>
              <p:nvPr/>
            </p:nvGrpSpPr>
            <p:grpSpPr bwMode="auto">
              <a:xfrm>
                <a:off x="365" y="0"/>
                <a:ext cx="1297" cy="441"/>
                <a:chOff x="0" y="0"/>
                <a:chExt cx="2088" cy="681"/>
              </a:xfrm>
            </p:grpSpPr>
            <p:sp>
              <p:nvSpPr>
                <p:cNvPr id="372" name="Rectangle 96">
                  <a:extLst>
                    <a:ext uri="{FF2B5EF4-FFF2-40B4-BE49-F238E27FC236}">
                      <a16:creationId xmlns:a16="http://schemas.microsoft.com/office/drawing/2014/main" id="{D04ABB8F-2486-C045-BF62-3EC84B207D83}"/>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73" name="Rectangle 97">
                  <a:extLst>
                    <a:ext uri="{FF2B5EF4-FFF2-40B4-BE49-F238E27FC236}">
                      <a16:creationId xmlns:a16="http://schemas.microsoft.com/office/drawing/2014/main" id="{E245A76F-3B41-8D45-98D8-DE1080463CF7}"/>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74" name="Rectangle 98">
                  <a:extLst>
                    <a:ext uri="{FF2B5EF4-FFF2-40B4-BE49-F238E27FC236}">
                      <a16:creationId xmlns:a16="http://schemas.microsoft.com/office/drawing/2014/main" id="{12A68828-6A1C-3841-BABF-E652A1484827}"/>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75" name="Rectangle 99">
                  <a:extLst>
                    <a:ext uri="{FF2B5EF4-FFF2-40B4-BE49-F238E27FC236}">
                      <a16:creationId xmlns:a16="http://schemas.microsoft.com/office/drawing/2014/main" id="{B85FCA4F-045D-334B-B696-7C39EC0DFCC1}"/>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367" name="Group 100">
                <a:extLst>
                  <a:ext uri="{FF2B5EF4-FFF2-40B4-BE49-F238E27FC236}">
                    <a16:creationId xmlns:a16="http://schemas.microsoft.com/office/drawing/2014/main" id="{C7DC21C9-573E-0E4C-9DE1-111013CCC109}"/>
                  </a:ext>
                </a:extLst>
              </p:cNvPr>
              <p:cNvGrpSpPr>
                <a:grpSpLocks noChangeAspect="1"/>
              </p:cNvGrpSpPr>
              <p:nvPr/>
            </p:nvGrpSpPr>
            <p:grpSpPr bwMode="auto">
              <a:xfrm flipH="1">
                <a:off x="1729" y="96"/>
                <a:ext cx="232" cy="233"/>
                <a:chOff x="20" y="0"/>
                <a:chExt cx="499" cy="432"/>
              </a:xfrm>
            </p:grpSpPr>
            <p:grpSp>
              <p:nvGrpSpPr>
                <p:cNvPr id="368" name="Group 101">
                  <a:extLst>
                    <a:ext uri="{FF2B5EF4-FFF2-40B4-BE49-F238E27FC236}">
                      <a16:creationId xmlns:a16="http://schemas.microsoft.com/office/drawing/2014/main" id="{2C6FFBB1-C8C0-4647-9A78-F1AEC00379E1}"/>
                    </a:ext>
                  </a:extLst>
                </p:cNvPr>
                <p:cNvGrpSpPr>
                  <a:grpSpLocks noChangeAspect="1"/>
                </p:cNvGrpSpPr>
                <p:nvPr/>
              </p:nvGrpSpPr>
              <p:grpSpPr bwMode="auto">
                <a:xfrm>
                  <a:off x="20" y="0"/>
                  <a:ext cx="480" cy="432"/>
                  <a:chOff x="0" y="0"/>
                  <a:chExt cx="480" cy="432"/>
                </a:xfrm>
              </p:grpSpPr>
              <p:sp>
                <p:nvSpPr>
                  <p:cNvPr id="370" name="Rectangle 102">
                    <a:extLst>
                      <a:ext uri="{FF2B5EF4-FFF2-40B4-BE49-F238E27FC236}">
                        <a16:creationId xmlns:a16="http://schemas.microsoft.com/office/drawing/2014/main" id="{49D12637-AFB1-1641-A042-AE8C04B93E79}"/>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71" name="Rectangle 103">
                    <a:extLst>
                      <a:ext uri="{FF2B5EF4-FFF2-40B4-BE49-F238E27FC236}">
                        <a16:creationId xmlns:a16="http://schemas.microsoft.com/office/drawing/2014/main" id="{F530B25E-2875-0246-9D3E-956CEC507EF6}"/>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369" name="Text Box 104">
                  <a:extLst>
                    <a:ext uri="{FF2B5EF4-FFF2-40B4-BE49-F238E27FC236}">
                      <a16:creationId xmlns:a16="http://schemas.microsoft.com/office/drawing/2014/main" id="{CBD31E93-4561-B941-98C2-8188314ECEB0}"/>
                    </a:ext>
                  </a:extLst>
                </p:cNvPr>
                <p:cNvSpPr txBox="1">
                  <a:spLocks noChangeAspect="1" noChangeArrowheads="1"/>
                </p:cNvSpPr>
                <p:nvPr/>
              </p:nvSpPr>
              <p:spPr bwMode="auto">
                <a:xfrm>
                  <a:off x="27" y="21"/>
                  <a:ext cx="492"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grpSp>
        <p:grpSp>
          <p:nvGrpSpPr>
            <p:cNvPr id="146" name="Group 105">
              <a:extLst>
                <a:ext uri="{FF2B5EF4-FFF2-40B4-BE49-F238E27FC236}">
                  <a16:creationId xmlns:a16="http://schemas.microsoft.com/office/drawing/2014/main" id="{F84DC0F6-3499-FC46-BFD3-4D7F5576CCFF}"/>
                </a:ext>
              </a:extLst>
            </p:cNvPr>
            <p:cNvGrpSpPr>
              <a:grpSpLocks noChangeAspect="1"/>
            </p:cNvGrpSpPr>
            <p:nvPr/>
          </p:nvGrpSpPr>
          <p:grpSpPr bwMode="auto">
            <a:xfrm>
              <a:off x="1790" y="1707"/>
              <a:ext cx="233" cy="233"/>
              <a:chOff x="28" y="0"/>
              <a:chExt cx="496" cy="432"/>
            </a:xfrm>
          </p:grpSpPr>
          <p:grpSp>
            <p:nvGrpSpPr>
              <p:cNvPr id="351" name="Group 106">
                <a:extLst>
                  <a:ext uri="{FF2B5EF4-FFF2-40B4-BE49-F238E27FC236}">
                    <a16:creationId xmlns:a16="http://schemas.microsoft.com/office/drawing/2014/main" id="{03239C66-F7CB-1545-9643-99E38AAE2E26}"/>
                  </a:ext>
                </a:extLst>
              </p:cNvPr>
              <p:cNvGrpSpPr>
                <a:grpSpLocks noChangeAspect="1"/>
              </p:cNvGrpSpPr>
              <p:nvPr/>
            </p:nvGrpSpPr>
            <p:grpSpPr bwMode="auto">
              <a:xfrm>
                <a:off x="36" y="0"/>
                <a:ext cx="480" cy="432"/>
                <a:chOff x="0" y="0"/>
                <a:chExt cx="480" cy="432"/>
              </a:xfrm>
            </p:grpSpPr>
            <p:sp>
              <p:nvSpPr>
                <p:cNvPr id="353" name="Rectangle 107">
                  <a:extLst>
                    <a:ext uri="{FF2B5EF4-FFF2-40B4-BE49-F238E27FC236}">
                      <a16:creationId xmlns:a16="http://schemas.microsoft.com/office/drawing/2014/main" id="{ABF1558F-6031-494B-AC6F-5AE8FE509662}"/>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54" name="Rectangle 108">
                  <a:extLst>
                    <a:ext uri="{FF2B5EF4-FFF2-40B4-BE49-F238E27FC236}">
                      <a16:creationId xmlns:a16="http://schemas.microsoft.com/office/drawing/2014/main" id="{BE740332-F0E8-7E47-843D-7C3D5917C922}"/>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352" name="Text Box 109">
                <a:extLst>
                  <a:ext uri="{FF2B5EF4-FFF2-40B4-BE49-F238E27FC236}">
                    <a16:creationId xmlns:a16="http://schemas.microsoft.com/office/drawing/2014/main" id="{345C0D03-676F-B345-8258-5165C1C40BC8}"/>
                  </a:ext>
                </a:extLst>
              </p:cNvPr>
              <p:cNvSpPr txBox="1">
                <a:spLocks noChangeAspect="1" noChangeArrowheads="1"/>
              </p:cNvSpPr>
              <p:nvPr/>
            </p:nvSpPr>
            <p:spPr bwMode="auto">
              <a:xfrm>
                <a:off x="28" y="21"/>
                <a:ext cx="496"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sp>
          <p:nvSpPr>
            <p:cNvPr id="147" name="Line 110">
              <a:extLst>
                <a:ext uri="{FF2B5EF4-FFF2-40B4-BE49-F238E27FC236}">
                  <a16:creationId xmlns:a16="http://schemas.microsoft.com/office/drawing/2014/main" id="{34D6505E-E2D4-794A-87B2-01F35A1E829E}"/>
                </a:ext>
              </a:extLst>
            </p:cNvPr>
            <p:cNvSpPr>
              <a:spLocks noChangeAspect="1" noChangeShapeType="1"/>
            </p:cNvSpPr>
            <p:nvPr/>
          </p:nvSpPr>
          <p:spPr bwMode="auto">
            <a:xfrm>
              <a:off x="2020" y="1754"/>
              <a:ext cx="24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8" name="Line 111">
              <a:extLst>
                <a:ext uri="{FF2B5EF4-FFF2-40B4-BE49-F238E27FC236}">
                  <a16:creationId xmlns:a16="http://schemas.microsoft.com/office/drawing/2014/main" id="{24096B04-2624-D34A-B0DE-6AF2EFC30C7D}"/>
                </a:ext>
              </a:extLst>
            </p:cNvPr>
            <p:cNvSpPr>
              <a:spLocks noChangeAspect="1" noChangeShapeType="1"/>
            </p:cNvSpPr>
            <p:nvPr/>
          </p:nvSpPr>
          <p:spPr bwMode="auto">
            <a:xfrm>
              <a:off x="2020" y="1893"/>
              <a:ext cx="24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49" name="Group 112">
              <a:extLst>
                <a:ext uri="{FF2B5EF4-FFF2-40B4-BE49-F238E27FC236}">
                  <a16:creationId xmlns:a16="http://schemas.microsoft.com/office/drawing/2014/main" id="{1228B232-1C4D-8042-8938-C57953B6C124}"/>
                </a:ext>
              </a:extLst>
            </p:cNvPr>
            <p:cNvGrpSpPr>
              <a:grpSpLocks noChangeAspect="1"/>
            </p:cNvGrpSpPr>
            <p:nvPr/>
          </p:nvGrpSpPr>
          <p:grpSpPr bwMode="auto">
            <a:xfrm>
              <a:off x="2223" y="1634"/>
              <a:ext cx="202" cy="372"/>
              <a:chOff x="0" y="-9"/>
              <a:chExt cx="359" cy="770"/>
            </a:xfrm>
          </p:grpSpPr>
          <p:sp>
            <p:nvSpPr>
              <p:cNvPr id="347" name="AutoShape 113">
                <a:extLst>
                  <a:ext uri="{FF2B5EF4-FFF2-40B4-BE49-F238E27FC236}">
                    <a16:creationId xmlns:a16="http://schemas.microsoft.com/office/drawing/2014/main" id="{7D3D3405-AB7E-8445-AB36-071490859771}"/>
                  </a:ext>
                </a:extLst>
              </p:cNvPr>
              <p:cNvSpPr>
                <a:spLocks noChangeAspect="1" noChangeArrowheads="1"/>
              </p:cNvSpPr>
              <p:nvPr/>
            </p:nvSpPr>
            <p:spPr bwMode="auto">
              <a:xfrm rot="16200000">
                <a:off x="-193" y="208"/>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794" b="1">
                  <a:latin typeface="Comic Sans MS" panose="030F0902030302020204" pitchFamily="66" charset="0"/>
                </a:endParaRPr>
              </a:p>
            </p:txBody>
          </p:sp>
          <p:sp>
            <p:nvSpPr>
              <p:cNvPr id="348" name="AutoShape 114">
                <a:extLst>
                  <a:ext uri="{FF2B5EF4-FFF2-40B4-BE49-F238E27FC236}">
                    <a16:creationId xmlns:a16="http://schemas.microsoft.com/office/drawing/2014/main" id="{88EEA2E3-C5D4-EA4E-BD71-CC83828BD39D}"/>
                  </a:ext>
                </a:extLst>
              </p:cNvPr>
              <p:cNvSpPr>
                <a:spLocks noChangeAspect="1" noChangeArrowheads="1"/>
              </p:cNvSpPr>
              <p:nvPr/>
            </p:nvSpPr>
            <p:spPr bwMode="auto">
              <a:xfrm rot="5400000">
                <a:off x="-34" y="294"/>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49" name="未知">
                <a:extLst>
                  <a:ext uri="{FF2B5EF4-FFF2-40B4-BE49-F238E27FC236}">
                    <a16:creationId xmlns:a16="http://schemas.microsoft.com/office/drawing/2014/main" id="{7491356E-7348-9145-A76A-B318B83B3341}"/>
                  </a:ext>
                </a:extLst>
              </p:cNvPr>
              <p:cNvSpPr>
                <a:spLocks noChangeAspect="1"/>
              </p:cNvSpPr>
              <p:nvPr/>
            </p:nvSpPr>
            <p:spPr bwMode="auto">
              <a:xfrm rot="5400000">
                <a:off x="-17" y="307"/>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50" name="Text Box 116">
                <a:extLst>
                  <a:ext uri="{FF2B5EF4-FFF2-40B4-BE49-F238E27FC236}">
                    <a16:creationId xmlns:a16="http://schemas.microsoft.com/office/drawing/2014/main" id="{408C1AB0-8DA0-A049-A3B3-EBB82A3858F9}"/>
                  </a:ext>
                </a:extLst>
              </p:cNvPr>
              <p:cNvSpPr txBox="1">
                <a:spLocks noChangeAspect="1" noChangeArrowheads="1"/>
              </p:cNvSpPr>
              <p:nvPr/>
            </p:nvSpPr>
            <p:spPr bwMode="auto">
              <a:xfrm rot="16200000">
                <a:off x="-107" y="208"/>
                <a:ext cx="678"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ALU</a:t>
                </a:r>
              </a:p>
            </p:txBody>
          </p:sp>
        </p:grpSp>
        <p:sp>
          <p:nvSpPr>
            <p:cNvPr id="150" name="Line 117">
              <a:extLst>
                <a:ext uri="{FF2B5EF4-FFF2-40B4-BE49-F238E27FC236}">
                  <a16:creationId xmlns:a16="http://schemas.microsoft.com/office/drawing/2014/main" id="{3900942A-04D2-5547-85DB-30023704946E}"/>
                </a:ext>
              </a:extLst>
            </p:cNvPr>
            <p:cNvSpPr>
              <a:spLocks noChangeAspect="1" noChangeShapeType="1"/>
            </p:cNvSpPr>
            <p:nvPr/>
          </p:nvSpPr>
          <p:spPr bwMode="auto">
            <a:xfrm>
              <a:off x="2427" y="1824"/>
              <a:ext cx="24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1" name="Line 118">
              <a:extLst>
                <a:ext uri="{FF2B5EF4-FFF2-40B4-BE49-F238E27FC236}">
                  <a16:creationId xmlns:a16="http://schemas.microsoft.com/office/drawing/2014/main" id="{10BD92C7-C214-164D-8A83-BE0424E9C84A}"/>
                </a:ext>
              </a:extLst>
            </p:cNvPr>
            <p:cNvSpPr>
              <a:spLocks noChangeAspect="1" noChangeShapeType="1"/>
            </p:cNvSpPr>
            <p:nvPr/>
          </p:nvSpPr>
          <p:spPr bwMode="auto">
            <a:xfrm>
              <a:off x="2857" y="1824"/>
              <a:ext cx="24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52" name="Group 119">
              <a:extLst>
                <a:ext uri="{FF2B5EF4-FFF2-40B4-BE49-F238E27FC236}">
                  <a16:creationId xmlns:a16="http://schemas.microsoft.com/office/drawing/2014/main" id="{F7F5C737-7ECA-C148-A76A-66A8CB78288D}"/>
                </a:ext>
              </a:extLst>
            </p:cNvPr>
            <p:cNvGrpSpPr>
              <a:grpSpLocks noChangeAspect="1"/>
            </p:cNvGrpSpPr>
            <p:nvPr/>
          </p:nvGrpSpPr>
          <p:grpSpPr bwMode="auto">
            <a:xfrm>
              <a:off x="2572" y="1708"/>
              <a:ext cx="311" cy="232"/>
              <a:chOff x="51" y="0"/>
              <a:chExt cx="660" cy="480"/>
            </a:xfrm>
          </p:grpSpPr>
          <p:sp>
            <p:nvSpPr>
              <p:cNvPr id="345" name="Rectangle 120">
                <a:extLst>
                  <a:ext uri="{FF2B5EF4-FFF2-40B4-BE49-F238E27FC236}">
                    <a16:creationId xmlns:a16="http://schemas.microsoft.com/office/drawing/2014/main" id="{1AA5A471-1683-9749-A7FC-106AADEAB341}"/>
                  </a:ext>
                </a:extLst>
              </p:cNvPr>
              <p:cNvSpPr>
                <a:spLocks noChangeAspect="1" noChangeArrowheads="1"/>
              </p:cNvSpPr>
              <p:nvPr/>
            </p:nvSpPr>
            <p:spPr bwMode="auto">
              <a:xfrm>
                <a:off x="144"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346" name="Text Box 121">
                <a:extLst>
                  <a:ext uri="{FF2B5EF4-FFF2-40B4-BE49-F238E27FC236}">
                    <a16:creationId xmlns:a16="http://schemas.microsoft.com/office/drawing/2014/main" id="{D7202990-BCA3-A345-A7F6-DB1D34E9D025}"/>
                  </a:ext>
                </a:extLst>
              </p:cNvPr>
              <p:cNvSpPr txBox="1">
                <a:spLocks noChangeAspect="1" noChangeArrowheads="1"/>
              </p:cNvSpPr>
              <p:nvPr/>
            </p:nvSpPr>
            <p:spPr bwMode="auto">
              <a:xfrm>
                <a:off x="51" y="25"/>
                <a:ext cx="660"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DMem</a:t>
                </a:r>
              </a:p>
            </p:txBody>
          </p:sp>
        </p:grpSp>
        <p:sp>
          <p:nvSpPr>
            <p:cNvPr id="153" name="未知">
              <a:extLst>
                <a:ext uri="{FF2B5EF4-FFF2-40B4-BE49-F238E27FC236}">
                  <a16:creationId xmlns:a16="http://schemas.microsoft.com/office/drawing/2014/main" id="{13FEB400-19EE-C146-8D08-3F449432BD72}"/>
                </a:ext>
              </a:extLst>
            </p:cNvPr>
            <p:cNvSpPr>
              <a:spLocks noChangeAspect="1"/>
            </p:cNvSpPr>
            <p:nvPr/>
          </p:nvSpPr>
          <p:spPr bwMode="auto">
            <a:xfrm>
              <a:off x="2586" y="1824"/>
              <a:ext cx="337"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 name="Line 123">
              <a:extLst>
                <a:ext uri="{FF2B5EF4-FFF2-40B4-BE49-F238E27FC236}">
                  <a16:creationId xmlns:a16="http://schemas.microsoft.com/office/drawing/2014/main" id="{DE41457A-31CD-4541-AED1-6B964E2D732C}"/>
                </a:ext>
              </a:extLst>
            </p:cNvPr>
            <p:cNvSpPr>
              <a:spLocks noChangeAspect="1" noChangeShapeType="1"/>
            </p:cNvSpPr>
            <p:nvPr/>
          </p:nvSpPr>
          <p:spPr bwMode="auto">
            <a:xfrm>
              <a:off x="1561" y="1894"/>
              <a:ext cx="23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5" name="Line 124">
              <a:extLst>
                <a:ext uri="{FF2B5EF4-FFF2-40B4-BE49-F238E27FC236}">
                  <a16:creationId xmlns:a16="http://schemas.microsoft.com/office/drawing/2014/main" id="{C7D08E37-30A3-B043-8EFD-CCDCBA9A5723}"/>
                </a:ext>
              </a:extLst>
            </p:cNvPr>
            <p:cNvSpPr>
              <a:spLocks noChangeAspect="1" noChangeShapeType="1"/>
            </p:cNvSpPr>
            <p:nvPr/>
          </p:nvSpPr>
          <p:spPr bwMode="auto">
            <a:xfrm>
              <a:off x="1531" y="1754"/>
              <a:ext cx="26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56" name="Group 125">
              <a:extLst>
                <a:ext uri="{FF2B5EF4-FFF2-40B4-BE49-F238E27FC236}">
                  <a16:creationId xmlns:a16="http://schemas.microsoft.com/office/drawing/2014/main" id="{FCB44F1D-715F-2C45-9C29-8A425CF18C57}"/>
                </a:ext>
              </a:extLst>
            </p:cNvPr>
            <p:cNvGrpSpPr>
              <a:grpSpLocks noChangeAspect="1"/>
            </p:cNvGrpSpPr>
            <p:nvPr/>
          </p:nvGrpSpPr>
          <p:grpSpPr bwMode="auto">
            <a:xfrm>
              <a:off x="1305" y="1708"/>
              <a:ext cx="327" cy="232"/>
              <a:chOff x="54" y="0"/>
              <a:chExt cx="692" cy="480"/>
            </a:xfrm>
          </p:grpSpPr>
          <p:sp>
            <p:nvSpPr>
              <p:cNvPr id="343" name="Rectangle 126">
                <a:extLst>
                  <a:ext uri="{FF2B5EF4-FFF2-40B4-BE49-F238E27FC236}">
                    <a16:creationId xmlns:a16="http://schemas.microsoft.com/office/drawing/2014/main" id="{96A82C43-8780-AA43-97C8-E294A8F0D0C9}"/>
                  </a:ext>
                </a:extLst>
              </p:cNvPr>
              <p:cNvSpPr>
                <a:spLocks noChangeAspect="1" noChangeArrowheads="1"/>
              </p:cNvSpPr>
              <p:nvPr/>
            </p:nvSpPr>
            <p:spPr bwMode="auto">
              <a:xfrm>
                <a:off x="159"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344" name="Text Box 127">
                <a:extLst>
                  <a:ext uri="{FF2B5EF4-FFF2-40B4-BE49-F238E27FC236}">
                    <a16:creationId xmlns:a16="http://schemas.microsoft.com/office/drawing/2014/main" id="{65F0D6E2-6801-EC49-B8BA-C3675E6CA3BE}"/>
                  </a:ext>
                </a:extLst>
              </p:cNvPr>
              <p:cNvSpPr txBox="1">
                <a:spLocks noChangeAspect="1" noChangeArrowheads="1"/>
              </p:cNvSpPr>
              <p:nvPr/>
            </p:nvSpPr>
            <p:spPr bwMode="auto">
              <a:xfrm>
                <a:off x="54" y="25"/>
                <a:ext cx="692"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Ifetch</a:t>
                </a:r>
              </a:p>
            </p:txBody>
          </p:sp>
        </p:grpSp>
        <p:sp>
          <p:nvSpPr>
            <p:cNvPr id="157" name="Rectangle 128">
              <a:extLst>
                <a:ext uri="{FF2B5EF4-FFF2-40B4-BE49-F238E27FC236}">
                  <a16:creationId xmlns:a16="http://schemas.microsoft.com/office/drawing/2014/main" id="{976BB1C9-5CCD-B748-8DE8-40EBC2942AE4}"/>
                </a:ext>
              </a:extLst>
            </p:cNvPr>
            <p:cNvSpPr>
              <a:spLocks noChangeAspect="1" noChangeArrowheads="1"/>
            </p:cNvSpPr>
            <p:nvPr/>
          </p:nvSpPr>
          <p:spPr bwMode="auto">
            <a:xfrm>
              <a:off x="2076" y="1603"/>
              <a:ext cx="45"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8" name="Rectangle 129">
              <a:extLst>
                <a:ext uri="{FF2B5EF4-FFF2-40B4-BE49-F238E27FC236}">
                  <a16:creationId xmlns:a16="http://schemas.microsoft.com/office/drawing/2014/main" id="{BDB19D2D-5D70-3A45-99D0-1CEA51C02095}"/>
                </a:ext>
              </a:extLst>
            </p:cNvPr>
            <p:cNvSpPr>
              <a:spLocks noChangeAspect="1" noChangeArrowheads="1"/>
            </p:cNvSpPr>
            <p:nvPr/>
          </p:nvSpPr>
          <p:spPr bwMode="auto">
            <a:xfrm>
              <a:off x="2923" y="1603"/>
              <a:ext cx="45"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9" name="Rectangle 130">
              <a:extLst>
                <a:ext uri="{FF2B5EF4-FFF2-40B4-BE49-F238E27FC236}">
                  <a16:creationId xmlns:a16="http://schemas.microsoft.com/office/drawing/2014/main" id="{BF0A3777-25CE-8644-B4E9-45E601ABC5FE}"/>
                </a:ext>
              </a:extLst>
            </p:cNvPr>
            <p:cNvSpPr>
              <a:spLocks noChangeAspect="1" noChangeArrowheads="1"/>
            </p:cNvSpPr>
            <p:nvPr/>
          </p:nvSpPr>
          <p:spPr bwMode="auto">
            <a:xfrm>
              <a:off x="1652" y="1603"/>
              <a:ext cx="45"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0" name="Rectangle 131">
              <a:extLst>
                <a:ext uri="{FF2B5EF4-FFF2-40B4-BE49-F238E27FC236}">
                  <a16:creationId xmlns:a16="http://schemas.microsoft.com/office/drawing/2014/main" id="{DAB384E0-7B4E-374F-B09E-10FAB174A57D}"/>
                </a:ext>
              </a:extLst>
            </p:cNvPr>
            <p:cNvSpPr>
              <a:spLocks noChangeAspect="1" noChangeArrowheads="1"/>
            </p:cNvSpPr>
            <p:nvPr/>
          </p:nvSpPr>
          <p:spPr bwMode="auto">
            <a:xfrm>
              <a:off x="2499" y="1606"/>
              <a:ext cx="45" cy="435"/>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61" name="Group 132">
              <a:extLst>
                <a:ext uri="{FF2B5EF4-FFF2-40B4-BE49-F238E27FC236}">
                  <a16:creationId xmlns:a16="http://schemas.microsoft.com/office/drawing/2014/main" id="{D0E92531-81EA-8744-BED2-CD90C58F088A}"/>
                </a:ext>
              </a:extLst>
            </p:cNvPr>
            <p:cNvGrpSpPr>
              <a:grpSpLocks noChangeAspect="1"/>
            </p:cNvGrpSpPr>
            <p:nvPr/>
          </p:nvGrpSpPr>
          <p:grpSpPr bwMode="auto">
            <a:xfrm flipH="1">
              <a:off x="3035" y="1699"/>
              <a:ext cx="236" cy="233"/>
              <a:chOff x="22" y="0"/>
              <a:chExt cx="498" cy="432"/>
            </a:xfrm>
          </p:grpSpPr>
          <p:grpSp>
            <p:nvGrpSpPr>
              <p:cNvPr id="339" name="Group 133">
                <a:extLst>
                  <a:ext uri="{FF2B5EF4-FFF2-40B4-BE49-F238E27FC236}">
                    <a16:creationId xmlns:a16="http://schemas.microsoft.com/office/drawing/2014/main" id="{243A6D89-F4A8-C342-80F6-E2136264DA8A}"/>
                  </a:ext>
                </a:extLst>
              </p:cNvPr>
              <p:cNvGrpSpPr>
                <a:grpSpLocks noChangeAspect="1"/>
              </p:cNvGrpSpPr>
              <p:nvPr/>
            </p:nvGrpSpPr>
            <p:grpSpPr bwMode="auto">
              <a:xfrm>
                <a:off x="22" y="0"/>
                <a:ext cx="480" cy="432"/>
                <a:chOff x="0" y="0"/>
                <a:chExt cx="480" cy="432"/>
              </a:xfrm>
            </p:grpSpPr>
            <p:sp>
              <p:nvSpPr>
                <p:cNvPr id="341" name="Rectangle 134">
                  <a:extLst>
                    <a:ext uri="{FF2B5EF4-FFF2-40B4-BE49-F238E27FC236}">
                      <a16:creationId xmlns:a16="http://schemas.microsoft.com/office/drawing/2014/main" id="{0929BC41-41B0-2941-95CF-C071A70E48F9}"/>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42" name="Rectangle 135">
                  <a:extLst>
                    <a:ext uri="{FF2B5EF4-FFF2-40B4-BE49-F238E27FC236}">
                      <a16:creationId xmlns:a16="http://schemas.microsoft.com/office/drawing/2014/main" id="{E386013A-7B71-6C4F-9838-C0CF5BA2C44D}"/>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340" name="Text Box 136">
                <a:extLst>
                  <a:ext uri="{FF2B5EF4-FFF2-40B4-BE49-F238E27FC236}">
                    <a16:creationId xmlns:a16="http://schemas.microsoft.com/office/drawing/2014/main" id="{DD1CFD4B-96B0-144A-9FB0-0B3485A1223E}"/>
                  </a:ext>
                </a:extLst>
              </p:cNvPr>
              <p:cNvSpPr txBox="1">
                <a:spLocks noChangeAspect="1" noChangeArrowheads="1"/>
              </p:cNvSpPr>
              <p:nvPr/>
            </p:nvSpPr>
            <p:spPr bwMode="auto">
              <a:xfrm>
                <a:off x="28" y="21"/>
                <a:ext cx="492"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grpSp>
          <p:nvGrpSpPr>
            <p:cNvPr id="162" name="Group 137">
              <a:extLst>
                <a:ext uri="{FF2B5EF4-FFF2-40B4-BE49-F238E27FC236}">
                  <a16:creationId xmlns:a16="http://schemas.microsoft.com/office/drawing/2014/main" id="{1CD23590-45E2-6243-9060-AAF381FD2035}"/>
                </a:ext>
              </a:extLst>
            </p:cNvPr>
            <p:cNvGrpSpPr>
              <a:grpSpLocks noChangeAspect="1"/>
            </p:cNvGrpSpPr>
            <p:nvPr/>
          </p:nvGrpSpPr>
          <p:grpSpPr bwMode="auto">
            <a:xfrm>
              <a:off x="1733" y="2115"/>
              <a:ext cx="1966" cy="441"/>
              <a:chOff x="25" y="0"/>
              <a:chExt cx="1935" cy="441"/>
            </a:xfrm>
          </p:grpSpPr>
          <p:grpSp>
            <p:nvGrpSpPr>
              <p:cNvPr id="170" name="Group 138">
                <a:extLst>
                  <a:ext uri="{FF2B5EF4-FFF2-40B4-BE49-F238E27FC236}">
                    <a16:creationId xmlns:a16="http://schemas.microsoft.com/office/drawing/2014/main" id="{08AB715A-D39B-AC4F-87FE-0D24C3FECEDD}"/>
                  </a:ext>
                </a:extLst>
              </p:cNvPr>
              <p:cNvGrpSpPr>
                <a:grpSpLocks noChangeAspect="1"/>
              </p:cNvGrpSpPr>
              <p:nvPr/>
            </p:nvGrpSpPr>
            <p:grpSpPr bwMode="auto">
              <a:xfrm>
                <a:off x="502" y="104"/>
                <a:ext cx="229" cy="233"/>
                <a:chOff x="27" y="0"/>
                <a:chExt cx="495" cy="432"/>
              </a:xfrm>
            </p:grpSpPr>
            <p:grpSp>
              <p:nvGrpSpPr>
                <p:cNvPr id="245" name="Group 139">
                  <a:extLst>
                    <a:ext uri="{FF2B5EF4-FFF2-40B4-BE49-F238E27FC236}">
                      <a16:creationId xmlns:a16="http://schemas.microsoft.com/office/drawing/2014/main" id="{4BF7DDA9-56AE-2D40-AA97-69CD0546B039}"/>
                    </a:ext>
                  </a:extLst>
                </p:cNvPr>
                <p:cNvGrpSpPr>
                  <a:grpSpLocks noChangeAspect="1"/>
                </p:cNvGrpSpPr>
                <p:nvPr/>
              </p:nvGrpSpPr>
              <p:grpSpPr bwMode="auto">
                <a:xfrm>
                  <a:off x="34" y="0"/>
                  <a:ext cx="480" cy="432"/>
                  <a:chOff x="0" y="0"/>
                  <a:chExt cx="480" cy="432"/>
                </a:xfrm>
              </p:grpSpPr>
              <p:sp>
                <p:nvSpPr>
                  <p:cNvPr id="247" name="Rectangle 140">
                    <a:extLst>
                      <a:ext uri="{FF2B5EF4-FFF2-40B4-BE49-F238E27FC236}">
                        <a16:creationId xmlns:a16="http://schemas.microsoft.com/office/drawing/2014/main" id="{E33660E4-0091-3543-AA45-C06310BDFF83}"/>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8" name="Rectangle 141">
                    <a:extLst>
                      <a:ext uri="{FF2B5EF4-FFF2-40B4-BE49-F238E27FC236}">
                        <a16:creationId xmlns:a16="http://schemas.microsoft.com/office/drawing/2014/main" id="{9C5BAB01-47E1-7345-B685-E2932A965477}"/>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246" name="Text Box 142">
                  <a:extLst>
                    <a:ext uri="{FF2B5EF4-FFF2-40B4-BE49-F238E27FC236}">
                      <a16:creationId xmlns:a16="http://schemas.microsoft.com/office/drawing/2014/main" id="{5A1EBA4E-DAFA-1B4A-BB80-D8AA7E8DEF21}"/>
                    </a:ext>
                  </a:extLst>
                </p:cNvPr>
                <p:cNvSpPr txBox="1">
                  <a:spLocks noChangeAspect="1" noChangeArrowheads="1"/>
                </p:cNvSpPr>
                <p:nvPr/>
              </p:nvSpPr>
              <p:spPr bwMode="auto">
                <a:xfrm>
                  <a:off x="27" y="21"/>
                  <a:ext cx="495"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sp>
            <p:nvSpPr>
              <p:cNvPr id="171" name="Line 143">
                <a:extLst>
                  <a:ext uri="{FF2B5EF4-FFF2-40B4-BE49-F238E27FC236}">
                    <a16:creationId xmlns:a16="http://schemas.microsoft.com/office/drawing/2014/main" id="{686B8CFA-C88E-8042-B878-9672A1746E42}"/>
                  </a:ext>
                </a:extLst>
              </p:cNvPr>
              <p:cNvSpPr>
                <a:spLocks noChangeAspect="1" noChangeShapeType="1"/>
              </p:cNvSpPr>
              <p:nvPr/>
            </p:nvSpPr>
            <p:spPr bwMode="auto">
              <a:xfrm>
                <a:off x="727"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2" name="Line 144">
                <a:extLst>
                  <a:ext uri="{FF2B5EF4-FFF2-40B4-BE49-F238E27FC236}">
                    <a16:creationId xmlns:a16="http://schemas.microsoft.com/office/drawing/2014/main" id="{9476E6A8-3457-574D-ACCE-57A4026CD7D0}"/>
                  </a:ext>
                </a:extLst>
              </p:cNvPr>
              <p:cNvSpPr>
                <a:spLocks noChangeAspect="1" noChangeShapeType="1"/>
              </p:cNvSpPr>
              <p:nvPr/>
            </p:nvSpPr>
            <p:spPr bwMode="auto">
              <a:xfrm>
                <a:off x="727"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73" name="Group 145">
                <a:extLst>
                  <a:ext uri="{FF2B5EF4-FFF2-40B4-BE49-F238E27FC236}">
                    <a16:creationId xmlns:a16="http://schemas.microsoft.com/office/drawing/2014/main" id="{14E8D62A-7F1D-034C-B53B-988D2236E228}"/>
                  </a:ext>
                </a:extLst>
              </p:cNvPr>
              <p:cNvGrpSpPr>
                <a:grpSpLocks noChangeAspect="1"/>
              </p:cNvGrpSpPr>
              <p:nvPr/>
            </p:nvGrpSpPr>
            <p:grpSpPr bwMode="auto">
              <a:xfrm>
                <a:off x="927" y="32"/>
                <a:ext cx="199" cy="371"/>
                <a:chOff x="0" y="-8"/>
                <a:chExt cx="359" cy="769"/>
              </a:xfrm>
            </p:grpSpPr>
            <p:sp>
              <p:nvSpPr>
                <p:cNvPr id="241" name="AutoShape 146">
                  <a:extLst>
                    <a:ext uri="{FF2B5EF4-FFF2-40B4-BE49-F238E27FC236}">
                      <a16:creationId xmlns:a16="http://schemas.microsoft.com/office/drawing/2014/main" id="{28E07BA0-1F47-4045-8122-DB5EE2335F7A}"/>
                    </a:ext>
                  </a:extLst>
                </p:cNvPr>
                <p:cNvSpPr>
                  <a:spLocks noChangeAspect="1" noChangeArrowheads="1"/>
                </p:cNvSpPr>
                <p:nvPr/>
              </p:nvSpPr>
              <p:spPr bwMode="auto">
                <a:xfrm rot="16200000">
                  <a:off x="-193" y="208"/>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794" b="1">
                    <a:latin typeface="Comic Sans MS" panose="030F0902030302020204" pitchFamily="66" charset="0"/>
                  </a:endParaRPr>
                </a:p>
              </p:txBody>
            </p:sp>
            <p:sp>
              <p:nvSpPr>
                <p:cNvPr id="242" name="AutoShape 147">
                  <a:extLst>
                    <a:ext uri="{FF2B5EF4-FFF2-40B4-BE49-F238E27FC236}">
                      <a16:creationId xmlns:a16="http://schemas.microsoft.com/office/drawing/2014/main" id="{164FAB01-C16D-AA46-9D40-CE19C48C1A52}"/>
                    </a:ext>
                  </a:extLst>
                </p:cNvPr>
                <p:cNvSpPr>
                  <a:spLocks noChangeAspect="1" noChangeArrowheads="1"/>
                </p:cNvSpPr>
                <p:nvPr/>
              </p:nvSpPr>
              <p:spPr bwMode="auto">
                <a:xfrm rot="5400000">
                  <a:off x="-34" y="294"/>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3" name="未知">
                  <a:extLst>
                    <a:ext uri="{FF2B5EF4-FFF2-40B4-BE49-F238E27FC236}">
                      <a16:creationId xmlns:a16="http://schemas.microsoft.com/office/drawing/2014/main" id="{D2743F42-4C07-C545-AFFE-0568771CB661}"/>
                    </a:ext>
                  </a:extLst>
                </p:cNvPr>
                <p:cNvSpPr>
                  <a:spLocks noChangeAspect="1"/>
                </p:cNvSpPr>
                <p:nvPr/>
              </p:nvSpPr>
              <p:spPr bwMode="auto">
                <a:xfrm rot="5400000">
                  <a:off x="-17" y="307"/>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4" name="Text Box 149">
                  <a:extLst>
                    <a:ext uri="{FF2B5EF4-FFF2-40B4-BE49-F238E27FC236}">
                      <a16:creationId xmlns:a16="http://schemas.microsoft.com/office/drawing/2014/main" id="{6683E709-6D2F-FB45-8001-08323DC94E61}"/>
                    </a:ext>
                  </a:extLst>
                </p:cNvPr>
                <p:cNvSpPr txBox="1">
                  <a:spLocks noChangeAspect="1" noChangeArrowheads="1"/>
                </p:cNvSpPr>
                <p:nvPr/>
              </p:nvSpPr>
              <p:spPr bwMode="auto">
                <a:xfrm rot="16200000">
                  <a:off x="-104" y="209"/>
                  <a:ext cx="678"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ALU</a:t>
                  </a:r>
                </a:p>
              </p:txBody>
            </p:sp>
          </p:grpSp>
          <p:sp>
            <p:nvSpPr>
              <p:cNvPr id="174" name="Line 150">
                <a:extLst>
                  <a:ext uri="{FF2B5EF4-FFF2-40B4-BE49-F238E27FC236}">
                    <a16:creationId xmlns:a16="http://schemas.microsoft.com/office/drawing/2014/main" id="{D2CF5FBB-A788-EC46-B2FC-2FFAF904F1DB}"/>
                  </a:ext>
                </a:extLst>
              </p:cNvPr>
              <p:cNvSpPr>
                <a:spLocks noChangeAspect="1" noChangeShapeType="1"/>
              </p:cNvSpPr>
              <p:nvPr/>
            </p:nvSpPr>
            <p:spPr bwMode="auto">
              <a:xfrm>
                <a:off x="1128"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5" name="Line 151">
                <a:extLst>
                  <a:ext uri="{FF2B5EF4-FFF2-40B4-BE49-F238E27FC236}">
                    <a16:creationId xmlns:a16="http://schemas.microsoft.com/office/drawing/2014/main" id="{F9C9F3B7-A052-2342-A313-D0A6028799AC}"/>
                  </a:ext>
                </a:extLst>
              </p:cNvPr>
              <p:cNvSpPr>
                <a:spLocks noChangeAspect="1" noChangeShapeType="1"/>
              </p:cNvSpPr>
              <p:nvPr/>
            </p:nvSpPr>
            <p:spPr bwMode="auto">
              <a:xfrm>
                <a:off x="1551"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76" name="Group 152">
                <a:extLst>
                  <a:ext uri="{FF2B5EF4-FFF2-40B4-BE49-F238E27FC236}">
                    <a16:creationId xmlns:a16="http://schemas.microsoft.com/office/drawing/2014/main" id="{8A0DA9B3-F552-F54E-9350-8D8C318561CF}"/>
                  </a:ext>
                </a:extLst>
              </p:cNvPr>
              <p:cNvGrpSpPr>
                <a:grpSpLocks noChangeAspect="1"/>
              </p:cNvGrpSpPr>
              <p:nvPr/>
            </p:nvGrpSpPr>
            <p:grpSpPr bwMode="auto">
              <a:xfrm>
                <a:off x="1270" y="105"/>
                <a:ext cx="306" cy="232"/>
                <a:chOff x="51" y="0"/>
                <a:chExt cx="659" cy="480"/>
              </a:xfrm>
            </p:grpSpPr>
            <p:sp>
              <p:nvSpPr>
                <p:cNvPr id="193" name="Rectangle 153">
                  <a:extLst>
                    <a:ext uri="{FF2B5EF4-FFF2-40B4-BE49-F238E27FC236}">
                      <a16:creationId xmlns:a16="http://schemas.microsoft.com/office/drawing/2014/main" id="{7B4D47C3-E52C-E84C-86FA-240929DE95D6}"/>
                    </a:ext>
                  </a:extLst>
                </p:cNvPr>
                <p:cNvSpPr>
                  <a:spLocks noChangeAspect="1" noChangeArrowheads="1"/>
                </p:cNvSpPr>
                <p:nvPr/>
              </p:nvSpPr>
              <p:spPr bwMode="auto">
                <a:xfrm>
                  <a:off x="144"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194" name="Text Box 154">
                  <a:extLst>
                    <a:ext uri="{FF2B5EF4-FFF2-40B4-BE49-F238E27FC236}">
                      <a16:creationId xmlns:a16="http://schemas.microsoft.com/office/drawing/2014/main" id="{539CE391-6BF3-F149-B288-3D8AEDB13B9C}"/>
                    </a:ext>
                  </a:extLst>
                </p:cNvPr>
                <p:cNvSpPr txBox="1">
                  <a:spLocks noChangeAspect="1" noChangeArrowheads="1"/>
                </p:cNvSpPr>
                <p:nvPr/>
              </p:nvSpPr>
              <p:spPr bwMode="auto">
                <a:xfrm>
                  <a:off x="51" y="25"/>
                  <a:ext cx="659"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DMem</a:t>
                  </a:r>
                </a:p>
              </p:txBody>
            </p:sp>
          </p:grpSp>
          <p:sp>
            <p:nvSpPr>
              <p:cNvPr id="177" name="未知">
                <a:extLst>
                  <a:ext uri="{FF2B5EF4-FFF2-40B4-BE49-F238E27FC236}">
                    <a16:creationId xmlns:a16="http://schemas.microsoft.com/office/drawing/2014/main" id="{ACEFFF1A-96D1-264F-AAC8-CB362749AFF6}"/>
                  </a:ext>
                </a:extLst>
              </p:cNvPr>
              <p:cNvSpPr>
                <a:spLocks noChangeAspect="1"/>
              </p:cNvSpPr>
              <p:nvPr/>
            </p:nvSpPr>
            <p:spPr bwMode="auto">
              <a:xfrm>
                <a:off x="1284"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8" name="Line 156">
                <a:extLst>
                  <a:ext uri="{FF2B5EF4-FFF2-40B4-BE49-F238E27FC236}">
                    <a16:creationId xmlns:a16="http://schemas.microsoft.com/office/drawing/2014/main" id="{73B5F7EB-052F-784C-B01D-AB1FDA254A18}"/>
                  </a:ext>
                </a:extLst>
              </p:cNvPr>
              <p:cNvSpPr>
                <a:spLocks noChangeAspect="1" noChangeShapeType="1"/>
              </p:cNvSpPr>
              <p:nvPr/>
            </p:nvSpPr>
            <p:spPr bwMode="auto">
              <a:xfrm>
                <a:off x="275"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9" name="Line 157">
                <a:extLst>
                  <a:ext uri="{FF2B5EF4-FFF2-40B4-BE49-F238E27FC236}">
                    <a16:creationId xmlns:a16="http://schemas.microsoft.com/office/drawing/2014/main" id="{BBF33314-0062-D74E-9C86-4F5AC8FD7A33}"/>
                  </a:ext>
                </a:extLst>
              </p:cNvPr>
              <p:cNvSpPr>
                <a:spLocks noChangeAspect="1" noChangeShapeType="1"/>
              </p:cNvSpPr>
              <p:nvPr/>
            </p:nvSpPr>
            <p:spPr bwMode="auto">
              <a:xfrm>
                <a:off x="245"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80" name="Group 158">
                <a:extLst>
                  <a:ext uri="{FF2B5EF4-FFF2-40B4-BE49-F238E27FC236}">
                    <a16:creationId xmlns:a16="http://schemas.microsoft.com/office/drawing/2014/main" id="{CE7D8BC9-97AA-0D49-B721-408119B8251E}"/>
                  </a:ext>
                </a:extLst>
              </p:cNvPr>
              <p:cNvGrpSpPr>
                <a:grpSpLocks noChangeAspect="1"/>
              </p:cNvGrpSpPr>
              <p:nvPr/>
            </p:nvGrpSpPr>
            <p:grpSpPr bwMode="auto">
              <a:xfrm>
                <a:off x="25" y="105"/>
                <a:ext cx="322" cy="232"/>
                <a:chOff x="55" y="0"/>
                <a:chExt cx="694" cy="480"/>
              </a:xfrm>
            </p:grpSpPr>
            <p:sp>
              <p:nvSpPr>
                <p:cNvPr id="191" name="Rectangle 159">
                  <a:extLst>
                    <a:ext uri="{FF2B5EF4-FFF2-40B4-BE49-F238E27FC236}">
                      <a16:creationId xmlns:a16="http://schemas.microsoft.com/office/drawing/2014/main" id="{CA2F9568-FB0D-CE43-84C5-477CCAC0E106}"/>
                    </a:ext>
                  </a:extLst>
                </p:cNvPr>
                <p:cNvSpPr>
                  <a:spLocks noChangeAspect="1" noChangeArrowheads="1"/>
                </p:cNvSpPr>
                <p:nvPr/>
              </p:nvSpPr>
              <p:spPr bwMode="auto">
                <a:xfrm>
                  <a:off x="155"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192" name="Text Box 160">
                  <a:extLst>
                    <a:ext uri="{FF2B5EF4-FFF2-40B4-BE49-F238E27FC236}">
                      <a16:creationId xmlns:a16="http://schemas.microsoft.com/office/drawing/2014/main" id="{7FC1B2BD-0CF4-484A-9A6C-2D9F7F70CAB3}"/>
                    </a:ext>
                  </a:extLst>
                </p:cNvPr>
                <p:cNvSpPr txBox="1">
                  <a:spLocks noChangeAspect="1" noChangeArrowheads="1"/>
                </p:cNvSpPr>
                <p:nvPr/>
              </p:nvSpPr>
              <p:spPr bwMode="auto">
                <a:xfrm>
                  <a:off x="55" y="25"/>
                  <a:ext cx="694"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Ifetch</a:t>
                  </a:r>
                </a:p>
              </p:txBody>
            </p:sp>
          </p:grpSp>
          <p:grpSp>
            <p:nvGrpSpPr>
              <p:cNvPr id="181" name="Group 161">
                <a:extLst>
                  <a:ext uri="{FF2B5EF4-FFF2-40B4-BE49-F238E27FC236}">
                    <a16:creationId xmlns:a16="http://schemas.microsoft.com/office/drawing/2014/main" id="{A4A84982-8711-6541-BB51-BFA6A0925E78}"/>
                  </a:ext>
                </a:extLst>
              </p:cNvPr>
              <p:cNvGrpSpPr>
                <a:grpSpLocks noChangeAspect="1"/>
              </p:cNvGrpSpPr>
              <p:nvPr/>
            </p:nvGrpSpPr>
            <p:grpSpPr bwMode="auto">
              <a:xfrm>
                <a:off x="364" y="0"/>
                <a:ext cx="1297" cy="441"/>
                <a:chOff x="0" y="0"/>
                <a:chExt cx="2088" cy="681"/>
              </a:xfrm>
            </p:grpSpPr>
            <p:sp>
              <p:nvSpPr>
                <p:cNvPr id="187" name="Rectangle 162">
                  <a:extLst>
                    <a:ext uri="{FF2B5EF4-FFF2-40B4-BE49-F238E27FC236}">
                      <a16:creationId xmlns:a16="http://schemas.microsoft.com/office/drawing/2014/main" id="{0960BB7E-3433-B641-8A99-C264B4A5A1FB}"/>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8" name="Rectangle 163">
                  <a:extLst>
                    <a:ext uri="{FF2B5EF4-FFF2-40B4-BE49-F238E27FC236}">
                      <a16:creationId xmlns:a16="http://schemas.microsoft.com/office/drawing/2014/main" id="{590FAEF6-FF5B-6443-8963-38CCC58F20D6}"/>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9" name="Rectangle 164">
                  <a:extLst>
                    <a:ext uri="{FF2B5EF4-FFF2-40B4-BE49-F238E27FC236}">
                      <a16:creationId xmlns:a16="http://schemas.microsoft.com/office/drawing/2014/main" id="{09330F27-1816-4940-880F-EAF880CA5883}"/>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0" name="Rectangle 165">
                  <a:extLst>
                    <a:ext uri="{FF2B5EF4-FFF2-40B4-BE49-F238E27FC236}">
                      <a16:creationId xmlns:a16="http://schemas.microsoft.com/office/drawing/2014/main" id="{DD31E284-A393-A64A-A09C-4FFD6346BB10}"/>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182" name="Group 166">
                <a:extLst>
                  <a:ext uri="{FF2B5EF4-FFF2-40B4-BE49-F238E27FC236}">
                    <a16:creationId xmlns:a16="http://schemas.microsoft.com/office/drawing/2014/main" id="{9DE7826B-853C-F443-A6B7-774BDC31BC1F}"/>
                  </a:ext>
                </a:extLst>
              </p:cNvPr>
              <p:cNvGrpSpPr>
                <a:grpSpLocks noChangeAspect="1"/>
              </p:cNvGrpSpPr>
              <p:nvPr/>
            </p:nvGrpSpPr>
            <p:grpSpPr bwMode="auto">
              <a:xfrm flipH="1">
                <a:off x="1728" y="96"/>
                <a:ext cx="232" cy="233"/>
                <a:chOff x="20" y="0"/>
                <a:chExt cx="499" cy="432"/>
              </a:xfrm>
            </p:grpSpPr>
            <p:grpSp>
              <p:nvGrpSpPr>
                <p:cNvPr id="183" name="Group 167">
                  <a:extLst>
                    <a:ext uri="{FF2B5EF4-FFF2-40B4-BE49-F238E27FC236}">
                      <a16:creationId xmlns:a16="http://schemas.microsoft.com/office/drawing/2014/main" id="{F789F7AA-2A57-AC4D-BC13-8CCBA4178A3D}"/>
                    </a:ext>
                  </a:extLst>
                </p:cNvPr>
                <p:cNvGrpSpPr>
                  <a:grpSpLocks noChangeAspect="1"/>
                </p:cNvGrpSpPr>
                <p:nvPr/>
              </p:nvGrpSpPr>
              <p:grpSpPr bwMode="auto">
                <a:xfrm>
                  <a:off x="20" y="0"/>
                  <a:ext cx="480" cy="432"/>
                  <a:chOff x="0" y="0"/>
                  <a:chExt cx="480" cy="432"/>
                </a:xfrm>
              </p:grpSpPr>
              <p:sp>
                <p:nvSpPr>
                  <p:cNvPr id="185" name="Rectangle 168">
                    <a:extLst>
                      <a:ext uri="{FF2B5EF4-FFF2-40B4-BE49-F238E27FC236}">
                        <a16:creationId xmlns:a16="http://schemas.microsoft.com/office/drawing/2014/main" id="{CB07BD66-5172-354E-9F3A-C4D6E15F4DEB}"/>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6" name="Rectangle 169">
                    <a:extLst>
                      <a:ext uri="{FF2B5EF4-FFF2-40B4-BE49-F238E27FC236}">
                        <a16:creationId xmlns:a16="http://schemas.microsoft.com/office/drawing/2014/main" id="{75D731C6-DE11-CD43-80D3-0EB2DE875449}"/>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184" name="Text Box 170">
                  <a:extLst>
                    <a:ext uri="{FF2B5EF4-FFF2-40B4-BE49-F238E27FC236}">
                      <a16:creationId xmlns:a16="http://schemas.microsoft.com/office/drawing/2014/main" id="{D9E5A726-A7B9-0B4C-8051-084859E80336}"/>
                    </a:ext>
                  </a:extLst>
                </p:cNvPr>
                <p:cNvSpPr txBox="1">
                  <a:spLocks noChangeAspect="1" noChangeArrowheads="1"/>
                </p:cNvSpPr>
                <p:nvPr/>
              </p:nvSpPr>
              <p:spPr bwMode="auto">
                <a:xfrm>
                  <a:off x="27" y="21"/>
                  <a:ext cx="492"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grpSp>
        <p:sp>
          <p:nvSpPr>
            <p:cNvPr id="163" name="Rectangle 171">
              <a:extLst>
                <a:ext uri="{FF2B5EF4-FFF2-40B4-BE49-F238E27FC236}">
                  <a16:creationId xmlns:a16="http://schemas.microsoft.com/office/drawing/2014/main" id="{53448D5B-B04E-7F4A-9AFD-16328C52B951}"/>
                </a:ext>
              </a:extLst>
            </p:cNvPr>
            <p:cNvSpPr>
              <a:spLocks noChangeAspect="1" noChangeArrowheads="1"/>
            </p:cNvSpPr>
            <p:nvPr/>
          </p:nvSpPr>
          <p:spPr bwMode="auto">
            <a:xfrm>
              <a:off x="1669" y="2106"/>
              <a:ext cx="45"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 name="Line 172">
              <a:extLst>
                <a:ext uri="{FF2B5EF4-FFF2-40B4-BE49-F238E27FC236}">
                  <a16:creationId xmlns:a16="http://schemas.microsoft.com/office/drawing/2014/main" id="{E133225B-EB8D-DF4B-8015-757BD4424750}"/>
                </a:ext>
              </a:extLst>
            </p:cNvPr>
            <p:cNvSpPr>
              <a:spLocks noChangeShapeType="1"/>
            </p:cNvSpPr>
            <p:nvPr/>
          </p:nvSpPr>
          <p:spPr bwMode="auto">
            <a:xfrm>
              <a:off x="1265" y="240"/>
              <a:ext cx="384" cy="2064"/>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5" name="Rectangle 173">
              <a:extLst>
                <a:ext uri="{FF2B5EF4-FFF2-40B4-BE49-F238E27FC236}">
                  <a16:creationId xmlns:a16="http://schemas.microsoft.com/office/drawing/2014/main" id="{3F6D33C8-B4E1-A448-A1E4-2A8C91658F01}"/>
                </a:ext>
              </a:extLst>
            </p:cNvPr>
            <p:cNvSpPr>
              <a:spLocks noChangeAspect="1" noChangeArrowheads="1"/>
            </p:cNvSpPr>
            <p:nvPr/>
          </p:nvSpPr>
          <p:spPr bwMode="auto">
            <a:xfrm>
              <a:off x="1217" y="1584"/>
              <a:ext cx="45"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6" name="Rectangle 174">
              <a:extLst>
                <a:ext uri="{FF2B5EF4-FFF2-40B4-BE49-F238E27FC236}">
                  <a16:creationId xmlns:a16="http://schemas.microsoft.com/office/drawing/2014/main" id="{CB7094B3-6325-2749-A785-5C33C7A533A8}"/>
                </a:ext>
              </a:extLst>
            </p:cNvPr>
            <p:cNvSpPr>
              <a:spLocks noChangeAspect="1" noChangeArrowheads="1"/>
            </p:cNvSpPr>
            <p:nvPr/>
          </p:nvSpPr>
          <p:spPr bwMode="auto">
            <a:xfrm>
              <a:off x="1217" y="1584"/>
              <a:ext cx="45"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7" name="Rectangle 175">
              <a:extLst>
                <a:ext uri="{FF2B5EF4-FFF2-40B4-BE49-F238E27FC236}">
                  <a16:creationId xmlns:a16="http://schemas.microsoft.com/office/drawing/2014/main" id="{C2D2B2D9-6293-B24E-9929-7E5C48412027}"/>
                </a:ext>
              </a:extLst>
            </p:cNvPr>
            <p:cNvSpPr>
              <a:spLocks noChangeAspect="1" noChangeArrowheads="1"/>
            </p:cNvSpPr>
            <p:nvPr/>
          </p:nvSpPr>
          <p:spPr bwMode="auto">
            <a:xfrm>
              <a:off x="785" y="1056"/>
              <a:ext cx="45"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8" name="Rectangle 176">
              <a:extLst>
                <a:ext uri="{FF2B5EF4-FFF2-40B4-BE49-F238E27FC236}">
                  <a16:creationId xmlns:a16="http://schemas.microsoft.com/office/drawing/2014/main" id="{86FE3CF6-1B75-094A-9656-86CE7299E6EE}"/>
                </a:ext>
              </a:extLst>
            </p:cNvPr>
            <p:cNvSpPr>
              <a:spLocks noChangeAspect="1" noChangeArrowheads="1"/>
            </p:cNvSpPr>
            <p:nvPr/>
          </p:nvSpPr>
          <p:spPr bwMode="auto">
            <a:xfrm>
              <a:off x="370" y="518"/>
              <a:ext cx="45"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9" name="Rectangle 177">
              <a:extLst>
                <a:ext uri="{FF2B5EF4-FFF2-40B4-BE49-F238E27FC236}">
                  <a16:creationId xmlns:a16="http://schemas.microsoft.com/office/drawing/2014/main" id="{98AB6818-5C70-7F4B-A9C6-82C05BC10E76}"/>
                </a:ext>
              </a:extLst>
            </p:cNvPr>
            <p:cNvSpPr>
              <a:spLocks noChangeAspect="1" noChangeArrowheads="1"/>
            </p:cNvSpPr>
            <p:nvPr/>
          </p:nvSpPr>
          <p:spPr bwMode="auto">
            <a:xfrm>
              <a:off x="0" y="0"/>
              <a:ext cx="45" cy="44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454" name="Line 178">
            <a:extLst>
              <a:ext uri="{FF2B5EF4-FFF2-40B4-BE49-F238E27FC236}">
                <a16:creationId xmlns:a16="http://schemas.microsoft.com/office/drawing/2014/main" id="{DA2C0ECC-DEF5-084D-A2C3-5C2725AAE268}"/>
              </a:ext>
            </a:extLst>
          </p:cNvPr>
          <p:cNvSpPr>
            <a:spLocks noChangeShapeType="1"/>
          </p:cNvSpPr>
          <p:nvPr/>
        </p:nvSpPr>
        <p:spPr bwMode="auto">
          <a:xfrm flipH="1">
            <a:off x="757380" y="2259537"/>
            <a:ext cx="1871394" cy="2268357"/>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455" name="Rectangle 180">
            <a:extLst>
              <a:ext uri="{FF2B5EF4-FFF2-40B4-BE49-F238E27FC236}">
                <a16:creationId xmlns:a16="http://schemas.microsoft.com/office/drawing/2014/main" id="{543D83E2-ECB8-EE45-A330-EC26BE16C53B}"/>
              </a:ext>
            </a:extLst>
          </p:cNvPr>
          <p:cNvSpPr txBox="1">
            <a:spLocks noChangeArrowheads="1"/>
          </p:cNvSpPr>
          <p:nvPr/>
        </p:nvSpPr>
        <p:spPr>
          <a:xfrm>
            <a:off x="180209" y="1592891"/>
            <a:ext cx="8784843" cy="4104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endParaRPr lang="zh-CN" altLang="en-US" sz="2223"/>
          </a:p>
          <a:p>
            <a:pPr>
              <a:lnSpc>
                <a:spcPct val="80000"/>
              </a:lnSpc>
              <a:buFontTx/>
              <a:buNone/>
            </a:pPr>
            <a:r>
              <a:rPr lang="en-US" altLang="zh-CN" sz="2223"/>
              <a:t>10: beq r1,r3,</a:t>
            </a:r>
            <a:r>
              <a:rPr lang="en-US" altLang="zh-CN" sz="2223">
                <a:solidFill>
                  <a:schemeClr val="hlink"/>
                </a:solidFill>
              </a:rPr>
              <a:t>36</a:t>
            </a:r>
          </a:p>
          <a:p>
            <a:pPr>
              <a:lnSpc>
                <a:spcPct val="80000"/>
              </a:lnSpc>
              <a:buFontTx/>
              <a:buNone/>
            </a:pPr>
            <a:endParaRPr lang="en-US" altLang="zh-CN" sz="2223"/>
          </a:p>
          <a:p>
            <a:pPr>
              <a:lnSpc>
                <a:spcPct val="80000"/>
              </a:lnSpc>
              <a:buFontTx/>
              <a:buNone/>
            </a:pPr>
            <a:r>
              <a:rPr lang="en-US" altLang="zh-CN" sz="2223"/>
              <a:t>14: and r2,r3,r5</a:t>
            </a:r>
          </a:p>
          <a:p>
            <a:pPr>
              <a:lnSpc>
                <a:spcPct val="80000"/>
              </a:lnSpc>
              <a:buFontTx/>
              <a:buNone/>
            </a:pPr>
            <a:endParaRPr lang="en-US" altLang="zh-CN" sz="2223"/>
          </a:p>
          <a:p>
            <a:pPr>
              <a:lnSpc>
                <a:spcPct val="80000"/>
              </a:lnSpc>
              <a:buFontTx/>
              <a:buNone/>
            </a:pPr>
            <a:r>
              <a:rPr lang="en-US" altLang="zh-CN" sz="2223"/>
              <a:t>18: or  r6,r1,r7</a:t>
            </a:r>
          </a:p>
          <a:p>
            <a:pPr>
              <a:lnSpc>
                <a:spcPct val="80000"/>
              </a:lnSpc>
              <a:buFontTx/>
              <a:buNone/>
            </a:pPr>
            <a:endParaRPr lang="en-US" altLang="zh-CN" sz="2223"/>
          </a:p>
          <a:p>
            <a:pPr>
              <a:lnSpc>
                <a:spcPct val="80000"/>
              </a:lnSpc>
              <a:buFontTx/>
              <a:buNone/>
            </a:pPr>
            <a:r>
              <a:rPr lang="en-US" altLang="zh-CN" sz="2223"/>
              <a:t>22: add r8,r1,r9</a:t>
            </a:r>
          </a:p>
          <a:p>
            <a:pPr>
              <a:lnSpc>
                <a:spcPct val="80000"/>
              </a:lnSpc>
              <a:buFontTx/>
              <a:buNone/>
            </a:pPr>
            <a:endParaRPr lang="en-US" altLang="zh-CN" sz="2223"/>
          </a:p>
          <a:p>
            <a:pPr>
              <a:lnSpc>
                <a:spcPct val="80000"/>
              </a:lnSpc>
              <a:buFontTx/>
              <a:buNone/>
            </a:pPr>
            <a:r>
              <a:rPr lang="en-US" altLang="zh-CN" sz="2223">
                <a:solidFill>
                  <a:schemeClr val="hlink"/>
                </a:solidFill>
              </a:rPr>
              <a:t>36</a:t>
            </a:r>
            <a:r>
              <a:rPr lang="en-US" altLang="zh-CN" sz="2223"/>
              <a:t>: xor r10,r1,r11</a:t>
            </a:r>
          </a:p>
          <a:p>
            <a:pPr>
              <a:lnSpc>
                <a:spcPct val="80000"/>
              </a:lnSpc>
            </a:pPr>
            <a:endParaRPr lang="zh-CN" altLang="en-US" sz="2223"/>
          </a:p>
        </p:txBody>
      </p:sp>
      <p:sp>
        <p:nvSpPr>
          <p:cNvPr id="195" name="日期占位符 6">
            <a:extLst>
              <a:ext uri="{FF2B5EF4-FFF2-40B4-BE49-F238E27FC236}">
                <a16:creationId xmlns:a16="http://schemas.microsoft.com/office/drawing/2014/main" id="{7B47EE18-CA74-4E4E-ADCB-3AA904EC4CBC}"/>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96" name="页脚占位符 7">
            <a:extLst>
              <a:ext uri="{FF2B5EF4-FFF2-40B4-BE49-F238E27FC236}">
                <a16:creationId xmlns:a16="http://schemas.microsoft.com/office/drawing/2014/main" id="{DCA1B7C7-1CCE-6246-9411-2D87DC001744}"/>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97" name="灯片编号占位符 8">
            <a:extLst>
              <a:ext uri="{FF2B5EF4-FFF2-40B4-BE49-F238E27FC236}">
                <a16:creationId xmlns:a16="http://schemas.microsoft.com/office/drawing/2014/main" id="{B30111E8-2CAC-0341-BD1B-5C3A83FA267A}"/>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22</a:t>
            </a:fld>
            <a:endParaRPr lang="en-US" altLang="zh-CN"/>
          </a:p>
        </p:txBody>
      </p:sp>
    </p:spTree>
    <p:extLst>
      <p:ext uri="{BB962C8B-B14F-4D97-AF65-F5344CB8AC3E}">
        <p14:creationId xmlns:p14="http://schemas.microsoft.com/office/powerpoint/2010/main" val="986603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The Revised Pipeline</a:t>
            </a:r>
            <a:endParaRPr lang="zh-CN" altLang="en-US" dirty="0"/>
          </a:p>
        </p:txBody>
      </p:sp>
      <p:grpSp>
        <p:nvGrpSpPr>
          <p:cNvPr id="195" name="Group 3">
            <a:extLst>
              <a:ext uri="{FF2B5EF4-FFF2-40B4-BE49-F238E27FC236}">
                <a16:creationId xmlns:a16="http://schemas.microsoft.com/office/drawing/2014/main" id="{6B8B67A3-564E-B44F-BF24-3BBF925F7087}"/>
              </a:ext>
            </a:extLst>
          </p:cNvPr>
          <p:cNvGrpSpPr>
            <a:grpSpLocks/>
          </p:cNvGrpSpPr>
          <p:nvPr/>
        </p:nvGrpSpPr>
        <p:grpSpPr bwMode="auto">
          <a:xfrm>
            <a:off x="287326" y="1808386"/>
            <a:ext cx="8580164" cy="3726406"/>
            <a:chOff x="0" y="0"/>
            <a:chExt cx="5404" cy="3130"/>
          </a:xfrm>
        </p:grpSpPr>
        <p:sp>
          <p:nvSpPr>
            <p:cNvPr id="196" name="AutoShape 4">
              <a:extLst>
                <a:ext uri="{FF2B5EF4-FFF2-40B4-BE49-F238E27FC236}">
                  <a16:creationId xmlns:a16="http://schemas.microsoft.com/office/drawing/2014/main" id="{61D9E515-174D-B743-9C67-AFF8BF9701AD}"/>
                </a:ext>
              </a:extLst>
            </p:cNvPr>
            <p:cNvSpPr>
              <a:spLocks noChangeAspect="1" noChangeArrowheads="1"/>
            </p:cNvSpPr>
            <p:nvPr/>
          </p:nvSpPr>
          <p:spPr bwMode="auto">
            <a:xfrm rot="16200000">
              <a:off x="1716" y="884"/>
              <a:ext cx="486" cy="27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hlink"/>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270">
                <a:latin typeface="Tahoma" panose="020B0604030504040204" pitchFamily="34" charset="0"/>
              </a:endParaRPr>
            </a:p>
          </p:txBody>
        </p:sp>
        <p:sp>
          <p:nvSpPr>
            <p:cNvPr id="197" name="Text Box 5">
              <a:extLst>
                <a:ext uri="{FF2B5EF4-FFF2-40B4-BE49-F238E27FC236}">
                  <a16:creationId xmlns:a16="http://schemas.microsoft.com/office/drawing/2014/main" id="{A668E3C8-C5E5-244C-AB49-DE3257B1684A}"/>
                </a:ext>
              </a:extLst>
            </p:cNvPr>
            <p:cNvSpPr txBox="1">
              <a:spLocks noChangeAspect="1" noChangeArrowheads="1"/>
            </p:cNvSpPr>
            <p:nvPr/>
          </p:nvSpPr>
          <p:spPr bwMode="auto">
            <a:xfrm rot="5400000">
              <a:off x="1709" y="934"/>
              <a:ext cx="509" cy="1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Adder</a:t>
              </a:r>
            </a:p>
          </p:txBody>
        </p:sp>
        <p:sp>
          <p:nvSpPr>
            <p:cNvPr id="198" name="Line 6">
              <a:extLst>
                <a:ext uri="{FF2B5EF4-FFF2-40B4-BE49-F238E27FC236}">
                  <a16:creationId xmlns:a16="http://schemas.microsoft.com/office/drawing/2014/main" id="{5F8F02FE-600C-C946-AA26-461E6FF5B03D}"/>
                </a:ext>
              </a:extLst>
            </p:cNvPr>
            <p:cNvSpPr>
              <a:spLocks noChangeShapeType="1"/>
            </p:cNvSpPr>
            <p:nvPr/>
          </p:nvSpPr>
          <p:spPr bwMode="auto">
            <a:xfrm>
              <a:off x="1232" y="853"/>
              <a:ext cx="576" cy="0"/>
            </a:xfrm>
            <a:prstGeom prst="line">
              <a:avLst/>
            </a:prstGeom>
            <a:noFill/>
            <a:ln w="28575"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29"/>
            </a:p>
          </p:txBody>
        </p:sp>
        <p:grpSp>
          <p:nvGrpSpPr>
            <p:cNvPr id="199" name="Group 7">
              <a:extLst>
                <a:ext uri="{FF2B5EF4-FFF2-40B4-BE49-F238E27FC236}">
                  <a16:creationId xmlns:a16="http://schemas.microsoft.com/office/drawing/2014/main" id="{60B67B66-3F3A-F643-A1FF-322BE3F38E59}"/>
                </a:ext>
              </a:extLst>
            </p:cNvPr>
            <p:cNvGrpSpPr>
              <a:grpSpLocks/>
            </p:cNvGrpSpPr>
            <p:nvPr/>
          </p:nvGrpSpPr>
          <p:grpSpPr bwMode="auto">
            <a:xfrm>
              <a:off x="1344" y="778"/>
              <a:ext cx="192" cy="2097"/>
              <a:chOff x="0" y="0"/>
              <a:chExt cx="192" cy="2295"/>
            </a:xfrm>
          </p:grpSpPr>
          <p:sp>
            <p:nvSpPr>
              <p:cNvPr id="294" name="Rectangle 8">
                <a:extLst>
                  <a:ext uri="{FF2B5EF4-FFF2-40B4-BE49-F238E27FC236}">
                    <a16:creationId xmlns:a16="http://schemas.microsoft.com/office/drawing/2014/main" id="{6F643326-ED93-2E49-ACE5-7CFC0DDA11A8}"/>
                  </a:ext>
                </a:extLst>
              </p:cNvPr>
              <p:cNvSpPr>
                <a:spLocks noChangeArrowheads="1"/>
              </p:cNvSpPr>
              <p:nvPr/>
            </p:nvSpPr>
            <p:spPr bwMode="auto">
              <a:xfrm>
                <a:off x="0" y="0"/>
                <a:ext cx="192" cy="2295"/>
              </a:xfrm>
              <a:prstGeom prst="rect">
                <a:avLst/>
              </a:prstGeom>
              <a:solidFill>
                <a:srgbClr val="07F707"/>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270">
                    <a:latin typeface="Tahoma" panose="020B0604030504040204" pitchFamily="34" charset="0"/>
                  </a:rPr>
                  <a:t>IF/ID</a:t>
                </a:r>
              </a:p>
            </p:txBody>
          </p:sp>
          <p:sp>
            <p:nvSpPr>
              <p:cNvPr id="295" name="AutoShape 9">
                <a:extLst>
                  <a:ext uri="{FF2B5EF4-FFF2-40B4-BE49-F238E27FC236}">
                    <a16:creationId xmlns:a16="http://schemas.microsoft.com/office/drawing/2014/main" id="{83515D52-18C5-3843-B80B-84E48D021354}"/>
                  </a:ext>
                </a:extLst>
              </p:cNvPr>
              <p:cNvSpPr>
                <a:spLocks noChangeArrowheads="1"/>
              </p:cNvSpPr>
              <p:nvPr/>
            </p:nvSpPr>
            <p:spPr bwMode="auto">
              <a:xfrm>
                <a:off x="0" y="2103"/>
                <a:ext cx="192" cy="192"/>
              </a:xfrm>
              <a:prstGeom prst="triangle">
                <a:avLst>
                  <a:gd name="adj" fmla="val 50000"/>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200" name="Line 10">
              <a:extLst>
                <a:ext uri="{FF2B5EF4-FFF2-40B4-BE49-F238E27FC236}">
                  <a16:creationId xmlns:a16="http://schemas.microsoft.com/office/drawing/2014/main" id="{4253490B-D16E-4049-AA91-0EBBA9669D50}"/>
                </a:ext>
              </a:extLst>
            </p:cNvPr>
            <p:cNvSpPr>
              <a:spLocks noChangeShapeType="1"/>
            </p:cNvSpPr>
            <p:nvPr/>
          </p:nvSpPr>
          <p:spPr bwMode="auto">
            <a:xfrm>
              <a:off x="4512" y="1972"/>
              <a:ext cx="43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1" name="Rectangle 11">
              <a:extLst>
                <a:ext uri="{FF2B5EF4-FFF2-40B4-BE49-F238E27FC236}">
                  <a16:creationId xmlns:a16="http://schemas.microsoft.com/office/drawing/2014/main" id="{167373B2-23BD-3145-AC81-BFA3A13BA7E4}"/>
                </a:ext>
              </a:extLst>
            </p:cNvPr>
            <p:cNvSpPr>
              <a:spLocks noChangeArrowheads="1"/>
            </p:cNvSpPr>
            <p:nvPr/>
          </p:nvSpPr>
          <p:spPr bwMode="auto">
            <a:xfrm>
              <a:off x="94" y="0"/>
              <a:ext cx="13" cy="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29"/>
            </a:p>
          </p:txBody>
        </p:sp>
        <p:sp>
          <p:nvSpPr>
            <p:cNvPr id="202" name="Rectangle 12">
              <a:extLst>
                <a:ext uri="{FF2B5EF4-FFF2-40B4-BE49-F238E27FC236}">
                  <a16:creationId xmlns:a16="http://schemas.microsoft.com/office/drawing/2014/main" id="{4C895305-DBDC-0B41-902B-58FB12E38C54}"/>
                </a:ext>
              </a:extLst>
            </p:cNvPr>
            <p:cNvSpPr>
              <a:spLocks noChangeArrowheads="1"/>
            </p:cNvSpPr>
            <p:nvPr/>
          </p:nvSpPr>
          <p:spPr bwMode="auto">
            <a:xfrm>
              <a:off x="4043" y="97"/>
              <a:ext cx="499" cy="4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ctr" eaLnBrk="0" hangingPunct="0"/>
              <a:r>
                <a:rPr lang="en-US" altLang="zh-CN" sz="1429">
                  <a:latin typeface="Tahoma" panose="020B0604030504040204" pitchFamily="34" charset="0"/>
                </a:rPr>
                <a:t>Memory</a:t>
              </a:r>
            </a:p>
            <a:p>
              <a:pPr algn="ctr" eaLnBrk="0" hangingPunct="0"/>
              <a:r>
                <a:rPr lang="en-US" altLang="zh-CN" sz="1429">
                  <a:latin typeface="Tahoma" panose="020B0604030504040204" pitchFamily="34" charset="0"/>
                </a:rPr>
                <a:t>Access</a:t>
              </a:r>
            </a:p>
          </p:txBody>
        </p:sp>
        <p:sp>
          <p:nvSpPr>
            <p:cNvPr id="203" name="Rectangle 13">
              <a:extLst>
                <a:ext uri="{FF2B5EF4-FFF2-40B4-BE49-F238E27FC236}">
                  <a16:creationId xmlns:a16="http://schemas.microsoft.com/office/drawing/2014/main" id="{99B1A96E-A756-E14F-86C1-088E0FE10B82}"/>
                </a:ext>
              </a:extLst>
            </p:cNvPr>
            <p:cNvSpPr>
              <a:spLocks noChangeArrowheads="1"/>
            </p:cNvSpPr>
            <p:nvPr/>
          </p:nvSpPr>
          <p:spPr bwMode="auto">
            <a:xfrm>
              <a:off x="4752" y="100"/>
              <a:ext cx="528" cy="4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algn="ctr" eaLnBrk="0" hangingPunct="0"/>
              <a:r>
                <a:rPr lang="en-US" altLang="zh-CN" sz="1429">
                  <a:latin typeface="Tahoma" panose="020B0604030504040204" pitchFamily="34" charset="0"/>
                </a:rPr>
                <a:t>Write</a:t>
              </a:r>
            </a:p>
            <a:p>
              <a:pPr algn="ctr" eaLnBrk="0" hangingPunct="0"/>
              <a:r>
                <a:rPr lang="en-US" altLang="zh-CN" sz="1429">
                  <a:latin typeface="Tahoma" panose="020B0604030504040204" pitchFamily="34" charset="0"/>
                </a:rPr>
                <a:t>Back</a:t>
              </a:r>
            </a:p>
          </p:txBody>
        </p:sp>
        <p:sp>
          <p:nvSpPr>
            <p:cNvPr id="204" name="Rectangle 14">
              <a:extLst>
                <a:ext uri="{FF2B5EF4-FFF2-40B4-BE49-F238E27FC236}">
                  <a16:creationId xmlns:a16="http://schemas.microsoft.com/office/drawing/2014/main" id="{D271E08A-3586-574B-8269-4EA5C1DA4E51}"/>
                </a:ext>
              </a:extLst>
            </p:cNvPr>
            <p:cNvSpPr>
              <a:spLocks noChangeArrowheads="1"/>
            </p:cNvSpPr>
            <p:nvPr/>
          </p:nvSpPr>
          <p:spPr bwMode="auto">
            <a:xfrm>
              <a:off x="542" y="97"/>
              <a:ext cx="640" cy="4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ctr" eaLnBrk="0" hangingPunct="0"/>
              <a:r>
                <a:rPr lang="en-US" altLang="zh-CN" sz="1429">
                  <a:latin typeface="Tahoma" panose="020B0604030504040204" pitchFamily="34" charset="0"/>
                </a:rPr>
                <a:t>Instruction</a:t>
              </a:r>
            </a:p>
            <a:p>
              <a:pPr algn="ctr" eaLnBrk="0" hangingPunct="0"/>
              <a:r>
                <a:rPr lang="en-US" altLang="zh-CN" sz="1429">
                  <a:latin typeface="Tahoma" panose="020B0604030504040204" pitchFamily="34" charset="0"/>
                </a:rPr>
                <a:t>Fetch</a:t>
              </a:r>
            </a:p>
          </p:txBody>
        </p:sp>
        <p:sp>
          <p:nvSpPr>
            <p:cNvPr id="205" name="Rectangle 15">
              <a:extLst>
                <a:ext uri="{FF2B5EF4-FFF2-40B4-BE49-F238E27FC236}">
                  <a16:creationId xmlns:a16="http://schemas.microsoft.com/office/drawing/2014/main" id="{A430AB22-4474-AF4C-BA98-01D94E82864D}"/>
                </a:ext>
              </a:extLst>
            </p:cNvPr>
            <p:cNvSpPr>
              <a:spLocks noChangeArrowheads="1"/>
            </p:cNvSpPr>
            <p:nvPr/>
          </p:nvSpPr>
          <p:spPr bwMode="auto">
            <a:xfrm>
              <a:off x="1655" y="100"/>
              <a:ext cx="766" cy="4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ctr" eaLnBrk="0" hangingPunct="0"/>
              <a:r>
                <a:rPr lang="en-US" altLang="zh-CN" sz="1429">
                  <a:latin typeface="Tahoma" panose="020B0604030504040204" pitchFamily="34" charset="0"/>
                </a:rPr>
                <a:t>Instr. Decode</a:t>
              </a:r>
            </a:p>
            <a:p>
              <a:pPr algn="ctr" eaLnBrk="0" hangingPunct="0"/>
              <a:r>
                <a:rPr lang="en-US" altLang="zh-CN" sz="1429">
                  <a:latin typeface="Tahoma" panose="020B0604030504040204" pitchFamily="34" charset="0"/>
                </a:rPr>
                <a:t>Reg. Fetch</a:t>
              </a:r>
            </a:p>
          </p:txBody>
        </p:sp>
        <p:sp>
          <p:nvSpPr>
            <p:cNvPr id="206" name="Rectangle 16">
              <a:extLst>
                <a:ext uri="{FF2B5EF4-FFF2-40B4-BE49-F238E27FC236}">
                  <a16:creationId xmlns:a16="http://schemas.microsoft.com/office/drawing/2014/main" id="{BCBA7276-C970-C048-B5EE-839C05FC8CA7}"/>
                </a:ext>
              </a:extLst>
            </p:cNvPr>
            <p:cNvSpPr>
              <a:spLocks noChangeArrowheads="1"/>
            </p:cNvSpPr>
            <p:nvPr/>
          </p:nvSpPr>
          <p:spPr bwMode="auto">
            <a:xfrm>
              <a:off x="2843" y="97"/>
              <a:ext cx="899" cy="4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algn="ctr" eaLnBrk="0" hangingPunct="0"/>
              <a:r>
                <a:rPr lang="en-US" altLang="zh-CN" sz="1429">
                  <a:latin typeface="Tahoma" panose="020B0604030504040204" pitchFamily="34" charset="0"/>
                </a:rPr>
                <a:t>Execute</a:t>
              </a:r>
            </a:p>
            <a:p>
              <a:pPr algn="ctr" eaLnBrk="0" hangingPunct="0"/>
              <a:r>
                <a:rPr lang="en-US" altLang="zh-CN" sz="1429">
                  <a:latin typeface="Tahoma" panose="020B0604030504040204" pitchFamily="34" charset="0"/>
                </a:rPr>
                <a:t>Addr. Calc</a:t>
              </a:r>
            </a:p>
          </p:txBody>
        </p:sp>
        <p:grpSp>
          <p:nvGrpSpPr>
            <p:cNvPr id="207" name="Group 17">
              <a:extLst>
                <a:ext uri="{FF2B5EF4-FFF2-40B4-BE49-F238E27FC236}">
                  <a16:creationId xmlns:a16="http://schemas.microsoft.com/office/drawing/2014/main" id="{3D32382A-757E-074A-9428-38C3907348BA}"/>
                </a:ext>
              </a:extLst>
            </p:cNvPr>
            <p:cNvGrpSpPr>
              <a:grpSpLocks noChangeAspect="1"/>
            </p:cNvGrpSpPr>
            <p:nvPr/>
          </p:nvGrpSpPr>
          <p:grpSpPr bwMode="auto">
            <a:xfrm>
              <a:off x="3312" y="1396"/>
              <a:ext cx="283" cy="690"/>
              <a:chOff x="0" y="0"/>
              <a:chExt cx="283" cy="816"/>
            </a:xfrm>
          </p:grpSpPr>
          <p:grpSp>
            <p:nvGrpSpPr>
              <p:cNvPr id="289" name="Group 18">
                <a:extLst>
                  <a:ext uri="{FF2B5EF4-FFF2-40B4-BE49-F238E27FC236}">
                    <a16:creationId xmlns:a16="http://schemas.microsoft.com/office/drawing/2014/main" id="{C822445C-CCC6-0C42-9E5D-EE69E6DBA297}"/>
                  </a:ext>
                </a:extLst>
              </p:cNvPr>
              <p:cNvGrpSpPr>
                <a:grpSpLocks noChangeAspect="1"/>
              </p:cNvGrpSpPr>
              <p:nvPr/>
            </p:nvGrpSpPr>
            <p:grpSpPr bwMode="auto">
              <a:xfrm>
                <a:off x="0" y="0"/>
                <a:ext cx="283" cy="816"/>
                <a:chOff x="0" y="0"/>
                <a:chExt cx="283" cy="816"/>
              </a:xfrm>
            </p:grpSpPr>
            <p:sp>
              <p:nvSpPr>
                <p:cNvPr id="291" name="AutoShape 19">
                  <a:extLst>
                    <a:ext uri="{FF2B5EF4-FFF2-40B4-BE49-F238E27FC236}">
                      <a16:creationId xmlns:a16="http://schemas.microsoft.com/office/drawing/2014/main" id="{18F9EC9B-880C-4A4F-AEEE-6115E36DF3CA}"/>
                    </a:ext>
                  </a:extLst>
                </p:cNvPr>
                <p:cNvSpPr>
                  <a:spLocks noChangeAspect="1" noChangeArrowheads="1"/>
                </p:cNvSpPr>
                <p:nvPr/>
              </p:nvSpPr>
              <p:spPr bwMode="auto">
                <a:xfrm rot="16200000">
                  <a:off x="-259" y="274"/>
                  <a:ext cx="816" cy="26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270">
                    <a:latin typeface="Tahoma" panose="020B0604030504040204" pitchFamily="34" charset="0"/>
                  </a:endParaRPr>
                </a:p>
              </p:txBody>
            </p:sp>
            <p:sp>
              <p:nvSpPr>
                <p:cNvPr id="292" name="AutoShape 20">
                  <a:extLst>
                    <a:ext uri="{FF2B5EF4-FFF2-40B4-BE49-F238E27FC236}">
                      <a16:creationId xmlns:a16="http://schemas.microsoft.com/office/drawing/2014/main" id="{DBE6927D-C6AD-B44B-96E0-E7D6003C7D04}"/>
                    </a:ext>
                  </a:extLst>
                </p:cNvPr>
                <p:cNvSpPr>
                  <a:spLocks noChangeAspect="1" noChangeArrowheads="1"/>
                </p:cNvSpPr>
                <p:nvPr/>
              </p:nvSpPr>
              <p:spPr bwMode="auto">
                <a:xfrm rot="5400000">
                  <a:off x="-59" y="300"/>
                  <a:ext cx="247" cy="129"/>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3" name="Text Box 21">
                  <a:extLst>
                    <a:ext uri="{FF2B5EF4-FFF2-40B4-BE49-F238E27FC236}">
                      <a16:creationId xmlns:a16="http://schemas.microsoft.com/office/drawing/2014/main" id="{ABDF2CA5-3CE9-3A46-B299-E6AE6E3A993D}"/>
                    </a:ext>
                  </a:extLst>
                </p:cNvPr>
                <p:cNvSpPr txBox="1">
                  <a:spLocks noChangeAspect="1" noChangeArrowheads="1"/>
                </p:cNvSpPr>
                <p:nvPr/>
              </p:nvSpPr>
              <p:spPr bwMode="auto">
                <a:xfrm rot="5400000">
                  <a:off x="-74" y="322"/>
                  <a:ext cx="468" cy="1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ALU</a:t>
                  </a:r>
                </a:p>
              </p:txBody>
            </p:sp>
          </p:grpSp>
          <p:sp>
            <p:nvSpPr>
              <p:cNvPr id="290" name="未知">
                <a:extLst>
                  <a:ext uri="{FF2B5EF4-FFF2-40B4-BE49-F238E27FC236}">
                    <a16:creationId xmlns:a16="http://schemas.microsoft.com/office/drawing/2014/main" id="{7A96FC7C-2ED9-8E4A-A9F4-F70309AC7C0D}"/>
                  </a:ext>
                </a:extLst>
              </p:cNvPr>
              <p:cNvSpPr>
                <a:spLocks noChangeAspect="1"/>
              </p:cNvSpPr>
              <p:nvPr/>
            </p:nvSpPr>
            <p:spPr bwMode="auto">
              <a:xfrm rot="5400000">
                <a:off x="-60" y="306"/>
                <a:ext cx="245" cy="115"/>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solidFill>
                <a:schemeClr val="bg1"/>
              </a:solidFill>
              <a:ln w="28575"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208" name="Rectangle 23">
              <a:extLst>
                <a:ext uri="{FF2B5EF4-FFF2-40B4-BE49-F238E27FC236}">
                  <a16:creationId xmlns:a16="http://schemas.microsoft.com/office/drawing/2014/main" id="{B57B5703-0C4E-D14F-9796-A881BE3F8165}"/>
                </a:ext>
              </a:extLst>
            </p:cNvPr>
            <p:cNvSpPr>
              <a:spLocks noChangeArrowheads="1"/>
            </p:cNvSpPr>
            <p:nvPr/>
          </p:nvSpPr>
          <p:spPr bwMode="auto">
            <a:xfrm>
              <a:off x="672" y="1396"/>
              <a:ext cx="480" cy="576"/>
            </a:xfrm>
            <a:prstGeom prst="rect">
              <a:avLst/>
            </a:prstGeom>
            <a:solidFill>
              <a:schemeClr val="accent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270">
                  <a:latin typeface="Tahoma" panose="020B0604030504040204" pitchFamily="34" charset="0"/>
                </a:rPr>
                <a:t>Memory</a:t>
              </a:r>
            </a:p>
          </p:txBody>
        </p:sp>
        <p:sp>
          <p:nvSpPr>
            <p:cNvPr id="209" name="Rectangle 24">
              <a:extLst>
                <a:ext uri="{FF2B5EF4-FFF2-40B4-BE49-F238E27FC236}">
                  <a16:creationId xmlns:a16="http://schemas.microsoft.com/office/drawing/2014/main" id="{F6370E61-01C3-2C4D-9DBC-129B2F44579F}"/>
                </a:ext>
              </a:extLst>
            </p:cNvPr>
            <p:cNvSpPr>
              <a:spLocks noChangeArrowheads="1"/>
            </p:cNvSpPr>
            <p:nvPr/>
          </p:nvSpPr>
          <p:spPr bwMode="auto">
            <a:xfrm>
              <a:off x="2112" y="1306"/>
              <a:ext cx="372" cy="861"/>
            </a:xfrm>
            <a:prstGeom prst="rect">
              <a:avLst/>
            </a:prstGeom>
            <a:solidFill>
              <a:schemeClr val="accent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270">
                  <a:latin typeface="Tahoma" panose="020B0604030504040204" pitchFamily="34" charset="0"/>
                </a:rPr>
                <a:t>Reg File</a:t>
              </a:r>
            </a:p>
          </p:txBody>
        </p:sp>
        <p:sp>
          <p:nvSpPr>
            <p:cNvPr id="210" name="Oval 25">
              <a:extLst>
                <a:ext uri="{FF2B5EF4-FFF2-40B4-BE49-F238E27FC236}">
                  <a16:creationId xmlns:a16="http://schemas.microsoft.com/office/drawing/2014/main" id="{18A94338-762E-664B-8A7E-BB331B30E3AA}"/>
                </a:ext>
              </a:extLst>
            </p:cNvPr>
            <p:cNvSpPr>
              <a:spLocks noChangeArrowheads="1"/>
            </p:cNvSpPr>
            <p:nvPr/>
          </p:nvSpPr>
          <p:spPr bwMode="auto">
            <a:xfrm>
              <a:off x="3035" y="1747"/>
              <a:ext cx="132" cy="348"/>
            </a:xfrm>
            <a:prstGeom prst="ellipse">
              <a:avLst/>
            </a:prstGeom>
            <a:solidFill>
              <a:schemeClr val="accent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270">
                  <a:latin typeface="Tahoma" panose="020B0604030504040204" pitchFamily="34" charset="0"/>
                </a:rPr>
                <a:t>MUX</a:t>
              </a:r>
            </a:p>
          </p:txBody>
        </p:sp>
        <p:sp>
          <p:nvSpPr>
            <p:cNvPr id="211" name="Rectangle 26">
              <a:extLst>
                <a:ext uri="{FF2B5EF4-FFF2-40B4-BE49-F238E27FC236}">
                  <a16:creationId xmlns:a16="http://schemas.microsoft.com/office/drawing/2014/main" id="{FADF72D7-C267-F442-80F1-7E926283D3AF}"/>
                </a:ext>
              </a:extLst>
            </p:cNvPr>
            <p:cNvSpPr>
              <a:spLocks noChangeArrowheads="1"/>
            </p:cNvSpPr>
            <p:nvPr/>
          </p:nvSpPr>
          <p:spPr bwMode="auto">
            <a:xfrm>
              <a:off x="4187" y="1603"/>
              <a:ext cx="336" cy="720"/>
            </a:xfrm>
            <a:prstGeom prst="rect">
              <a:avLst/>
            </a:prstGeom>
            <a:solidFill>
              <a:schemeClr val="accent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270">
                  <a:latin typeface="Tahoma" panose="020B0604030504040204" pitchFamily="34" charset="0"/>
                </a:rPr>
                <a:t>Data</a:t>
              </a:r>
            </a:p>
            <a:p>
              <a:pPr algn="ctr" eaLnBrk="0" hangingPunct="0">
                <a:lnSpc>
                  <a:spcPct val="80000"/>
                </a:lnSpc>
              </a:pPr>
              <a:r>
                <a:rPr lang="en-US" altLang="zh-CN" sz="1270">
                  <a:latin typeface="Tahoma" panose="020B0604030504040204" pitchFamily="34" charset="0"/>
                </a:rPr>
                <a:t>Memory</a:t>
              </a:r>
            </a:p>
          </p:txBody>
        </p:sp>
        <p:sp>
          <p:nvSpPr>
            <p:cNvPr id="212" name="Oval 27">
              <a:extLst>
                <a:ext uri="{FF2B5EF4-FFF2-40B4-BE49-F238E27FC236}">
                  <a16:creationId xmlns:a16="http://schemas.microsoft.com/office/drawing/2014/main" id="{7BAEAA73-3128-884B-8B77-06C20FA56778}"/>
                </a:ext>
              </a:extLst>
            </p:cNvPr>
            <p:cNvSpPr>
              <a:spLocks noChangeArrowheads="1"/>
            </p:cNvSpPr>
            <p:nvPr/>
          </p:nvSpPr>
          <p:spPr bwMode="auto">
            <a:xfrm>
              <a:off x="4944" y="1924"/>
              <a:ext cx="132" cy="348"/>
            </a:xfrm>
            <a:prstGeom prst="ellipse">
              <a:avLst/>
            </a:prstGeom>
            <a:solidFill>
              <a:schemeClr val="accent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270">
                  <a:latin typeface="Tahoma" panose="020B0604030504040204" pitchFamily="34" charset="0"/>
                </a:rPr>
                <a:t>MUX</a:t>
              </a:r>
            </a:p>
          </p:txBody>
        </p:sp>
        <p:sp>
          <p:nvSpPr>
            <p:cNvPr id="213" name="Oval 28">
              <a:extLst>
                <a:ext uri="{FF2B5EF4-FFF2-40B4-BE49-F238E27FC236}">
                  <a16:creationId xmlns:a16="http://schemas.microsoft.com/office/drawing/2014/main" id="{2FD76D2C-FFF9-8D40-8058-08162BE4257B}"/>
                </a:ext>
              </a:extLst>
            </p:cNvPr>
            <p:cNvSpPr>
              <a:spLocks noChangeArrowheads="1"/>
            </p:cNvSpPr>
            <p:nvPr/>
          </p:nvSpPr>
          <p:spPr bwMode="auto">
            <a:xfrm>
              <a:off x="2112" y="2220"/>
              <a:ext cx="282" cy="426"/>
            </a:xfrm>
            <a:prstGeom prst="ellipse">
              <a:avLst/>
            </a:prstGeom>
            <a:solidFill>
              <a:schemeClr val="accent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270">
                  <a:latin typeface="Tahoma" panose="020B0604030504040204" pitchFamily="34" charset="0"/>
                </a:rPr>
                <a:t>Sign</a:t>
              </a:r>
            </a:p>
            <a:p>
              <a:pPr algn="ctr" eaLnBrk="0" hangingPunct="0"/>
              <a:r>
                <a:rPr lang="en-US" altLang="zh-CN" sz="1270">
                  <a:latin typeface="Tahoma" panose="020B0604030504040204" pitchFamily="34" charset="0"/>
                </a:rPr>
                <a:t>Extend</a:t>
              </a:r>
            </a:p>
          </p:txBody>
        </p:sp>
        <p:sp>
          <p:nvSpPr>
            <p:cNvPr id="214" name="Line 29">
              <a:extLst>
                <a:ext uri="{FF2B5EF4-FFF2-40B4-BE49-F238E27FC236}">
                  <a16:creationId xmlns:a16="http://schemas.microsoft.com/office/drawing/2014/main" id="{41CDD1FA-DF1C-7248-A5AA-3461690C1A66}"/>
                </a:ext>
              </a:extLst>
            </p:cNvPr>
            <p:cNvSpPr>
              <a:spLocks noChangeShapeType="1"/>
            </p:cNvSpPr>
            <p:nvPr/>
          </p:nvSpPr>
          <p:spPr bwMode="auto">
            <a:xfrm>
              <a:off x="1459" y="346"/>
              <a:ext cx="0" cy="2784"/>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5" name="Line 30">
              <a:extLst>
                <a:ext uri="{FF2B5EF4-FFF2-40B4-BE49-F238E27FC236}">
                  <a16:creationId xmlns:a16="http://schemas.microsoft.com/office/drawing/2014/main" id="{AE4779DA-43BD-A346-9CBA-E95015CD1C1B}"/>
                </a:ext>
              </a:extLst>
            </p:cNvPr>
            <p:cNvSpPr>
              <a:spLocks noChangeShapeType="1"/>
            </p:cNvSpPr>
            <p:nvPr/>
          </p:nvSpPr>
          <p:spPr bwMode="auto">
            <a:xfrm>
              <a:off x="2712" y="334"/>
              <a:ext cx="0" cy="2796"/>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6" name="Line 31">
              <a:extLst>
                <a:ext uri="{FF2B5EF4-FFF2-40B4-BE49-F238E27FC236}">
                  <a16:creationId xmlns:a16="http://schemas.microsoft.com/office/drawing/2014/main" id="{D1F1CC7E-3D17-9B47-BD09-395B85F249C3}"/>
                </a:ext>
              </a:extLst>
            </p:cNvPr>
            <p:cNvSpPr>
              <a:spLocks noChangeShapeType="1"/>
            </p:cNvSpPr>
            <p:nvPr/>
          </p:nvSpPr>
          <p:spPr bwMode="auto">
            <a:xfrm>
              <a:off x="3764" y="356"/>
              <a:ext cx="0" cy="2774"/>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7" name="Line 32">
              <a:extLst>
                <a:ext uri="{FF2B5EF4-FFF2-40B4-BE49-F238E27FC236}">
                  <a16:creationId xmlns:a16="http://schemas.microsoft.com/office/drawing/2014/main" id="{98C1067B-4CEB-5542-A873-56437DA454CD}"/>
                </a:ext>
              </a:extLst>
            </p:cNvPr>
            <p:cNvSpPr>
              <a:spLocks noChangeShapeType="1"/>
            </p:cNvSpPr>
            <p:nvPr/>
          </p:nvSpPr>
          <p:spPr bwMode="auto">
            <a:xfrm>
              <a:off x="4704" y="334"/>
              <a:ext cx="0" cy="2796"/>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8" name="Line 33">
              <a:extLst>
                <a:ext uri="{FF2B5EF4-FFF2-40B4-BE49-F238E27FC236}">
                  <a16:creationId xmlns:a16="http://schemas.microsoft.com/office/drawing/2014/main" id="{F23CCDC0-C0D7-1E40-9EA2-CA63F57AE97D}"/>
                </a:ext>
              </a:extLst>
            </p:cNvPr>
            <p:cNvSpPr>
              <a:spLocks noChangeShapeType="1"/>
            </p:cNvSpPr>
            <p:nvPr/>
          </p:nvSpPr>
          <p:spPr bwMode="auto">
            <a:xfrm>
              <a:off x="1152" y="1684"/>
              <a:ext cx="19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9" name="Line 34">
              <a:extLst>
                <a:ext uri="{FF2B5EF4-FFF2-40B4-BE49-F238E27FC236}">
                  <a16:creationId xmlns:a16="http://schemas.microsoft.com/office/drawing/2014/main" id="{CDE17BBF-36A9-3C4B-86E2-3F443085F273}"/>
                </a:ext>
              </a:extLst>
            </p:cNvPr>
            <p:cNvSpPr>
              <a:spLocks noChangeShapeType="1"/>
            </p:cNvSpPr>
            <p:nvPr/>
          </p:nvSpPr>
          <p:spPr bwMode="auto">
            <a:xfrm>
              <a:off x="1536" y="1684"/>
              <a:ext cx="144"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0" name="未知">
              <a:extLst>
                <a:ext uri="{FF2B5EF4-FFF2-40B4-BE49-F238E27FC236}">
                  <a16:creationId xmlns:a16="http://schemas.microsoft.com/office/drawing/2014/main" id="{4462F357-3446-B340-BC12-65F3E2FCA2C8}"/>
                </a:ext>
              </a:extLst>
            </p:cNvPr>
            <p:cNvSpPr>
              <a:spLocks/>
            </p:cNvSpPr>
            <p:nvPr/>
          </p:nvSpPr>
          <p:spPr bwMode="auto">
            <a:xfrm>
              <a:off x="1680" y="1345"/>
              <a:ext cx="432" cy="1107"/>
            </a:xfrm>
            <a:custGeom>
              <a:avLst/>
              <a:gdLst>
                <a:gd name="T0" fmla="*/ 0 w 480"/>
                <a:gd name="T1" fmla="*/ 0 h 1056"/>
                <a:gd name="T2" fmla="*/ 0 w 480"/>
                <a:gd name="T3" fmla="*/ 1056 h 1056"/>
                <a:gd name="T4" fmla="*/ 480 w 480"/>
                <a:gd name="T5" fmla="*/ 1056 h 1056"/>
              </a:gdLst>
              <a:ahLst/>
              <a:cxnLst>
                <a:cxn ang="0">
                  <a:pos x="T0" y="T1"/>
                </a:cxn>
                <a:cxn ang="0">
                  <a:pos x="T2" y="T3"/>
                </a:cxn>
                <a:cxn ang="0">
                  <a:pos x="T4" y="T5"/>
                </a:cxn>
              </a:cxnLst>
              <a:rect l="0" t="0" r="r" b="b"/>
              <a:pathLst>
                <a:path w="480" h="1056">
                  <a:moveTo>
                    <a:pt x="0" y="0"/>
                  </a:moveTo>
                  <a:lnTo>
                    <a:pt x="0" y="1056"/>
                  </a:lnTo>
                  <a:lnTo>
                    <a:pt x="480" y="1056"/>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1" name="Line 36">
              <a:extLst>
                <a:ext uri="{FF2B5EF4-FFF2-40B4-BE49-F238E27FC236}">
                  <a16:creationId xmlns:a16="http://schemas.microsoft.com/office/drawing/2014/main" id="{AC8B5647-C570-3A41-86FF-662E1B8371F5}"/>
                </a:ext>
              </a:extLst>
            </p:cNvPr>
            <p:cNvSpPr>
              <a:spLocks noChangeShapeType="1"/>
            </p:cNvSpPr>
            <p:nvPr/>
          </p:nvSpPr>
          <p:spPr bwMode="auto">
            <a:xfrm>
              <a:off x="1680" y="1540"/>
              <a:ext cx="43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2" name="Line 37">
              <a:extLst>
                <a:ext uri="{FF2B5EF4-FFF2-40B4-BE49-F238E27FC236}">
                  <a16:creationId xmlns:a16="http://schemas.microsoft.com/office/drawing/2014/main" id="{5E2E7EF6-9B56-5347-A435-073DE96446BA}"/>
                </a:ext>
              </a:extLst>
            </p:cNvPr>
            <p:cNvSpPr>
              <a:spLocks noChangeShapeType="1"/>
            </p:cNvSpPr>
            <p:nvPr/>
          </p:nvSpPr>
          <p:spPr bwMode="auto">
            <a:xfrm>
              <a:off x="2480" y="1498"/>
              <a:ext cx="864"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3" name="Rectangle 38">
              <a:extLst>
                <a:ext uri="{FF2B5EF4-FFF2-40B4-BE49-F238E27FC236}">
                  <a16:creationId xmlns:a16="http://schemas.microsoft.com/office/drawing/2014/main" id="{E857D0BA-AE8A-1F4F-A3DF-37D9D0C2E199}"/>
                </a:ext>
              </a:extLst>
            </p:cNvPr>
            <p:cNvSpPr>
              <a:spLocks noChangeArrowheads="1"/>
            </p:cNvSpPr>
            <p:nvPr/>
          </p:nvSpPr>
          <p:spPr bwMode="auto">
            <a:xfrm>
              <a:off x="2240" y="1018"/>
              <a:ext cx="240" cy="192"/>
            </a:xfrm>
            <a:prstGeom prst="rect">
              <a:avLst/>
            </a:prstGeom>
            <a:solidFill>
              <a:schemeClr val="hlink"/>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270">
                  <a:latin typeface="Tahoma" panose="020B0604030504040204" pitchFamily="34" charset="0"/>
                </a:rPr>
                <a:t>Zero?</a:t>
              </a:r>
            </a:p>
          </p:txBody>
        </p:sp>
        <p:sp>
          <p:nvSpPr>
            <p:cNvPr id="224" name="Line 39">
              <a:extLst>
                <a:ext uri="{FF2B5EF4-FFF2-40B4-BE49-F238E27FC236}">
                  <a16:creationId xmlns:a16="http://schemas.microsoft.com/office/drawing/2014/main" id="{607FB0E6-56D8-CD4B-B32C-6B95DAAD5F1A}"/>
                </a:ext>
              </a:extLst>
            </p:cNvPr>
            <p:cNvSpPr>
              <a:spLocks noChangeShapeType="1"/>
            </p:cNvSpPr>
            <p:nvPr/>
          </p:nvSpPr>
          <p:spPr bwMode="auto">
            <a:xfrm>
              <a:off x="3168" y="1924"/>
              <a:ext cx="144"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5" name="未知">
              <a:extLst>
                <a:ext uri="{FF2B5EF4-FFF2-40B4-BE49-F238E27FC236}">
                  <a16:creationId xmlns:a16="http://schemas.microsoft.com/office/drawing/2014/main" id="{EBAD7DDE-9E9B-3E48-9E29-0B855250410D}"/>
                </a:ext>
              </a:extLst>
            </p:cNvPr>
            <p:cNvSpPr>
              <a:spLocks/>
            </p:cNvSpPr>
            <p:nvPr/>
          </p:nvSpPr>
          <p:spPr bwMode="auto">
            <a:xfrm>
              <a:off x="0" y="532"/>
              <a:ext cx="2480" cy="1142"/>
            </a:xfrm>
            <a:custGeom>
              <a:avLst/>
              <a:gdLst>
                <a:gd name="T0" fmla="*/ 2234 w 2480"/>
                <a:gd name="T1" fmla="*/ 288 h 1142"/>
                <a:gd name="T2" fmla="*/ 2480 w 2480"/>
                <a:gd name="T3" fmla="*/ 288 h 1142"/>
                <a:gd name="T4" fmla="*/ 2480 w 2480"/>
                <a:gd name="T5" fmla="*/ 0 h 1142"/>
                <a:gd name="T6" fmla="*/ 0 w 2480"/>
                <a:gd name="T7" fmla="*/ 4 h 1142"/>
                <a:gd name="T8" fmla="*/ 2 w 2480"/>
                <a:gd name="T9" fmla="*/ 1142 h 1142"/>
                <a:gd name="T10" fmla="*/ 171 w 2480"/>
                <a:gd name="T11" fmla="*/ 1142 h 1142"/>
              </a:gdLst>
              <a:ahLst/>
              <a:cxnLst>
                <a:cxn ang="0">
                  <a:pos x="T0" y="T1"/>
                </a:cxn>
                <a:cxn ang="0">
                  <a:pos x="T2" y="T3"/>
                </a:cxn>
                <a:cxn ang="0">
                  <a:pos x="T4" y="T5"/>
                </a:cxn>
                <a:cxn ang="0">
                  <a:pos x="T6" y="T7"/>
                </a:cxn>
                <a:cxn ang="0">
                  <a:pos x="T8" y="T9"/>
                </a:cxn>
                <a:cxn ang="0">
                  <a:pos x="T10" y="T11"/>
                </a:cxn>
              </a:cxnLst>
              <a:rect l="0" t="0" r="r" b="b"/>
              <a:pathLst>
                <a:path w="2480" h="1142">
                  <a:moveTo>
                    <a:pt x="2234" y="288"/>
                  </a:moveTo>
                  <a:lnTo>
                    <a:pt x="2480" y="288"/>
                  </a:lnTo>
                  <a:lnTo>
                    <a:pt x="2480" y="0"/>
                  </a:lnTo>
                  <a:lnTo>
                    <a:pt x="0" y="4"/>
                  </a:lnTo>
                  <a:lnTo>
                    <a:pt x="2" y="1142"/>
                  </a:lnTo>
                  <a:lnTo>
                    <a:pt x="171" y="1142"/>
                  </a:lnTo>
                </a:path>
              </a:pathLst>
            </a:custGeom>
            <a:noFill/>
            <a:ln w="28575" cap="flat" cmpd="sng">
              <a:solidFill>
                <a:schemeClr val="hlink"/>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6" name="Line 41">
              <a:extLst>
                <a:ext uri="{FF2B5EF4-FFF2-40B4-BE49-F238E27FC236}">
                  <a16:creationId xmlns:a16="http://schemas.microsoft.com/office/drawing/2014/main" id="{4ECF2DC5-0514-E942-8E27-98B75E5A2677}"/>
                </a:ext>
              </a:extLst>
            </p:cNvPr>
            <p:cNvSpPr>
              <a:spLocks noChangeShapeType="1"/>
            </p:cNvSpPr>
            <p:nvPr/>
          </p:nvSpPr>
          <p:spPr bwMode="auto">
            <a:xfrm>
              <a:off x="3600" y="1732"/>
              <a:ext cx="576"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7" name="Line 42">
              <a:extLst>
                <a:ext uri="{FF2B5EF4-FFF2-40B4-BE49-F238E27FC236}">
                  <a16:creationId xmlns:a16="http://schemas.microsoft.com/office/drawing/2014/main" id="{2FBC2C8E-7E36-E84D-AEF5-7FF169F328B7}"/>
                </a:ext>
              </a:extLst>
            </p:cNvPr>
            <p:cNvSpPr>
              <a:spLocks noChangeShapeType="1"/>
            </p:cNvSpPr>
            <p:nvPr/>
          </p:nvSpPr>
          <p:spPr bwMode="auto">
            <a:xfrm>
              <a:off x="2496" y="1876"/>
              <a:ext cx="52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8" name="Line 43">
              <a:extLst>
                <a:ext uri="{FF2B5EF4-FFF2-40B4-BE49-F238E27FC236}">
                  <a16:creationId xmlns:a16="http://schemas.microsoft.com/office/drawing/2014/main" id="{FB762D4E-3AC0-8449-AEEB-15EC926F8FA8}"/>
                </a:ext>
              </a:extLst>
            </p:cNvPr>
            <p:cNvSpPr>
              <a:spLocks noChangeShapeType="1"/>
            </p:cNvSpPr>
            <p:nvPr/>
          </p:nvSpPr>
          <p:spPr bwMode="auto">
            <a:xfrm>
              <a:off x="384" y="1684"/>
              <a:ext cx="28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9" name="Line 44">
              <a:extLst>
                <a:ext uri="{FF2B5EF4-FFF2-40B4-BE49-F238E27FC236}">
                  <a16:creationId xmlns:a16="http://schemas.microsoft.com/office/drawing/2014/main" id="{C58E4E07-72C7-4643-B308-D6A51A4A4042}"/>
                </a:ext>
              </a:extLst>
            </p:cNvPr>
            <p:cNvSpPr>
              <a:spLocks noChangeShapeType="1"/>
            </p:cNvSpPr>
            <p:nvPr/>
          </p:nvSpPr>
          <p:spPr bwMode="auto">
            <a:xfrm>
              <a:off x="672" y="1204"/>
              <a:ext cx="144"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0" name="未知">
              <a:extLst>
                <a:ext uri="{FF2B5EF4-FFF2-40B4-BE49-F238E27FC236}">
                  <a16:creationId xmlns:a16="http://schemas.microsoft.com/office/drawing/2014/main" id="{29E8667B-64E6-B140-AEDA-8A464A4E3908}"/>
                </a:ext>
              </a:extLst>
            </p:cNvPr>
            <p:cNvSpPr>
              <a:spLocks/>
            </p:cNvSpPr>
            <p:nvPr/>
          </p:nvSpPr>
          <p:spPr bwMode="auto">
            <a:xfrm>
              <a:off x="480" y="820"/>
              <a:ext cx="336" cy="864"/>
            </a:xfrm>
            <a:custGeom>
              <a:avLst/>
              <a:gdLst>
                <a:gd name="T0" fmla="*/ 0 w 336"/>
                <a:gd name="T1" fmla="*/ 864 h 864"/>
                <a:gd name="T2" fmla="*/ 0 w 336"/>
                <a:gd name="T3" fmla="*/ 0 h 864"/>
                <a:gd name="T4" fmla="*/ 336 w 336"/>
                <a:gd name="T5" fmla="*/ 0 h 864"/>
              </a:gdLst>
              <a:ahLst/>
              <a:cxnLst>
                <a:cxn ang="0">
                  <a:pos x="T0" y="T1"/>
                </a:cxn>
                <a:cxn ang="0">
                  <a:pos x="T2" y="T3"/>
                </a:cxn>
                <a:cxn ang="0">
                  <a:pos x="T4" y="T5"/>
                </a:cxn>
              </a:cxnLst>
              <a:rect l="0" t="0" r="r" b="b"/>
              <a:pathLst>
                <a:path w="336" h="864">
                  <a:moveTo>
                    <a:pt x="0" y="864"/>
                  </a:moveTo>
                  <a:lnTo>
                    <a:pt x="0" y="0"/>
                  </a:lnTo>
                  <a:lnTo>
                    <a:pt x="336" y="0"/>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1" name="未知">
              <a:extLst>
                <a:ext uri="{FF2B5EF4-FFF2-40B4-BE49-F238E27FC236}">
                  <a16:creationId xmlns:a16="http://schemas.microsoft.com/office/drawing/2014/main" id="{4A54F3E7-61AC-E14A-9856-EC735C1E2CAC}"/>
                </a:ext>
              </a:extLst>
            </p:cNvPr>
            <p:cNvSpPr>
              <a:spLocks/>
            </p:cNvSpPr>
            <p:nvPr/>
          </p:nvSpPr>
          <p:spPr bwMode="auto">
            <a:xfrm>
              <a:off x="3927" y="1732"/>
              <a:ext cx="1017" cy="720"/>
            </a:xfrm>
            <a:custGeom>
              <a:avLst/>
              <a:gdLst>
                <a:gd name="T0" fmla="*/ 0 w 1008"/>
                <a:gd name="T1" fmla="*/ 0 h 720"/>
                <a:gd name="T2" fmla="*/ 0 w 1008"/>
                <a:gd name="T3" fmla="*/ 720 h 720"/>
                <a:gd name="T4" fmla="*/ 864 w 1008"/>
                <a:gd name="T5" fmla="*/ 720 h 720"/>
                <a:gd name="T6" fmla="*/ 864 w 1008"/>
                <a:gd name="T7" fmla="*/ 480 h 720"/>
                <a:gd name="T8" fmla="*/ 1008 w 1008"/>
                <a:gd name="T9" fmla="*/ 480 h 720"/>
              </a:gdLst>
              <a:ahLst/>
              <a:cxnLst>
                <a:cxn ang="0">
                  <a:pos x="T0" y="T1"/>
                </a:cxn>
                <a:cxn ang="0">
                  <a:pos x="T2" y="T3"/>
                </a:cxn>
                <a:cxn ang="0">
                  <a:pos x="T4" y="T5"/>
                </a:cxn>
                <a:cxn ang="0">
                  <a:pos x="T6" y="T7"/>
                </a:cxn>
                <a:cxn ang="0">
                  <a:pos x="T8" y="T9"/>
                </a:cxn>
              </a:cxnLst>
              <a:rect l="0" t="0" r="r" b="b"/>
              <a:pathLst>
                <a:path w="1008" h="720">
                  <a:moveTo>
                    <a:pt x="0" y="0"/>
                  </a:moveTo>
                  <a:lnTo>
                    <a:pt x="0" y="720"/>
                  </a:lnTo>
                  <a:lnTo>
                    <a:pt x="864" y="720"/>
                  </a:lnTo>
                  <a:lnTo>
                    <a:pt x="864" y="480"/>
                  </a:lnTo>
                  <a:lnTo>
                    <a:pt x="1008" y="480"/>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2" name="未知">
              <a:extLst>
                <a:ext uri="{FF2B5EF4-FFF2-40B4-BE49-F238E27FC236}">
                  <a16:creationId xmlns:a16="http://schemas.microsoft.com/office/drawing/2014/main" id="{21462E40-DDBD-8645-B7C3-5CD26E1C66D4}"/>
                </a:ext>
              </a:extLst>
            </p:cNvPr>
            <p:cNvSpPr>
              <a:spLocks/>
            </p:cNvSpPr>
            <p:nvPr/>
          </p:nvSpPr>
          <p:spPr bwMode="auto">
            <a:xfrm>
              <a:off x="1872" y="1924"/>
              <a:ext cx="3360" cy="1152"/>
            </a:xfrm>
            <a:custGeom>
              <a:avLst/>
              <a:gdLst>
                <a:gd name="T0" fmla="*/ 3168 w 3312"/>
                <a:gd name="T1" fmla="*/ 96 h 768"/>
                <a:gd name="T2" fmla="*/ 3312 w 3312"/>
                <a:gd name="T3" fmla="*/ 96 h 768"/>
                <a:gd name="T4" fmla="*/ 3312 w 3312"/>
                <a:gd name="T5" fmla="*/ 768 h 768"/>
                <a:gd name="T6" fmla="*/ 0 w 3312"/>
                <a:gd name="T7" fmla="*/ 768 h 768"/>
                <a:gd name="T8" fmla="*/ 0 w 3312"/>
                <a:gd name="T9" fmla="*/ 0 h 768"/>
                <a:gd name="T10" fmla="*/ 240 w 3312"/>
                <a:gd name="T11" fmla="*/ 0 h 768"/>
              </a:gdLst>
              <a:ahLst/>
              <a:cxnLst>
                <a:cxn ang="0">
                  <a:pos x="T0" y="T1"/>
                </a:cxn>
                <a:cxn ang="0">
                  <a:pos x="T2" y="T3"/>
                </a:cxn>
                <a:cxn ang="0">
                  <a:pos x="T4" y="T5"/>
                </a:cxn>
                <a:cxn ang="0">
                  <a:pos x="T6" y="T7"/>
                </a:cxn>
                <a:cxn ang="0">
                  <a:pos x="T8" y="T9"/>
                </a:cxn>
                <a:cxn ang="0">
                  <a:pos x="T10" y="T11"/>
                </a:cxn>
              </a:cxnLst>
              <a:rect l="0" t="0" r="r" b="b"/>
              <a:pathLst>
                <a:path w="3312" h="768">
                  <a:moveTo>
                    <a:pt x="3168" y="96"/>
                  </a:moveTo>
                  <a:lnTo>
                    <a:pt x="3312" y="96"/>
                  </a:lnTo>
                  <a:lnTo>
                    <a:pt x="3312" y="768"/>
                  </a:lnTo>
                  <a:lnTo>
                    <a:pt x="0" y="768"/>
                  </a:lnTo>
                  <a:lnTo>
                    <a:pt x="0" y="0"/>
                  </a:lnTo>
                  <a:lnTo>
                    <a:pt x="240" y="0"/>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3" name="未知">
              <a:extLst>
                <a:ext uri="{FF2B5EF4-FFF2-40B4-BE49-F238E27FC236}">
                  <a16:creationId xmlns:a16="http://schemas.microsoft.com/office/drawing/2014/main" id="{50338421-840F-D641-8804-D48BCE8C84F8}"/>
                </a:ext>
              </a:extLst>
            </p:cNvPr>
            <p:cNvSpPr>
              <a:spLocks/>
            </p:cNvSpPr>
            <p:nvPr/>
          </p:nvSpPr>
          <p:spPr bwMode="auto">
            <a:xfrm>
              <a:off x="2864" y="1876"/>
              <a:ext cx="1312" cy="336"/>
            </a:xfrm>
            <a:custGeom>
              <a:avLst/>
              <a:gdLst>
                <a:gd name="T0" fmla="*/ 0 w 1344"/>
                <a:gd name="T1" fmla="*/ 0 h 336"/>
                <a:gd name="T2" fmla="*/ 0 w 1344"/>
                <a:gd name="T3" fmla="*/ 336 h 336"/>
                <a:gd name="T4" fmla="*/ 1344 w 1344"/>
                <a:gd name="T5" fmla="*/ 336 h 336"/>
              </a:gdLst>
              <a:ahLst/>
              <a:cxnLst>
                <a:cxn ang="0">
                  <a:pos x="T0" y="T1"/>
                </a:cxn>
                <a:cxn ang="0">
                  <a:pos x="T2" y="T3"/>
                </a:cxn>
                <a:cxn ang="0">
                  <a:pos x="T4" y="T5"/>
                </a:cxn>
              </a:cxnLst>
              <a:rect l="0" t="0" r="r" b="b"/>
              <a:pathLst>
                <a:path w="1344" h="336">
                  <a:moveTo>
                    <a:pt x="0" y="0"/>
                  </a:moveTo>
                  <a:lnTo>
                    <a:pt x="0" y="336"/>
                  </a:lnTo>
                  <a:lnTo>
                    <a:pt x="1344" y="336"/>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4" name="未知">
              <a:extLst>
                <a:ext uri="{FF2B5EF4-FFF2-40B4-BE49-F238E27FC236}">
                  <a16:creationId xmlns:a16="http://schemas.microsoft.com/office/drawing/2014/main" id="{0F967509-6E03-F24A-BD7E-89F6852A2014}"/>
                </a:ext>
              </a:extLst>
            </p:cNvPr>
            <p:cNvSpPr>
              <a:spLocks/>
            </p:cNvSpPr>
            <p:nvPr/>
          </p:nvSpPr>
          <p:spPr bwMode="auto">
            <a:xfrm>
              <a:off x="1776" y="1780"/>
              <a:ext cx="3312" cy="1152"/>
            </a:xfrm>
            <a:custGeom>
              <a:avLst/>
              <a:gdLst>
                <a:gd name="T0" fmla="*/ 3024 w 3312"/>
                <a:gd name="T1" fmla="*/ 960 h 1200"/>
                <a:gd name="T2" fmla="*/ 3312 w 3312"/>
                <a:gd name="T3" fmla="*/ 960 h 1200"/>
                <a:gd name="T4" fmla="*/ 3312 w 3312"/>
                <a:gd name="T5" fmla="*/ 1200 h 1200"/>
                <a:gd name="T6" fmla="*/ 0 w 3312"/>
                <a:gd name="T7" fmla="*/ 1200 h 1200"/>
                <a:gd name="T8" fmla="*/ 0 w 3312"/>
                <a:gd name="T9" fmla="*/ 0 h 1200"/>
                <a:gd name="T10" fmla="*/ 336 w 3312"/>
                <a:gd name="T11" fmla="*/ 0 h 1200"/>
              </a:gdLst>
              <a:ahLst/>
              <a:cxnLst>
                <a:cxn ang="0">
                  <a:pos x="T0" y="T1"/>
                </a:cxn>
                <a:cxn ang="0">
                  <a:pos x="T2" y="T3"/>
                </a:cxn>
                <a:cxn ang="0">
                  <a:pos x="T4" y="T5"/>
                </a:cxn>
                <a:cxn ang="0">
                  <a:pos x="T6" y="T7"/>
                </a:cxn>
                <a:cxn ang="0">
                  <a:pos x="T8" y="T9"/>
                </a:cxn>
                <a:cxn ang="0">
                  <a:pos x="T10" y="T11"/>
                </a:cxn>
              </a:cxnLst>
              <a:rect l="0" t="0" r="r" b="b"/>
              <a:pathLst>
                <a:path w="3312" h="1200">
                  <a:moveTo>
                    <a:pt x="3024" y="960"/>
                  </a:moveTo>
                  <a:lnTo>
                    <a:pt x="3312" y="960"/>
                  </a:lnTo>
                  <a:lnTo>
                    <a:pt x="3312" y="1200"/>
                  </a:lnTo>
                  <a:lnTo>
                    <a:pt x="0" y="1200"/>
                  </a:lnTo>
                  <a:lnTo>
                    <a:pt x="0" y="0"/>
                  </a:lnTo>
                  <a:lnTo>
                    <a:pt x="336" y="0"/>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35" name="Group 50">
              <a:extLst>
                <a:ext uri="{FF2B5EF4-FFF2-40B4-BE49-F238E27FC236}">
                  <a16:creationId xmlns:a16="http://schemas.microsoft.com/office/drawing/2014/main" id="{C6316500-1DE7-6C46-ACBD-7369CC6F97FB}"/>
                </a:ext>
              </a:extLst>
            </p:cNvPr>
            <p:cNvGrpSpPr>
              <a:grpSpLocks/>
            </p:cNvGrpSpPr>
            <p:nvPr/>
          </p:nvGrpSpPr>
          <p:grpSpPr bwMode="auto">
            <a:xfrm>
              <a:off x="4609" y="580"/>
              <a:ext cx="192" cy="2295"/>
              <a:chOff x="0" y="0"/>
              <a:chExt cx="192" cy="2295"/>
            </a:xfrm>
          </p:grpSpPr>
          <p:sp>
            <p:nvSpPr>
              <p:cNvPr id="287" name="Rectangle 51">
                <a:extLst>
                  <a:ext uri="{FF2B5EF4-FFF2-40B4-BE49-F238E27FC236}">
                    <a16:creationId xmlns:a16="http://schemas.microsoft.com/office/drawing/2014/main" id="{D70D11E4-C12D-D740-9ED9-4B8C7C30A9D9}"/>
                  </a:ext>
                </a:extLst>
              </p:cNvPr>
              <p:cNvSpPr>
                <a:spLocks noChangeArrowheads="1"/>
              </p:cNvSpPr>
              <p:nvPr/>
            </p:nvSpPr>
            <p:spPr bwMode="auto">
              <a:xfrm>
                <a:off x="0" y="0"/>
                <a:ext cx="192" cy="2295"/>
              </a:xfrm>
              <a:prstGeom prst="rect">
                <a:avLst/>
              </a:prstGeom>
              <a:solidFill>
                <a:srgbClr val="07F707"/>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270">
                    <a:latin typeface="Tahoma" panose="020B0604030504040204" pitchFamily="34" charset="0"/>
                  </a:rPr>
                  <a:t>MEM/WB</a:t>
                </a:r>
              </a:p>
            </p:txBody>
          </p:sp>
          <p:sp>
            <p:nvSpPr>
              <p:cNvPr id="288" name="AutoShape 52">
                <a:extLst>
                  <a:ext uri="{FF2B5EF4-FFF2-40B4-BE49-F238E27FC236}">
                    <a16:creationId xmlns:a16="http://schemas.microsoft.com/office/drawing/2014/main" id="{2A7F2A81-343C-4D49-9B3C-D35CF3A20C80}"/>
                  </a:ext>
                </a:extLst>
              </p:cNvPr>
              <p:cNvSpPr>
                <a:spLocks noChangeArrowheads="1"/>
              </p:cNvSpPr>
              <p:nvPr/>
            </p:nvSpPr>
            <p:spPr bwMode="auto">
              <a:xfrm>
                <a:off x="0" y="2103"/>
                <a:ext cx="192" cy="192"/>
              </a:xfrm>
              <a:prstGeom prst="triangle">
                <a:avLst>
                  <a:gd name="adj" fmla="val 50000"/>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236" name="Group 53">
              <a:extLst>
                <a:ext uri="{FF2B5EF4-FFF2-40B4-BE49-F238E27FC236}">
                  <a16:creationId xmlns:a16="http://schemas.microsoft.com/office/drawing/2014/main" id="{F3E16558-AF33-BF43-AD10-060FA89236D0}"/>
                </a:ext>
              </a:extLst>
            </p:cNvPr>
            <p:cNvGrpSpPr>
              <a:grpSpLocks/>
            </p:cNvGrpSpPr>
            <p:nvPr/>
          </p:nvGrpSpPr>
          <p:grpSpPr bwMode="auto">
            <a:xfrm>
              <a:off x="3679" y="580"/>
              <a:ext cx="192" cy="2295"/>
              <a:chOff x="0" y="0"/>
              <a:chExt cx="192" cy="2295"/>
            </a:xfrm>
          </p:grpSpPr>
          <p:sp>
            <p:nvSpPr>
              <p:cNvPr id="285" name="Rectangle 54">
                <a:extLst>
                  <a:ext uri="{FF2B5EF4-FFF2-40B4-BE49-F238E27FC236}">
                    <a16:creationId xmlns:a16="http://schemas.microsoft.com/office/drawing/2014/main" id="{9CDAE24F-D7E6-BF43-866F-AE76AC7AD3C2}"/>
                  </a:ext>
                </a:extLst>
              </p:cNvPr>
              <p:cNvSpPr>
                <a:spLocks noChangeArrowheads="1"/>
              </p:cNvSpPr>
              <p:nvPr/>
            </p:nvSpPr>
            <p:spPr bwMode="auto">
              <a:xfrm>
                <a:off x="0" y="0"/>
                <a:ext cx="192" cy="2295"/>
              </a:xfrm>
              <a:prstGeom prst="rect">
                <a:avLst/>
              </a:prstGeom>
              <a:solidFill>
                <a:srgbClr val="07F707"/>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270">
                    <a:latin typeface="Tahoma" panose="020B0604030504040204" pitchFamily="34" charset="0"/>
                  </a:rPr>
                  <a:t>EX/MEM</a:t>
                </a:r>
              </a:p>
            </p:txBody>
          </p:sp>
          <p:sp>
            <p:nvSpPr>
              <p:cNvPr id="286" name="AutoShape 55">
                <a:extLst>
                  <a:ext uri="{FF2B5EF4-FFF2-40B4-BE49-F238E27FC236}">
                    <a16:creationId xmlns:a16="http://schemas.microsoft.com/office/drawing/2014/main" id="{D5ADA876-8021-8F41-9A7D-098FDFCF32D1}"/>
                  </a:ext>
                </a:extLst>
              </p:cNvPr>
              <p:cNvSpPr>
                <a:spLocks noChangeArrowheads="1"/>
              </p:cNvSpPr>
              <p:nvPr/>
            </p:nvSpPr>
            <p:spPr bwMode="auto">
              <a:xfrm>
                <a:off x="0" y="2097"/>
                <a:ext cx="192" cy="192"/>
              </a:xfrm>
              <a:prstGeom prst="triangle">
                <a:avLst>
                  <a:gd name="adj" fmla="val 50000"/>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237" name="Line 56">
              <a:extLst>
                <a:ext uri="{FF2B5EF4-FFF2-40B4-BE49-F238E27FC236}">
                  <a16:creationId xmlns:a16="http://schemas.microsoft.com/office/drawing/2014/main" id="{5F4DFCC6-8701-074C-A517-46D0BE679885}"/>
                </a:ext>
              </a:extLst>
            </p:cNvPr>
            <p:cNvSpPr>
              <a:spLocks noChangeShapeType="1"/>
            </p:cNvSpPr>
            <p:nvPr/>
          </p:nvSpPr>
          <p:spPr bwMode="auto">
            <a:xfrm>
              <a:off x="2400" y="2452"/>
              <a:ext cx="224" cy="2"/>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8" name="未知">
              <a:extLst>
                <a:ext uri="{FF2B5EF4-FFF2-40B4-BE49-F238E27FC236}">
                  <a16:creationId xmlns:a16="http://schemas.microsoft.com/office/drawing/2014/main" id="{567CD3A9-D0E5-4A4B-B4F7-ACF7BDECF9E8}"/>
                </a:ext>
              </a:extLst>
            </p:cNvPr>
            <p:cNvSpPr>
              <a:spLocks/>
            </p:cNvSpPr>
            <p:nvPr/>
          </p:nvSpPr>
          <p:spPr bwMode="auto">
            <a:xfrm>
              <a:off x="2736" y="1978"/>
              <a:ext cx="288" cy="474"/>
            </a:xfrm>
            <a:custGeom>
              <a:avLst/>
              <a:gdLst>
                <a:gd name="T0" fmla="*/ 0 w 336"/>
                <a:gd name="T1" fmla="*/ 432 h 432"/>
                <a:gd name="T2" fmla="*/ 192 w 336"/>
                <a:gd name="T3" fmla="*/ 432 h 432"/>
                <a:gd name="T4" fmla="*/ 192 w 336"/>
                <a:gd name="T5" fmla="*/ 0 h 432"/>
                <a:gd name="T6" fmla="*/ 336 w 336"/>
                <a:gd name="T7" fmla="*/ 0 h 432"/>
              </a:gdLst>
              <a:ahLst/>
              <a:cxnLst>
                <a:cxn ang="0">
                  <a:pos x="T0" y="T1"/>
                </a:cxn>
                <a:cxn ang="0">
                  <a:pos x="T2" y="T3"/>
                </a:cxn>
                <a:cxn ang="0">
                  <a:pos x="T4" y="T5"/>
                </a:cxn>
                <a:cxn ang="0">
                  <a:pos x="T6" y="T7"/>
                </a:cxn>
              </a:cxnLst>
              <a:rect l="0" t="0" r="r" b="b"/>
              <a:pathLst>
                <a:path w="336" h="432">
                  <a:moveTo>
                    <a:pt x="0" y="432"/>
                  </a:moveTo>
                  <a:lnTo>
                    <a:pt x="192" y="432"/>
                  </a:lnTo>
                  <a:lnTo>
                    <a:pt x="192" y="0"/>
                  </a:lnTo>
                  <a:lnTo>
                    <a:pt x="336" y="0"/>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9" name="未知">
              <a:extLst>
                <a:ext uri="{FF2B5EF4-FFF2-40B4-BE49-F238E27FC236}">
                  <a16:creationId xmlns:a16="http://schemas.microsoft.com/office/drawing/2014/main" id="{AA711323-1685-A44B-9F91-6EDB286AC925}"/>
                </a:ext>
              </a:extLst>
            </p:cNvPr>
            <p:cNvSpPr>
              <a:spLocks/>
            </p:cNvSpPr>
            <p:nvPr/>
          </p:nvSpPr>
          <p:spPr bwMode="auto">
            <a:xfrm>
              <a:off x="1680" y="2452"/>
              <a:ext cx="944" cy="240"/>
            </a:xfrm>
            <a:custGeom>
              <a:avLst/>
              <a:gdLst>
                <a:gd name="T0" fmla="*/ 0 w 864"/>
                <a:gd name="T1" fmla="*/ 0 h 288"/>
                <a:gd name="T2" fmla="*/ 0 w 864"/>
                <a:gd name="T3" fmla="*/ 288 h 288"/>
                <a:gd name="T4" fmla="*/ 864 w 864"/>
                <a:gd name="T5" fmla="*/ 288 h 288"/>
              </a:gdLst>
              <a:ahLst/>
              <a:cxnLst>
                <a:cxn ang="0">
                  <a:pos x="T0" y="T1"/>
                </a:cxn>
                <a:cxn ang="0">
                  <a:pos x="T2" y="T3"/>
                </a:cxn>
                <a:cxn ang="0">
                  <a:pos x="T4" y="T5"/>
                </a:cxn>
              </a:cxnLst>
              <a:rect l="0" t="0" r="r" b="b"/>
              <a:pathLst>
                <a:path w="864" h="288">
                  <a:moveTo>
                    <a:pt x="0" y="0"/>
                  </a:moveTo>
                  <a:lnTo>
                    <a:pt x="0" y="288"/>
                  </a:lnTo>
                  <a:lnTo>
                    <a:pt x="864" y="288"/>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0" name="Line 59">
              <a:extLst>
                <a:ext uri="{FF2B5EF4-FFF2-40B4-BE49-F238E27FC236}">
                  <a16:creationId xmlns:a16="http://schemas.microsoft.com/office/drawing/2014/main" id="{E23FF141-524C-A84D-A97F-233828830AF1}"/>
                </a:ext>
              </a:extLst>
            </p:cNvPr>
            <p:cNvSpPr>
              <a:spLocks noChangeShapeType="1"/>
            </p:cNvSpPr>
            <p:nvPr/>
          </p:nvSpPr>
          <p:spPr bwMode="auto">
            <a:xfrm>
              <a:off x="2736" y="2692"/>
              <a:ext cx="91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9" name="Line 60">
              <a:extLst>
                <a:ext uri="{FF2B5EF4-FFF2-40B4-BE49-F238E27FC236}">
                  <a16:creationId xmlns:a16="http://schemas.microsoft.com/office/drawing/2014/main" id="{1A907B2F-0DD1-4341-B0D9-CAA14CDB6478}"/>
                </a:ext>
              </a:extLst>
            </p:cNvPr>
            <p:cNvSpPr>
              <a:spLocks noChangeShapeType="1"/>
            </p:cNvSpPr>
            <p:nvPr/>
          </p:nvSpPr>
          <p:spPr bwMode="auto">
            <a:xfrm>
              <a:off x="3888" y="2692"/>
              <a:ext cx="72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0" name="未知">
              <a:extLst>
                <a:ext uri="{FF2B5EF4-FFF2-40B4-BE49-F238E27FC236}">
                  <a16:creationId xmlns:a16="http://schemas.microsoft.com/office/drawing/2014/main" id="{FB02C792-4E7B-B442-A10C-4887FD2495E1}"/>
                </a:ext>
              </a:extLst>
            </p:cNvPr>
            <p:cNvSpPr>
              <a:spLocks/>
            </p:cNvSpPr>
            <p:nvPr/>
          </p:nvSpPr>
          <p:spPr bwMode="auto">
            <a:xfrm>
              <a:off x="1056" y="682"/>
              <a:ext cx="1199" cy="330"/>
            </a:xfrm>
            <a:custGeom>
              <a:avLst/>
              <a:gdLst>
                <a:gd name="T0" fmla="*/ 0 w 1199"/>
                <a:gd name="T1" fmla="*/ 330 h 330"/>
                <a:gd name="T2" fmla="*/ 173 w 1199"/>
                <a:gd name="T3" fmla="*/ 330 h 330"/>
                <a:gd name="T4" fmla="*/ 173 w 1199"/>
                <a:gd name="T5" fmla="*/ 0 h 330"/>
                <a:gd name="T6" fmla="*/ 1199 w 1199"/>
                <a:gd name="T7" fmla="*/ 0 h 330"/>
              </a:gdLst>
              <a:ahLst/>
              <a:cxnLst>
                <a:cxn ang="0">
                  <a:pos x="T0" y="T1"/>
                </a:cxn>
                <a:cxn ang="0">
                  <a:pos x="T2" y="T3"/>
                </a:cxn>
                <a:cxn ang="0">
                  <a:pos x="T4" y="T5"/>
                </a:cxn>
                <a:cxn ang="0">
                  <a:pos x="T6" y="T7"/>
                </a:cxn>
              </a:cxnLst>
              <a:rect l="0" t="0" r="r" b="b"/>
              <a:pathLst>
                <a:path w="1199" h="330">
                  <a:moveTo>
                    <a:pt x="0" y="330"/>
                  </a:moveTo>
                  <a:lnTo>
                    <a:pt x="173" y="330"/>
                  </a:lnTo>
                  <a:lnTo>
                    <a:pt x="173" y="0"/>
                  </a:lnTo>
                  <a:lnTo>
                    <a:pt x="1199" y="0"/>
                  </a:lnTo>
                </a:path>
              </a:pathLst>
            </a:custGeom>
            <a:noFill/>
            <a:ln w="28575" cap="flat" cmpd="sng">
              <a:solidFill>
                <a:schemeClr val="hlink"/>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51" name="Group 62">
              <a:extLst>
                <a:ext uri="{FF2B5EF4-FFF2-40B4-BE49-F238E27FC236}">
                  <a16:creationId xmlns:a16="http://schemas.microsoft.com/office/drawing/2014/main" id="{477DC82C-CBE5-B343-BF8F-0FE7D9DC918D}"/>
                </a:ext>
              </a:extLst>
            </p:cNvPr>
            <p:cNvGrpSpPr>
              <a:grpSpLocks/>
            </p:cNvGrpSpPr>
            <p:nvPr/>
          </p:nvGrpSpPr>
          <p:grpSpPr bwMode="auto">
            <a:xfrm>
              <a:off x="539" y="732"/>
              <a:ext cx="569" cy="607"/>
              <a:chOff x="0" y="-7"/>
              <a:chExt cx="569" cy="607"/>
            </a:xfrm>
          </p:grpSpPr>
          <p:sp>
            <p:nvSpPr>
              <p:cNvPr id="280" name="Text Box 63">
                <a:extLst>
                  <a:ext uri="{FF2B5EF4-FFF2-40B4-BE49-F238E27FC236}">
                    <a16:creationId xmlns:a16="http://schemas.microsoft.com/office/drawing/2014/main" id="{00590BBF-1686-8848-91FE-BBF01832F940}"/>
                  </a:ext>
                </a:extLst>
              </p:cNvPr>
              <p:cNvSpPr txBox="1">
                <a:spLocks noChangeArrowheads="1"/>
              </p:cNvSpPr>
              <p:nvPr/>
            </p:nvSpPr>
            <p:spPr bwMode="auto">
              <a:xfrm>
                <a:off x="0" y="358"/>
                <a:ext cx="192" cy="2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zh-CN" sz="1270">
                    <a:latin typeface="Tahoma" panose="020B0604030504040204" pitchFamily="34" charset="0"/>
                  </a:rPr>
                  <a:t>4</a:t>
                </a:r>
              </a:p>
            </p:txBody>
          </p:sp>
          <p:sp>
            <p:nvSpPr>
              <p:cNvPr id="281" name="AutoShape 64">
                <a:extLst>
                  <a:ext uri="{FF2B5EF4-FFF2-40B4-BE49-F238E27FC236}">
                    <a16:creationId xmlns:a16="http://schemas.microsoft.com/office/drawing/2014/main" id="{3573A509-7FDB-5D42-A858-8706E84888A5}"/>
                  </a:ext>
                </a:extLst>
              </p:cNvPr>
              <p:cNvSpPr>
                <a:spLocks noChangeAspect="1" noChangeArrowheads="1"/>
              </p:cNvSpPr>
              <p:nvPr/>
            </p:nvSpPr>
            <p:spPr bwMode="auto">
              <a:xfrm rot="16200000">
                <a:off x="131" y="130"/>
                <a:ext cx="576" cy="301"/>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7F707"/>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1270">
                  <a:latin typeface="Tahoma" panose="020B0604030504040204" pitchFamily="34" charset="0"/>
                </a:endParaRPr>
              </a:p>
            </p:txBody>
          </p:sp>
          <p:sp>
            <p:nvSpPr>
              <p:cNvPr id="282" name="AutoShape 65">
                <a:extLst>
                  <a:ext uri="{FF2B5EF4-FFF2-40B4-BE49-F238E27FC236}">
                    <a16:creationId xmlns:a16="http://schemas.microsoft.com/office/drawing/2014/main" id="{0E590499-8C70-8247-870F-665486133358}"/>
                  </a:ext>
                </a:extLst>
              </p:cNvPr>
              <p:cNvSpPr>
                <a:spLocks noChangeAspect="1" noChangeArrowheads="1"/>
              </p:cNvSpPr>
              <p:nvPr/>
            </p:nvSpPr>
            <p:spPr bwMode="auto">
              <a:xfrm rot="5400000">
                <a:off x="237" y="182"/>
                <a:ext cx="174" cy="145"/>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3" name="Text Box 66">
                <a:extLst>
                  <a:ext uri="{FF2B5EF4-FFF2-40B4-BE49-F238E27FC236}">
                    <a16:creationId xmlns:a16="http://schemas.microsoft.com/office/drawing/2014/main" id="{C101D20C-8EE0-C447-9EED-CA6016826FAE}"/>
                  </a:ext>
                </a:extLst>
              </p:cNvPr>
              <p:cNvSpPr txBox="1">
                <a:spLocks noChangeAspect="1" noChangeArrowheads="1"/>
              </p:cNvSpPr>
              <p:nvPr/>
            </p:nvSpPr>
            <p:spPr bwMode="auto">
              <a:xfrm rot="5400000">
                <a:off x="180" y="203"/>
                <a:ext cx="509" cy="1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Adder</a:t>
                </a:r>
              </a:p>
            </p:txBody>
          </p:sp>
          <p:sp>
            <p:nvSpPr>
              <p:cNvPr id="284" name="未知">
                <a:extLst>
                  <a:ext uri="{FF2B5EF4-FFF2-40B4-BE49-F238E27FC236}">
                    <a16:creationId xmlns:a16="http://schemas.microsoft.com/office/drawing/2014/main" id="{09AE2947-79D5-C441-93DE-563EB9A1483D}"/>
                  </a:ext>
                </a:extLst>
              </p:cNvPr>
              <p:cNvSpPr>
                <a:spLocks noChangeAspect="1"/>
              </p:cNvSpPr>
              <p:nvPr/>
            </p:nvSpPr>
            <p:spPr bwMode="auto">
              <a:xfrm rot="5400000">
                <a:off x="242" y="190"/>
                <a:ext cx="173" cy="130"/>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solidFill>
                <a:schemeClr val="bg1"/>
              </a:solidFill>
              <a:ln w="28575"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252" name="Oval 68">
              <a:extLst>
                <a:ext uri="{FF2B5EF4-FFF2-40B4-BE49-F238E27FC236}">
                  <a16:creationId xmlns:a16="http://schemas.microsoft.com/office/drawing/2014/main" id="{8E81B076-A279-A544-8EFA-0ED83205979E}"/>
                </a:ext>
              </a:extLst>
            </p:cNvPr>
            <p:cNvSpPr>
              <a:spLocks noChangeArrowheads="1"/>
            </p:cNvSpPr>
            <p:nvPr/>
          </p:nvSpPr>
          <p:spPr bwMode="auto">
            <a:xfrm>
              <a:off x="3903" y="1708"/>
              <a:ext cx="47" cy="47"/>
            </a:xfrm>
            <a:prstGeom prst="ellipse">
              <a:avLst/>
            </a:prstGeom>
            <a:solidFill>
              <a:schemeClr val="tx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3" name="Oval 69">
              <a:extLst>
                <a:ext uri="{FF2B5EF4-FFF2-40B4-BE49-F238E27FC236}">
                  <a16:creationId xmlns:a16="http://schemas.microsoft.com/office/drawing/2014/main" id="{9A3AD6D6-C8D3-0644-AD3D-D0E39DA05FB9}"/>
                </a:ext>
              </a:extLst>
            </p:cNvPr>
            <p:cNvSpPr>
              <a:spLocks noChangeArrowheads="1"/>
            </p:cNvSpPr>
            <p:nvPr/>
          </p:nvSpPr>
          <p:spPr bwMode="auto">
            <a:xfrm>
              <a:off x="2838" y="1854"/>
              <a:ext cx="47" cy="47"/>
            </a:xfrm>
            <a:prstGeom prst="ellipse">
              <a:avLst/>
            </a:prstGeom>
            <a:solidFill>
              <a:schemeClr val="tx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4" name="Oval 70">
              <a:extLst>
                <a:ext uri="{FF2B5EF4-FFF2-40B4-BE49-F238E27FC236}">
                  <a16:creationId xmlns:a16="http://schemas.microsoft.com/office/drawing/2014/main" id="{55BDEA6A-A2DD-994B-A950-F17F5518781F}"/>
                </a:ext>
              </a:extLst>
            </p:cNvPr>
            <p:cNvSpPr>
              <a:spLocks noChangeArrowheads="1"/>
            </p:cNvSpPr>
            <p:nvPr/>
          </p:nvSpPr>
          <p:spPr bwMode="auto">
            <a:xfrm>
              <a:off x="1653" y="1513"/>
              <a:ext cx="47" cy="47"/>
            </a:xfrm>
            <a:prstGeom prst="ellipse">
              <a:avLst/>
            </a:prstGeom>
            <a:solidFill>
              <a:schemeClr val="tx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5" name="Oval 71">
              <a:extLst>
                <a:ext uri="{FF2B5EF4-FFF2-40B4-BE49-F238E27FC236}">
                  <a16:creationId xmlns:a16="http://schemas.microsoft.com/office/drawing/2014/main" id="{A91B5F89-AF8C-9845-A24A-3C8327A18035}"/>
                </a:ext>
              </a:extLst>
            </p:cNvPr>
            <p:cNvSpPr>
              <a:spLocks noChangeArrowheads="1"/>
            </p:cNvSpPr>
            <p:nvPr/>
          </p:nvSpPr>
          <p:spPr bwMode="auto">
            <a:xfrm>
              <a:off x="1665" y="2416"/>
              <a:ext cx="47" cy="47"/>
            </a:xfrm>
            <a:prstGeom prst="ellipse">
              <a:avLst/>
            </a:prstGeom>
            <a:solidFill>
              <a:schemeClr val="tx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6" name="Oval 72">
              <a:extLst>
                <a:ext uri="{FF2B5EF4-FFF2-40B4-BE49-F238E27FC236}">
                  <a16:creationId xmlns:a16="http://schemas.microsoft.com/office/drawing/2014/main" id="{1E501E50-C866-B94E-8164-F45B2C71D7F7}"/>
                </a:ext>
              </a:extLst>
            </p:cNvPr>
            <p:cNvSpPr>
              <a:spLocks noChangeArrowheads="1"/>
            </p:cNvSpPr>
            <p:nvPr/>
          </p:nvSpPr>
          <p:spPr bwMode="auto">
            <a:xfrm>
              <a:off x="450" y="1657"/>
              <a:ext cx="47" cy="47"/>
            </a:xfrm>
            <a:prstGeom prst="ellipse">
              <a:avLst/>
            </a:prstGeom>
            <a:solidFill>
              <a:schemeClr val="tx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7" name="Oval 73">
              <a:extLst>
                <a:ext uri="{FF2B5EF4-FFF2-40B4-BE49-F238E27FC236}">
                  <a16:creationId xmlns:a16="http://schemas.microsoft.com/office/drawing/2014/main" id="{FF0C147F-422F-5D41-A3AA-D04871EE615D}"/>
                </a:ext>
              </a:extLst>
            </p:cNvPr>
            <p:cNvSpPr>
              <a:spLocks noChangeArrowheads="1"/>
            </p:cNvSpPr>
            <p:nvPr/>
          </p:nvSpPr>
          <p:spPr bwMode="auto">
            <a:xfrm>
              <a:off x="1653" y="2428"/>
              <a:ext cx="47" cy="47"/>
            </a:xfrm>
            <a:prstGeom prst="ellipse">
              <a:avLst/>
            </a:prstGeom>
            <a:solidFill>
              <a:schemeClr val="tx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8" name="Text Box 74">
              <a:extLst>
                <a:ext uri="{FF2B5EF4-FFF2-40B4-BE49-F238E27FC236}">
                  <a16:creationId xmlns:a16="http://schemas.microsoft.com/office/drawing/2014/main" id="{0C4E1F1B-2817-3D4D-A840-32B29387B9CC}"/>
                </a:ext>
              </a:extLst>
            </p:cNvPr>
            <p:cNvSpPr txBox="1">
              <a:spLocks noChangeArrowheads="1"/>
            </p:cNvSpPr>
            <p:nvPr/>
          </p:nvSpPr>
          <p:spPr bwMode="auto">
            <a:xfrm>
              <a:off x="1520" y="492"/>
              <a:ext cx="528"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zh-CN" sz="1270">
                  <a:latin typeface="Tahoma" panose="020B0604030504040204" pitchFamily="34" charset="0"/>
                </a:rPr>
                <a:t>Next SEQ PC</a:t>
              </a:r>
            </a:p>
          </p:txBody>
        </p:sp>
        <p:sp>
          <p:nvSpPr>
            <p:cNvPr id="259" name="Text Box 75">
              <a:extLst>
                <a:ext uri="{FF2B5EF4-FFF2-40B4-BE49-F238E27FC236}">
                  <a16:creationId xmlns:a16="http://schemas.microsoft.com/office/drawing/2014/main" id="{67F969FD-FF09-A84B-9C11-63166C23CE26}"/>
                </a:ext>
              </a:extLst>
            </p:cNvPr>
            <p:cNvSpPr txBox="1">
              <a:spLocks noChangeArrowheads="1"/>
            </p:cNvSpPr>
            <p:nvPr/>
          </p:nvSpPr>
          <p:spPr bwMode="auto">
            <a:xfrm>
              <a:off x="2115" y="2666"/>
              <a:ext cx="250" cy="2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RD</a:t>
              </a:r>
            </a:p>
          </p:txBody>
        </p:sp>
        <p:sp>
          <p:nvSpPr>
            <p:cNvPr id="260" name="Text Box 76">
              <a:extLst>
                <a:ext uri="{FF2B5EF4-FFF2-40B4-BE49-F238E27FC236}">
                  <a16:creationId xmlns:a16="http://schemas.microsoft.com/office/drawing/2014/main" id="{E8502021-2815-544F-B8BF-70AF46DF5312}"/>
                </a:ext>
              </a:extLst>
            </p:cNvPr>
            <p:cNvSpPr txBox="1">
              <a:spLocks noChangeArrowheads="1"/>
            </p:cNvSpPr>
            <p:nvPr/>
          </p:nvSpPr>
          <p:spPr bwMode="auto">
            <a:xfrm>
              <a:off x="3009" y="2666"/>
              <a:ext cx="250" cy="2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RD</a:t>
              </a:r>
            </a:p>
          </p:txBody>
        </p:sp>
        <p:sp>
          <p:nvSpPr>
            <p:cNvPr id="261" name="Text Box 77">
              <a:extLst>
                <a:ext uri="{FF2B5EF4-FFF2-40B4-BE49-F238E27FC236}">
                  <a16:creationId xmlns:a16="http://schemas.microsoft.com/office/drawing/2014/main" id="{F775909E-4ECB-B446-8962-5B023EC58563}"/>
                </a:ext>
              </a:extLst>
            </p:cNvPr>
            <p:cNvSpPr txBox="1">
              <a:spLocks noChangeArrowheads="1"/>
            </p:cNvSpPr>
            <p:nvPr/>
          </p:nvSpPr>
          <p:spPr bwMode="auto">
            <a:xfrm>
              <a:off x="4065" y="2666"/>
              <a:ext cx="250" cy="2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RD</a:t>
              </a:r>
            </a:p>
          </p:txBody>
        </p:sp>
        <p:sp>
          <p:nvSpPr>
            <p:cNvPr id="262" name="Text Box 78">
              <a:extLst>
                <a:ext uri="{FF2B5EF4-FFF2-40B4-BE49-F238E27FC236}">
                  <a16:creationId xmlns:a16="http://schemas.microsoft.com/office/drawing/2014/main" id="{BFA7C4C6-C17F-6D4A-A6D2-81DD7AB168E3}"/>
                </a:ext>
              </a:extLst>
            </p:cNvPr>
            <p:cNvSpPr txBox="1">
              <a:spLocks noChangeArrowheads="1"/>
            </p:cNvSpPr>
            <p:nvPr/>
          </p:nvSpPr>
          <p:spPr bwMode="auto">
            <a:xfrm rot="16200000">
              <a:off x="4972" y="2443"/>
              <a:ext cx="684" cy="1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WB Data</a:t>
              </a:r>
            </a:p>
          </p:txBody>
        </p:sp>
        <p:sp>
          <p:nvSpPr>
            <p:cNvPr id="263" name="Text Box 79">
              <a:extLst>
                <a:ext uri="{FF2B5EF4-FFF2-40B4-BE49-F238E27FC236}">
                  <a16:creationId xmlns:a16="http://schemas.microsoft.com/office/drawing/2014/main" id="{7CF184D1-74E3-2048-AD96-1BEEEED346B3}"/>
                </a:ext>
              </a:extLst>
            </p:cNvPr>
            <p:cNvSpPr txBox="1">
              <a:spLocks noChangeArrowheads="1"/>
            </p:cNvSpPr>
            <p:nvPr/>
          </p:nvSpPr>
          <p:spPr bwMode="auto">
            <a:xfrm>
              <a:off x="114" y="513"/>
              <a:ext cx="474" cy="2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Next PC</a:t>
              </a:r>
            </a:p>
          </p:txBody>
        </p:sp>
        <p:grpSp>
          <p:nvGrpSpPr>
            <p:cNvPr id="264" name="Group 80">
              <a:extLst>
                <a:ext uri="{FF2B5EF4-FFF2-40B4-BE49-F238E27FC236}">
                  <a16:creationId xmlns:a16="http://schemas.microsoft.com/office/drawing/2014/main" id="{1DDA3997-826A-DA4A-A275-26A706F551B7}"/>
                </a:ext>
              </a:extLst>
            </p:cNvPr>
            <p:cNvGrpSpPr>
              <a:grpSpLocks/>
            </p:cNvGrpSpPr>
            <p:nvPr/>
          </p:nvGrpSpPr>
          <p:grpSpPr bwMode="auto">
            <a:xfrm>
              <a:off x="184" y="1300"/>
              <a:ext cx="192" cy="774"/>
              <a:chOff x="0" y="0"/>
              <a:chExt cx="192" cy="774"/>
            </a:xfrm>
          </p:grpSpPr>
          <p:sp>
            <p:nvSpPr>
              <p:cNvPr id="278" name="Rectangle 81">
                <a:extLst>
                  <a:ext uri="{FF2B5EF4-FFF2-40B4-BE49-F238E27FC236}">
                    <a16:creationId xmlns:a16="http://schemas.microsoft.com/office/drawing/2014/main" id="{1300180F-5C88-E941-98AD-E7FA6FE9DDE1}"/>
                  </a:ext>
                </a:extLst>
              </p:cNvPr>
              <p:cNvSpPr>
                <a:spLocks noChangeArrowheads="1"/>
              </p:cNvSpPr>
              <p:nvPr/>
            </p:nvSpPr>
            <p:spPr bwMode="auto">
              <a:xfrm>
                <a:off x="0" y="0"/>
                <a:ext cx="192" cy="768"/>
              </a:xfrm>
              <a:prstGeom prst="rect">
                <a:avLst/>
              </a:prstGeom>
              <a:solidFill>
                <a:srgbClr val="07F707"/>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270">
                    <a:latin typeface="Tahoma" panose="020B0604030504040204" pitchFamily="34" charset="0"/>
                  </a:rPr>
                  <a:t>Address</a:t>
                </a:r>
              </a:p>
            </p:txBody>
          </p:sp>
          <p:sp>
            <p:nvSpPr>
              <p:cNvPr id="279" name="AutoShape 82">
                <a:extLst>
                  <a:ext uri="{FF2B5EF4-FFF2-40B4-BE49-F238E27FC236}">
                    <a16:creationId xmlns:a16="http://schemas.microsoft.com/office/drawing/2014/main" id="{88404CC7-72AB-4D46-9E5B-5C177AF132E4}"/>
                  </a:ext>
                </a:extLst>
              </p:cNvPr>
              <p:cNvSpPr>
                <a:spLocks noChangeArrowheads="1"/>
              </p:cNvSpPr>
              <p:nvPr/>
            </p:nvSpPr>
            <p:spPr bwMode="auto">
              <a:xfrm>
                <a:off x="8" y="630"/>
                <a:ext cx="175" cy="144"/>
              </a:xfrm>
              <a:prstGeom prst="triangle">
                <a:avLst>
                  <a:gd name="adj" fmla="val 50000"/>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265" name="Text Box 83">
              <a:extLst>
                <a:ext uri="{FF2B5EF4-FFF2-40B4-BE49-F238E27FC236}">
                  <a16:creationId xmlns:a16="http://schemas.microsoft.com/office/drawing/2014/main" id="{64CC0BD7-EA19-204D-87B5-6385679F30BA}"/>
                </a:ext>
              </a:extLst>
            </p:cNvPr>
            <p:cNvSpPr txBox="1">
              <a:spLocks noChangeArrowheads="1"/>
            </p:cNvSpPr>
            <p:nvPr/>
          </p:nvSpPr>
          <p:spPr bwMode="auto">
            <a:xfrm>
              <a:off x="1742" y="1166"/>
              <a:ext cx="293" cy="2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RS1</a:t>
              </a:r>
            </a:p>
          </p:txBody>
        </p:sp>
        <p:sp>
          <p:nvSpPr>
            <p:cNvPr id="266" name="Text Box 84">
              <a:extLst>
                <a:ext uri="{FF2B5EF4-FFF2-40B4-BE49-F238E27FC236}">
                  <a16:creationId xmlns:a16="http://schemas.microsoft.com/office/drawing/2014/main" id="{B7131091-D291-1540-8EB6-521E1AB8B0FB}"/>
                </a:ext>
              </a:extLst>
            </p:cNvPr>
            <p:cNvSpPr txBox="1">
              <a:spLocks noChangeArrowheads="1"/>
            </p:cNvSpPr>
            <p:nvPr/>
          </p:nvSpPr>
          <p:spPr bwMode="auto">
            <a:xfrm>
              <a:off x="1749" y="1358"/>
              <a:ext cx="293" cy="2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RS2</a:t>
              </a:r>
            </a:p>
          </p:txBody>
        </p:sp>
        <p:sp>
          <p:nvSpPr>
            <p:cNvPr id="267" name="Text Box 85">
              <a:extLst>
                <a:ext uri="{FF2B5EF4-FFF2-40B4-BE49-F238E27FC236}">
                  <a16:creationId xmlns:a16="http://schemas.microsoft.com/office/drawing/2014/main" id="{D7C59BBE-E8C2-B54A-8517-239BD175E846}"/>
                </a:ext>
              </a:extLst>
            </p:cNvPr>
            <p:cNvSpPr txBox="1">
              <a:spLocks noChangeArrowheads="1"/>
            </p:cNvSpPr>
            <p:nvPr/>
          </p:nvSpPr>
          <p:spPr bwMode="auto">
            <a:xfrm>
              <a:off x="1828" y="2404"/>
              <a:ext cx="326" cy="2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70">
                  <a:latin typeface="Tahoma" panose="020B0604030504040204" pitchFamily="34" charset="0"/>
                </a:rPr>
                <a:t>Imm</a:t>
              </a:r>
            </a:p>
          </p:txBody>
        </p:sp>
        <p:sp>
          <p:nvSpPr>
            <p:cNvPr id="268" name="Oval 86">
              <a:extLst>
                <a:ext uri="{FF2B5EF4-FFF2-40B4-BE49-F238E27FC236}">
                  <a16:creationId xmlns:a16="http://schemas.microsoft.com/office/drawing/2014/main" id="{227F7F88-41B7-9448-98FC-6D86CEEFE8F5}"/>
                </a:ext>
              </a:extLst>
            </p:cNvPr>
            <p:cNvSpPr>
              <a:spLocks noChangeArrowheads="1"/>
            </p:cNvSpPr>
            <p:nvPr/>
          </p:nvSpPr>
          <p:spPr bwMode="auto">
            <a:xfrm>
              <a:off x="2240" y="634"/>
              <a:ext cx="132" cy="348"/>
            </a:xfrm>
            <a:prstGeom prst="ellipse">
              <a:avLst/>
            </a:prstGeom>
            <a:solidFill>
              <a:schemeClr val="hlink"/>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270">
                  <a:latin typeface="Tahoma" panose="020B0604030504040204" pitchFamily="34" charset="0"/>
                </a:rPr>
                <a:t>MUX</a:t>
              </a:r>
            </a:p>
          </p:txBody>
        </p:sp>
        <p:sp>
          <p:nvSpPr>
            <p:cNvPr id="269" name="Line 87">
              <a:extLst>
                <a:ext uri="{FF2B5EF4-FFF2-40B4-BE49-F238E27FC236}">
                  <a16:creationId xmlns:a16="http://schemas.microsoft.com/office/drawing/2014/main" id="{7721DC0A-C797-AE4F-80F5-3DDDCDF4661F}"/>
                </a:ext>
              </a:extLst>
            </p:cNvPr>
            <p:cNvSpPr>
              <a:spLocks noChangeShapeType="1"/>
            </p:cNvSpPr>
            <p:nvPr/>
          </p:nvSpPr>
          <p:spPr bwMode="auto">
            <a:xfrm>
              <a:off x="1676" y="1354"/>
              <a:ext cx="43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0" name="未知">
              <a:extLst>
                <a:ext uri="{FF2B5EF4-FFF2-40B4-BE49-F238E27FC236}">
                  <a16:creationId xmlns:a16="http://schemas.microsoft.com/office/drawing/2014/main" id="{CFF1056F-FB54-5940-A203-1EE46F3198ED}"/>
                </a:ext>
              </a:extLst>
            </p:cNvPr>
            <p:cNvSpPr>
              <a:spLocks noChangeAspect="1"/>
            </p:cNvSpPr>
            <p:nvPr/>
          </p:nvSpPr>
          <p:spPr bwMode="auto">
            <a:xfrm rot="5400000">
              <a:off x="1800" y="957"/>
              <a:ext cx="146" cy="118"/>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solidFill>
              <a:schemeClr val="bg1"/>
            </a:solidFill>
            <a:ln w="28575"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1" name="未知">
              <a:extLst>
                <a:ext uri="{FF2B5EF4-FFF2-40B4-BE49-F238E27FC236}">
                  <a16:creationId xmlns:a16="http://schemas.microsoft.com/office/drawing/2014/main" id="{74707560-952B-AE42-8273-AFF47B361396}"/>
                </a:ext>
              </a:extLst>
            </p:cNvPr>
            <p:cNvSpPr>
              <a:spLocks/>
            </p:cNvSpPr>
            <p:nvPr/>
          </p:nvSpPr>
          <p:spPr bwMode="auto">
            <a:xfrm>
              <a:off x="2096" y="922"/>
              <a:ext cx="144" cy="96"/>
            </a:xfrm>
            <a:custGeom>
              <a:avLst/>
              <a:gdLst>
                <a:gd name="T0" fmla="*/ 0 w 144"/>
                <a:gd name="T1" fmla="*/ 96 h 96"/>
                <a:gd name="T2" fmla="*/ 48 w 144"/>
                <a:gd name="T3" fmla="*/ 96 h 96"/>
                <a:gd name="T4" fmla="*/ 48 w 144"/>
                <a:gd name="T5" fmla="*/ 0 h 96"/>
                <a:gd name="T6" fmla="*/ 144 w 144"/>
                <a:gd name="T7" fmla="*/ 0 h 96"/>
              </a:gdLst>
              <a:ahLst/>
              <a:cxnLst>
                <a:cxn ang="0">
                  <a:pos x="T0" y="T1"/>
                </a:cxn>
                <a:cxn ang="0">
                  <a:pos x="T2" y="T3"/>
                </a:cxn>
                <a:cxn ang="0">
                  <a:pos x="T4" y="T5"/>
                </a:cxn>
                <a:cxn ang="0">
                  <a:pos x="T6" y="T7"/>
                </a:cxn>
              </a:cxnLst>
              <a:rect l="0" t="0" r="r" b="b"/>
              <a:pathLst>
                <a:path w="144" h="96">
                  <a:moveTo>
                    <a:pt x="0" y="96"/>
                  </a:moveTo>
                  <a:lnTo>
                    <a:pt x="48" y="96"/>
                  </a:lnTo>
                  <a:lnTo>
                    <a:pt x="48" y="0"/>
                  </a:lnTo>
                  <a:lnTo>
                    <a:pt x="144" y="0"/>
                  </a:lnTo>
                </a:path>
              </a:pathLst>
            </a:custGeom>
            <a:noFill/>
            <a:ln w="28575" cap="flat" cmpd="sng">
              <a:solidFill>
                <a:schemeClr val="hlink"/>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29"/>
            </a:p>
          </p:txBody>
        </p:sp>
        <p:grpSp>
          <p:nvGrpSpPr>
            <p:cNvPr id="272" name="Group 90">
              <a:extLst>
                <a:ext uri="{FF2B5EF4-FFF2-40B4-BE49-F238E27FC236}">
                  <a16:creationId xmlns:a16="http://schemas.microsoft.com/office/drawing/2014/main" id="{3683D6E5-A053-524D-989F-51AB01DF6A1F}"/>
                </a:ext>
              </a:extLst>
            </p:cNvPr>
            <p:cNvGrpSpPr>
              <a:grpSpLocks/>
            </p:cNvGrpSpPr>
            <p:nvPr/>
          </p:nvGrpSpPr>
          <p:grpSpPr bwMode="auto">
            <a:xfrm>
              <a:off x="2624" y="586"/>
              <a:ext cx="193" cy="2295"/>
              <a:chOff x="0" y="0"/>
              <a:chExt cx="193" cy="2295"/>
            </a:xfrm>
          </p:grpSpPr>
          <p:sp>
            <p:nvSpPr>
              <p:cNvPr id="276" name="Rectangle 91">
                <a:extLst>
                  <a:ext uri="{FF2B5EF4-FFF2-40B4-BE49-F238E27FC236}">
                    <a16:creationId xmlns:a16="http://schemas.microsoft.com/office/drawing/2014/main" id="{C43C4C3C-4CD7-C64B-8BFF-BEC06DD2512E}"/>
                  </a:ext>
                </a:extLst>
              </p:cNvPr>
              <p:cNvSpPr>
                <a:spLocks noChangeArrowheads="1"/>
              </p:cNvSpPr>
              <p:nvPr/>
            </p:nvSpPr>
            <p:spPr bwMode="auto">
              <a:xfrm>
                <a:off x="1" y="0"/>
                <a:ext cx="192" cy="2295"/>
              </a:xfrm>
              <a:prstGeom prst="rect">
                <a:avLst/>
              </a:prstGeom>
              <a:solidFill>
                <a:srgbClr val="07F707"/>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zh-CN" sz="1270">
                    <a:latin typeface="Tahoma" panose="020B0604030504040204" pitchFamily="34" charset="0"/>
                  </a:rPr>
                  <a:t>ID/EX</a:t>
                </a:r>
              </a:p>
            </p:txBody>
          </p:sp>
          <p:sp>
            <p:nvSpPr>
              <p:cNvPr id="277" name="AutoShape 92">
                <a:extLst>
                  <a:ext uri="{FF2B5EF4-FFF2-40B4-BE49-F238E27FC236}">
                    <a16:creationId xmlns:a16="http://schemas.microsoft.com/office/drawing/2014/main" id="{A74D8CDB-56D6-AD45-B163-C40C10ADC7FE}"/>
                  </a:ext>
                </a:extLst>
              </p:cNvPr>
              <p:cNvSpPr>
                <a:spLocks noChangeArrowheads="1"/>
              </p:cNvSpPr>
              <p:nvPr/>
            </p:nvSpPr>
            <p:spPr bwMode="auto">
              <a:xfrm>
                <a:off x="0" y="2097"/>
                <a:ext cx="192" cy="192"/>
              </a:xfrm>
              <a:prstGeom prst="triangle">
                <a:avLst>
                  <a:gd name="adj" fmla="val 50000"/>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273" name="未知">
              <a:extLst>
                <a:ext uri="{FF2B5EF4-FFF2-40B4-BE49-F238E27FC236}">
                  <a16:creationId xmlns:a16="http://schemas.microsoft.com/office/drawing/2014/main" id="{1A6FDF44-33EE-DA4E-AE5A-489601DA888F}"/>
                </a:ext>
              </a:extLst>
            </p:cNvPr>
            <p:cNvSpPr>
              <a:spLocks/>
            </p:cNvSpPr>
            <p:nvPr/>
          </p:nvSpPr>
          <p:spPr bwMode="auto">
            <a:xfrm>
              <a:off x="2480" y="1114"/>
              <a:ext cx="96" cy="384"/>
            </a:xfrm>
            <a:custGeom>
              <a:avLst/>
              <a:gdLst>
                <a:gd name="T0" fmla="*/ 96 w 96"/>
                <a:gd name="T1" fmla="*/ 768 h 768"/>
                <a:gd name="T2" fmla="*/ 96 w 96"/>
                <a:gd name="T3" fmla="*/ 0 h 768"/>
                <a:gd name="T4" fmla="*/ 0 w 96"/>
                <a:gd name="T5" fmla="*/ 0 h 768"/>
              </a:gdLst>
              <a:ahLst/>
              <a:cxnLst>
                <a:cxn ang="0">
                  <a:pos x="T0" y="T1"/>
                </a:cxn>
                <a:cxn ang="0">
                  <a:pos x="T2" y="T3"/>
                </a:cxn>
                <a:cxn ang="0">
                  <a:pos x="T4" y="T5"/>
                </a:cxn>
              </a:cxnLst>
              <a:rect l="0" t="0" r="r" b="b"/>
              <a:pathLst>
                <a:path w="96" h="768">
                  <a:moveTo>
                    <a:pt x="96" y="768"/>
                  </a:moveTo>
                  <a:lnTo>
                    <a:pt x="96" y="0"/>
                  </a:lnTo>
                  <a:lnTo>
                    <a:pt x="0" y="0"/>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29"/>
            </a:p>
          </p:txBody>
        </p:sp>
        <p:sp>
          <p:nvSpPr>
            <p:cNvPr id="274" name="Oval 94">
              <a:extLst>
                <a:ext uri="{FF2B5EF4-FFF2-40B4-BE49-F238E27FC236}">
                  <a16:creationId xmlns:a16="http://schemas.microsoft.com/office/drawing/2014/main" id="{CFFAF00E-E729-1E4A-84EF-498CDC81A975}"/>
                </a:ext>
              </a:extLst>
            </p:cNvPr>
            <p:cNvSpPr>
              <a:spLocks noChangeArrowheads="1"/>
            </p:cNvSpPr>
            <p:nvPr/>
          </p:nvSpPr>
          <p:spPr bwMode="auto">
            <a:xfrm>
              <a:off x="2554" y="1470"/>
              <a:ext cx="47" cy="47"/>
            </a:xfrm>
            <a:prstGeom prst="ellipse">
              <a:avLst/>
            </a:prstGeom>
            <a:solidFill>
              <a:schemeClr val="tx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5" name="未知">
              <a:extLst>
                <a:ext uri="{FF2B5EF4-FFF2-40B4-BE49-F238E27FC236}">
                  <a16:creationId xmlns:a16="http://schemas.microsoft.com/office/drawing/2014/main" id="{CB2A23CE-3987-6B40-BD1C-9182B68B3236}"/>
                </a:ext>
              </a:extLst>
            </p:cNvPr>
            <p:cNvSpPr>
              <a:spLocks/>
            </p:cNvSpPr>
            <p:nvPr/>
          </p:nvSpPr>
          <p:spPr bwMode="auto">
            <a:xfrm>
              <a:off x="1616" y="1162"/>
              <a:ext cx="864" cy="1680"/>
            </a:xfrm>
            <a:custGeom>
              <a:avLst/>
              <a:gdLst>
                <a:gd name="T0" fmla="*/ 864 w 864"/>
                <a:gd name="T1" fmla="*/ 1296 h 1680"/>
                <a:gd name="T2" fmla="*/ 864 w 864"/>
                <a:gd name="T3" fmla="*/ 1680 h 1680"/>
                <a:gd name="T4" fmla="*/ 0 w 864"/>
                <a:gd name="T5" fmla="*/ 1680 h 1680"/>
                <a:gd name="T6" fmla="*/ 0 w 864"/>
                <a:gd name="T7" fmla="*/ 0 h 1680"/>
                <a:gd name="T8" fmla="*/ 192 w 864"/>
                <a:gd name="T9" fmla="*/ 0 h 1680"/>
              </a:gdLst>
              <a:ahLst/>
              <a:cxnLst>
                <a:cxn ang="0">
                  <a:pos x="T0" y="T1"/>
                </a:cxn>
                <a:cxn ang="0">
                  <a:pos x="T2" y="T3"/>
                </a:cxn>
                <a:cxn ang="0">
                  <a:pos x="T4" y="T5"/>
                </a:cxn>
                <a:cxn ang="0">
                  <a:pos x="T6" y="T7"/>
                </a:cxn>
                <a:cxn ang="0">
                  <a:pos x="T8" y="T9"/>
                </a:cxn>
              </a:cxnLst>
              <a:rect l="0" t="0" r="r" b="b"/>
              <a:pathLst>
                <a:path w="864" h="1680">
                  <a:moveTo>
                    <a:pt x="864" y="1296"/>
                  </a:moveTo>
                  <a:lnTo>
                    <a:pt x="864" y="1680"/>
                  </a:lnTo>
                  <a:lnTo>
                    <a:pt x="0" y="1680"/>
                  </a:lnTo>
                  <a:lnTo>
                    <a:pt x="0" y="0"/>
                  </a:lnTo>
                  <a:lnTo>
                    <a:pt x="192" y="0"/>
                  </a:lnTo>
                </a:path>
              </a:pathLst>
            </a:custGeom>
            <a:noFill/>
            <a:ln w="28575" cap="flat" cmpd="sng">
              <a:solidFill>
                <a:schemeClr val="hlink"/>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29"/>
            </a:p>
          </p:txBody>
        </p:sp>
      </p:grpSp>
      <p:sp>
        <p:nvSpPr>
          <p:cNvPr id="99" name="日期占位符 6">
            <a:extLst>
              <a:ext uri="{FF2B5EF4-FFF2-40B4-BE49-F238E27FC236}">
                <a16:creationId xmlns:a16="http://schemas.microsoft.com/office/drawing/2014/main" id="{5AFE17E4-F66A-5F4D-93EC-96C64E58B2E6}"/>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00" name="页脚占位符 7">
            <a:extLst>
              <a:ext uri="{FF2B5EF4-FFF2-40B4-BE49-F238E27FC236}">
                <a16:creationId xmlns:a16="http://schemas.microsoft.com/office/drawing/2014/main" id="{2C2C3D56-9527-994F-BA8E-ECF0EEC6ED08}"/>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01" name="灯片编号占位符 8">
            <a:extLst>
              <a:ext uri="{FF2B5EF4-FFF2-40B4-BE49-F238E27FC236}">
                <a16:creationId xmlns:a16="http://schemas.microsoft.com/office/drawing/2014/main" id="{36E3170E-C5C8-7E4B-B023-47645A92D964}"/>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23</a:t>
            </a:fld>
            <a:endParaRPr lang="en-US" altLang="zh-CN"/>
          </a:p>
        </p:txBody>
      </p:sp>
    </p:spTree>
    <p:extLst>
      <p:ext uri="{BB962C8B-B14F-4D97-AF65-F5344CB8AC3E}">
        <p14:creationId xmlns:p14="http://schemas.microsoft.com/office/powerpoint/2010/main" val="3132273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Control Hazard on Branches</a:t>
            </a:r>
            <a:endParaRPr lang="zh-CN" altLang="en-US" dirty="0"/>
          </a:p>
        </p:txBody>
      </p:sp>
      <p:grpSp>
        <p:nvGrpSpPr>
          <p:cNvPr id="2" name="组合 1">
            <a:extLst>
              <a:ext uri="{FF2B5EF4-FFF2-40B4-BE49-F238E27FC236}">
                <a16:creationId xmlns:a16="http://schemas.microsoft.com/office/drawing/2014/main" id="{2BFC085E-8B37-E243-8527-AB0BE81DF070}"/>
              </a:ext>
            </a:extLst>
          </p:cNvPr>
          <p:cNvGrpSpPr/>
          <p:nvPr/>
        </p:nvGrpSpPr>
        <p:grpSpPr>
          <a:xfrm>
            <a:off x="180209" y="1592891"/>
            <a:ext cx="8784843" cy="4104467"/>
            <a:chOff x="180209" y="1592891"/>
            <a:chExt cx="8784843" cy="4104467"/>
          </a:xfrm>
        </p:grpSpPr>
        <p:sp>
          <p:nvSpPr>
            <p:cNvPr id="99" name="AutoShape 2">
              <a:extLst>
                <a:ext uri="{FF2B5EF4-FFF2-40B4-BE49-F238E27FC236}">
                  <a16:creationId xmlns:a16="http://schemas.microsoft.com/office/drawing/2014/main" id="{25E50C0C-4002-AB4E-A88D-A3C9AD251450}"/>
                </a:ext>
              </a:extLst>
            </p:cNvPr>
            <p:cNvSpPr>
              <a:spLocks noChangeArrowheads="1"/>
            </p:cNvSpPr>
            <p:nvPr/>
          </p:nvSpPr>
          <p:spPr bwMode="auto">
            <a:xfrm rot="21460448" flipH="1">
              <a:off x="3057242" y="2347751"/>
              <a:ext cx="4395572" cy="647742"/>
            </a:xfrm>
            <a:prstGeom prst="cloudCallout">
              <a:avLst>
                <a:gd name="adj1" fmla="val -17343"/>
                <a:gd name="adj2" fmla="val 29653"/>
              </a:avLst>
            </a:prstGeom>
            <a:solidFill>
              <a:schemeClr val="accent1">
                <a:alpha val="45000"/>
              </a:scheme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endParaRPr lang="zh-CN" altLang="en-US" sz="1429"/>
            </a:p>
          </p:txBody>
        </p:sp>
        <p:grpSp>
          <p:nvGrpSpPr>
            <p:cNvPr id="100" name="Group 3">
              <a:extLst>
                <a:ext uri="{FF2B5EF4-FFF2-40B4-BE49-F238E27FC236}">
                  <a16:creationId xmlns:a16="http://schemas.microsoft.com/office/drawing/2014/main" id="{0101307D-4307-9848-861B-C7B26EB2FA37}"/>
                </a:ext>
              </a:extLst>
            </p:cNvPr>
            <p:cNvGrpSpPr>
              <a:grpSpLocks noChangeAspect="1"/>
            </p:cNvGrpSpPr>
            <p:nvPr/>
          </p:nvGrpSpPr>
          <p:grpSpPr bwMode="auto">
            <a:xfrm>
              <a:off x="4483089" y="3034558"/>
              <a:ext cx="3070461" cy="525503"/>
              <a:chOff x="25" y="0"/>
              <a:chExt cx="1937" cy="441"/>
            </a:xfrm>
          </p:grpSpPr>
          <p:grpSp>
            <p:nvGrpSpPr>
              <p:cNvPr id="101" name="Group 4">
                <a:extLst>
                  <a:ext uri="{FF2B5EF4-FFF2-40B4-BE49-F238E27FC236}">
                    <a16:creationId xmlns:a16="http://schemas.microsoft.com/office/drawing/2014/main" id="{C5E68FDB-66DF-7F46-A78F-76573D4A1BD0}"/>
                  </a:ext>
                </a:extLst>
              </p:cNvPr>
              <p:cNvGrpSpPr>
                <a:grpSpLocks noChangeAspect="1"/>
              </p:cNvGrpSpPr>
              <p:nvPr/>
            </p:nvGrpSpPr>
            <p:grpSpPr bwMode="auto">
              <a:xfrm>
                <a:off x="504" y="104"/>
                <a:ext cx="229" cy="233"/>
                <a:chOff x="27" y="0"/>
                <a:chExt cx="495" cy="432"/>
              </a:xfrm>
            </p:grpSpPr>
            <p:grpSp>
              <p:nvGrpSpPr>
                <p:cNvPr id="130" name="Group 5">
                  <a:extLst>
                    <a:ext uri="{FF2B5EF4-FFF2-40B4-BE49-F238E27FC236}">
                      <a16:creationId xmlns:a16="http://schemas.microsoft.com/office/drawing/2014/main" id="{64FCB562-CC1F-6042-951A-2C97FD821FE5}"/>
                    </a:ext>
                  </a:extLst>
                </p:cNvPr>
                <p:cNvGrpSpPr>
                  <a:grpSpLocks noChangeAspect="1"/>
                </p:cNvGrpSpPr>
                <p:nvPr/>
              </p:nvGrpSpPr>
              <p:grpSpPr bwMode="auto">
                <a:xfrm>
                  <a:off x="30" y="0"/>
                  <a:ext cx="480" cy="432"/>
                  <a:chOff x="0" y="0"/>
                  <a:chExt cx="480" cy="432"/>
                </a:xfrm>
              </p:grpSpPr>
              <p:sp>
                <p:nvSpPr>
                  <p:cNvPr id="132" name="Rectangle 6">
                    <a:extLst>
                      <a:ext uri="{FF2B5EF4-FFF2-40B4-BE49-F238E27FC236}">
                        <a16:creationId xmlns:a16="http://schemas.microsoft.com/office/drawing/2014/main" id="{0E9D8419-B4A7-EF41-9DC9-C4A2519B24BD}"/>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3" name="Rectangle 7">
                    <a:extLst>
                      <a:ext uri="{FF2B5EF4-FFF2-40B4-BE49-F238E27FC236}">
                        <a16:creationId xmlns:a16="http://schemas.microsoft.com/office/drawing/2014/main" id="{5844ACB1-309D-8443-A20C-1C8AD0D2A543}"/>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131" name="Text Box 8">
                  <a:extLst>
                    <a:ext uri="{FF2B5EF4-FFF2-40B4-BE49-F238E27FC236}">
                      <a16:creationId xmlns:a16="http://schemas.microsoft.com/office/drawing/2014/main" id="{A3DC4160-083F-F44F-8354-60513222C9B3}"/>
                    </a:ext>
                  </a:extLst>
                </p:cNvPr>
                <p:cNvSpPr txBox="1">
                  <a:spLocks noChangeAspect="1" noChangeArrowheads="1"/>
                </p:cNvSpPr>
                <p:nvPr/>
              </p:nvSpPr>
              <p:spPr bwMode="auto">
                <a:xfrm>
                  <a:off x="27" y="23"/>
                  <a:ext cx="495"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sp>
            <p:nvSpPr>
              <p:cNvPr id="102" name="Line 9">
                <a:extLst>
                  <a:ext uri="{FF2B5EF4-FFF2-40B4-BE49-F238E27FC236}">
                    <a16:creationId xmlns:a16="http://schemas.microsoft.com/office/drawing/2014/main" id="{0445A5F6-30CF-084D-A896-B4A5046AB49E}"/>
                  </a:ext>
                </a:extLst>
              </p:cNvPr>
              <p:cNvSpPr>
                <a:spLocks noChangeAspect="1" noChangeShapeType="1"/>
              </p:cNvSpPr>
              <p:nvPr/>
            </p:nvSpPr>
            <p:spPr bwMode="auto">
              <a:xfrm>
                <a:off x="727"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3" name="Line 10">
                <a:extLst>
                  <a:ext uri="{FF2B5EF4-FFF2-40B4-BE49-F238E27FC236}">
                    <a16:creationId xmlns:a16="http://schemas.microsoft.com/office/drawing/2014/main" id="{0E9C892B-9C50-A242-BED4-4AD68EF1F26B}"/>
                  </a:ext>
                </a:extLst>
              </p:cNvPr>
              <p:cNvSpPr>
                <a:spLocks noChangeAspect="1" noChangeShapeType="1"/>
              </p:cNvSpPr>
              <p:nvPr/>
            </p:nvSpPr>
            <p:spPr bwMode="auto">
              <a:xfrm>
                <a:off x="727"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04" name="Group 11">
                <a:extLst>
                  <a:ext uri="{FF2B5EF4-FFF2-40B4-BE49-F238E27FC236}">
                    <a16:creationId xmlns:a16="http://schemas.microsoft.com/office/drawing/2014/main" id="{DEEE07CF-783A-3341-BDB6-953785F2C3B8}"/>
                  </a:ext>
                </a:extLst>
              </p:cNvPr>
              <p:cNvGrpSpPr>
                <a:grpSpLocks noChangeAspect="1"/>
              </p:cNvGrpSpPr>
              <p:nvPr/>
            </p:nvGrpSpPr>
            <p:grpSpPr bwMode="auto">
              <a:xfrm>
                <a:off x="927" y="30"/>
                <a:ext cx="202" cy="373"/>
                <a:chOff x="0" y="-12"/>
                <a:chExt cx="365" cy="773"/>
              </a:xfrm>
            </p:grpSpPr>
            <p:sp>
              <p:nvSpPr>
                <p:cNvPr id="126" name="AutoShape 12">
                  <a:extLst>
                    <a:ext uri="{FF2B5EF4-FFF2-40B4-BE49-F238E27FC236}">
                      <a16:creationId xmlns:a16="http://schemas.microsoft.com/office/drawing/2014/main" id="{00A07213-1355-924D-8CF5-6D646DF84160}"/>
                    </a:ext>
                  </a:extLst>
                </p:cNvPr>
                <p:cNvSpPr>
                  <a:spLocks noChangeAspect="1" noChangeArrowheads="1"/>
                </p:cNvSpPr>
                <p:nvPr/>
              </p:nvSpPr>
              <p:spPr bwMode="auto">
                <a:xfrm rot="16200000">
                  <a:off x="-193" y="208"/>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794" b="1">
                    <a:latin typeface="Comic Sans MS" panose="030F0902030302020204" pitchFamily="66" charset="0"/>
                  </a:endParaRPr>
                </a:p>
              </p:txBody>
            </p:sp>
            <p:sp>
              <p:nvSpPr>
                <p:cNvPr id="127" name="AutoShape 13">
                  <a:extLst>
                    <a:ext uri="{FF2B5EF4-FFF2-40B4-BE49-F238E27FC236}">
                      <a16:creationId xmlns:a16="http://schemas.microsoft.com/office/drawing/2014/main" id="{90B2AFC9-F879-D745-AF92-8D35DD815FF8}"/>
                    </a:ext>
                  </a:extLst>
                </p:cNvPr>
                <p:cNvSpPr>
                  <a:spLocks noChangeAspect="1" noChangeArrowheads="1"/>
                </p:cNvSpPr>
                <p:nvPr/>
              </p:nvSpPr>
              <p:spPr bwMode="auto">
                <a:xfrm rot="5400000">
                  <a:off x="-34" y="294"/>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8" name="未知">
                  <a:extLst>
                    <a:ext uri="{FF2B5EF4-FFF2-40B4-BE49-F238E27FC236}">
                      <a16:creationId xmlns:a16="http://schemas.microsoft.com/office/drawing/2014/main" id="{CF910916-DDF3-CC4C-91AE-DE1511795360}"/>
                    </a:ext>
                  </a:extLst>
                </p:cNvPr>
                <p:cNvSpPr>
                  <a:spLocks noChangeAspect="1"/>
                </p:cNvSpPr>
                <p:nvPr/>
              </p:nvSpPr>
              <p:spPr bwMode="auto">
                <a:xfrm rot="5400000">
                  <a:off x="-17" y="307"/>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9" name="Text Box 15">
                  <a:extLst>
                    <a:ext uri="{FF2B5EF4-FFF2-40B4-BE49-F238E27FC236}">
                      <a16:creationId xmlns:a16="http://schemas.microsoft.com/office/drawing/2014/main" id="{DDEDC0AE-9AF4-8545-801A-481F4E8361CD}"/>
                    </a:ext>
                  </a:extLst>
                </p:cNvPr>
                <p:cNvSpPr txBox="1">
                  <a:spLocks noChangeAspect="1" noChangeArrowheads="1"/>
                </p:cNvSpPr>
                <p:nvPr/>
              </p:nvSpPr>
              <p:spPr bwMode="auto">
                <a:xfrm rot="16200000">
                  <a:off x="-96" y="205"/>
                  <a:ext cx="677"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ALU</a:t>
                  </a:r>
                </a:p>
              </p:txBody>
            </p:sp>
          </p:grpSp>
          <p:sp>
            <p:nvSpPr>
              <p:cNvPr id="105" name="Line 16">
                <a:extLst>
                  <a:ext uri="{FF2B5EF4-FFF2-40B4-BE49-F238E27FC236}">
                    <a16:creationId xmlns:a16="http://schemas.microsoft.com/office/drawing/2014/main" id="{676EC0B6-A5E7-D64A-9D90-25572646C0CF}"/>
                  </a:ext>
                </a:extLst>
              </p:cNvPr>
              <p:cNvSpPr>
                <a:spLocks noChangeAspect="1" noChangeShapeType="1"/>
              </p:cNvSpPr>
              <p:nvPr/>
            </p:nvSpPr>
            <p:spPr bwMode="auto">
              <a:xfrm>
                <a:off x="1128"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6" name="Line 17">
                <a:extLst>
                  <a:ext uri="{FF2B5EF4-FFF2-40B4-BE49-F238E27FC236}">
                    <a16:creationId xmlns:a16="http://schemas.microsoft.com/office/drawing/2014/main" id="{B0DA6EB1-6D0F-EC4F-9A54-61C657009C9F}"/>
                  </a:ext>
                </a:extLst>
              </p:cNvPr>
              <p:cNvSpPr>
                <a:spLocks noChangeAspect="1" noChangeShapeType="1"/>
              </p:cNvSpPr>
              <p:nvPr/>
            </p:nvSpPr>
            <p:spPr bwMode="auto">
              <a:xfrm>
                <a:off x="1551"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07" name="Group 18">
                <a:extLst>
                  <a:ext uri="{FF2B5EF4-FFF2-40B4-BE49-F238E27FC236}">
                    <a16:creationId xmlns:a16="http://schemas.microsoft.com/office/drawing/2014/main" id="{A3BB64D3-3398-394C-9A19-56E349FEA68B}"/>
                  </a:ext>
                </a:extLst>
              </p:cNvPr>
              <p:cNvGrpSpPr>
                <a:grpSpLocks noChangeAspect="1"/>
              </p:cNvGrpSpPr>
              <p:nvPr/>
            </p:nvGrpSpPr>
            <p:grpSpPr bwMode="auto">
              <a:xfrm>
                <a:off x="1271" y="105"/>
                <a:ext cx="306" cy="232"/>
                <a:chOff x="50" y="0"/>
                <a:chExt cx="662" cy="480"/>
              </a:xfrm>
            </p:grpSpPr>
            <p:sp>
              <p:nvSpPr>
                <p:cNvPr id="124" name="Rectangle 19">
                  <a:extLst>
                    <a:ext uri="{FF2B5EF4-FFF2-40B4-BE49-F238E27FC236}">
                      <a16:creationId xmlns:a16="http://schemas.microsoft.com/office/drawing/2014/main" id="{4DE46ADC-327A-E347-9F8A-3544741E6261}"/>
                    </a:ext>
                  </a:extLst>
                </p:cNvPr>
                <p:cNvSpPr>
                  <a:spLocks noChangeAspect="1" noChangeArrowheads="1"/>
                </p:cNvSpPr>
                <p:nvPr/>
              </p:nvSpPr>
              <p:spPr bwMode="auto">
                <a:xfrm>
                  <a:off x="142"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125" name="Text Box 20">
                  <a:extLst>
                    <a:ext uri="{FF2B5EF4-FFF2-40B4-BE49-F238E27FC236}">
                      <a16:creationId xmlns:a16="http://schemas.microsoft.com/office/drawing/2014/main" id="{5FD96F1A-FDA1-B943-B83B-6EEE3B154668}"/>
                    </a:ext>
                  </a:extLst>
                </p:cNvPr>
                <p:cNvSpPr txBox="1">
                  <a:spLocks noChangeAspect="1" noChangeArrowheads="1"/>
                </p:cNvSpPr>
                <p:nvPr/>
              </p:nvSpPr>
              <p:spPr bwMode="auto">
                <a:xfrm>
                  <a:off x="50" y="25"/>
                  <a:ext cx="662"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DMem</a:t>
                  </a:r>
                </a:p>
              </p:txBody>
            </p:sp>
          </p:grpSp>
          <p:sp>
            <p:nvSpPr>
              <p:cNvPr id="108" name="未知">
                <a:extLst>
                  <a:ext uri="{FF2B5EF4-FFF2-40B4-BE49-F238E27FC236}">
                    <a16:creationId xmlns:a16="http://schemas.microsoft.com/office/drawing/2014/main" id="{BBFF31AB-8054-7642-9D3D-25FFCAFA6FFD}"/>
                  </a:ext>
                </a:extLst>
              </p:cNvPr>
              <p:cNvSpPr>
                <a:spLocks noChangeAspect="1"/>
              </p:cNvSpPr>
              <p:nvPr/>
            </p:nvSpPr>
            <p:spPr bwMode="auto">
              <a:xfrm>
                <a:off x="1284"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9" name="Line 22">
                <a:extLst>
                  <a:ext uri="{FF2B5EF4-FFF2-40B4-BE49-F238E27FC236}">
                    <a16:creationId xmlns:a16="http://schemas.microsoft.com/office/drawing/2014/main" id="{06FB563C-25B8-1749-91BC-B712FEC641D7}"/>
                  </a:ext>
                </a:extLst>
              </p:cNvPr>
              <p:cNvSpPr>
                <a:spLocks noChangeAspect="1" noChangeShapeType="1"/>
              </p:cNvSpPr>
              <p:nvPr/>
            </p:nvSpPr>
            <p:spPr bwMode="auto">
              <a:xfrm>
                <a:off x="275"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0" name="Line 23">
                <a:extLst>
                  <a:ext uri="{FF2B5EF4-FFF2-40B4-BE49-F238E27FC236}">
                    <a16:creationId xmlns:a16="http://schemas.microsoft.com/office/drawing/2014/main" id="{D021D033-E3C2-9847-9D85-12B8761BD7B5}"/>
                  </a:ext>
                </a:extLst>
              </p:cNvPr>
              <p:cNvSpPr>
                <a:spLocks noChangeAspect="1" noChangeShapeType="1"/>
              </p:cNvSpPr>
              <p:nvPr/>
            </p:nvSpPr>
            <p:spPr bwMode="auto">
              <a:xfrm>
                <a:off x="245"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11" name="Group 24">
                <a:extLst>
                  <a:ext uri="{FF2B5EF4-FFF2-40B4-BE49-F238E27FC236}">
                    <a16:creationId xmlns:a16="http://schemas.microsoft.com/office/drawing/2014/main" id="{904C23E7-07BF-C44B-A5FA-D840ED52F431}"/>
                  </a:ext>
                </a:extLst>
              </p:cNvPr>
              <p:cNvGrpSpPr>
                <a:grpSpLocks noChangeAspect="1"/>
              </p:cNvGrpSpPr>
              <p:nvPr/>
            </p:nvGrpSpPr>
            <p:grpSpPr bwMode="auto">
              <a:xfrm>
                <a:off x="25" y="105"/>
                <a:ext cx="322" cy="232"/>
                <a:chOff x="54" y="0"/>
                <a:chExt cx="695" cy="480"/>
              </a:xfrm>
            </p:grpSpPr>
            <p:sp>
              <p:nvSpPr>
                <p:cNvPr id="122" name="Rectangle 25">
                  <a:extLst>
                    <a:ext uri="{FF2B5EF4-FFF2-40B4-BE49-F238E27FC236}">
                      <a16:creationId xmlns:a16="http://schemas.microsoft.com/office/drawing/2014/main" id="{3741BF78-781F-2949-A170-2B619C79B77C}"/>
                    </a:ext>
                  </a:extLst>
                </p:cNvPr>
                <p:cNvSpPr>
                  <a:spLocks noChangeAspect="1" noChangeArrowheads="1"/>
                </p:cNvSpPr>
                <p:nvPr/>
              </p:nvSpPr>
              <p:spPr bwMode="auto">
                <a:xfrm>
                  <a:off x="155"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123" name="Text Box 26">
                  <a:extLst>
                    <a:ext uri="{FF2B5EF4-FFF2-40B4-BE49-F238E27FC236}">
                      <a16:creationId xmlns:a16="http://schemas.microsoft.com/office/drawing/2014/main" id="{9B9AE978-74D5-7544-B1A5-F902B31C12B0}"/>
                    </a:ext>
                  </a:extLst>
                </p:cNvPr>
                <p:cNvSpPr txBox="1">
                  <a:spLocks noChangeAspect="1" noChangeArrowheads="1"/>
                </p:cNvSpPr>
                <p:nvPr/>
              </p:nvSpPr>
              <p:spPr bwMode="auto">
                <a:xfrm>
                  <a:off x="54" y="25"/>
                  <a:ext cx="695"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Ifetch</a:t>
                  </a:r>
                </a:p>
              </p:txBody>
            </p:sp>
          </p:grpSp>
          <p:grpSp>
            <p:nvGrpSpPr>
              <p:cNvPr id="112" name="Group 27">
                <a:extLst>
                  <a:ext uri="{FF2B5EF4-FFF2-40B4-BE49-F238E27FC236}">
                    <a16:creationId xmlns:a16="http://schemas.microsoft.com/office/drawing/2014/main" id="{55A3C0BC-BF40-6740-9FA9-3768BA70D017}"/>
                  </a:ext>
                </a:extLst>
              </p:cNvPr>
              <p:cNvGrpSpPr>
                <a:grpSpLocks noChangeAspect="1"/>
              </p:cNvGrpSpPr>
              <p:nvPr/>
            </p:nvGrpSpPr>
            <p:grpSpPr bwMode="auto">
              <a:xfrm>
                <a:off x="364" y="0"/>
                <a:ext cx="1297" cy="441"/>
                <a:chOff x="0" y="0"/>
                <a:chExt cx="2088" cy="681"/>
              </a:xfrm>
            </p:grpSpPr>
            <p:sp>
              <p:nvSpPr>
                <p:cNvPr id="118" name="Rectangle 28">
                  <a:extLst>
                    <a:ext uri="{FF2B5EF4-FFF2-40B4-BE49-F238E27FC236}">
                      <a16:creationId xmlns:a16="http://schemas.microsoft.com/office/drawing/2014/main" id="{94A27359-1869-804B-9268-77A6395EED69}"/>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9" name="Rectangle 29">
                  <a:extLst>
                    <a:ext uri="{FF2B5EF4-FFF2-40B4-BE49-F238E27FC236}">
                      <a16:creationId xmlns:a16="http://schemas.microsoft.com/office/drawing/2014/main" id="{444AD8BC-B1F9-D041-9B0C-A0645CC6498D}"/>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0" name="Rectangle 30">
                  <a:extLst>
                    <a:ext uri="{FF2B5EF4-FFF2-40B4-BE49-F238E27FC236}">
                      <a16:creationId xmlns:a16="http://schemas.microsoft.com/office/drawing/2014/main" id="{CBE8C5B1-BBE7-8746-B972-6A6D77398473}"/>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1" name="Rectangle 31">
                  <a:extLst>
                    <a:ext uri="{FF2B5EF4-FFF2-40B4-BE49-F238E27FC236}">
                      <a16:creationId xmlns:a16="http://schemas.microsoft.com/office/drawing/2014/main" id="{C1F17C7C-3434-7746-A24A-75D02E7B83BD}"/>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113" name="Group 32">
                <a:extLst>
                  <a:ext uri="{FF2B5EF4-FFF2-40B4-BE49-F238E27FC236}">
                    <a16:creationId xmlns:a16="http://schemas.microsoft.com/office/drawing/2014/main" id="{6FA1F436-7BD9-ED48-9960-FE1BA2EDF712}"/>
                  </a:ext>
                </a:extLst>
              </p:cNvPr>
              <p:cNvGrpSpPr>
                <a:grpSpLocks noChangeAspect="1"/>
              </p:cNvGrpSpPr>
              <p:nvPr/>
            </p:nvGrpSpPr>
            <p:grpSpPr bwMode="auto">
              <a:xfrm flipH="1">
                <a:off x="1729" y="96"/>
                <a:ext cx="233" cy="233"/>
                <a:chOff x="18" y="0"/>
                <a:chExt cx="501" cy="432"/>
              </a:xfrm>
            </p:grpSpPr>
            <p:grpSp>
              <p:nvGrpSpPr>
                <p:cNvPr id="114" name="Group 33">
                  <a:extLst>
                    <a:ext uri="{FF2B5EF4-FFF2-40B4-BE49-F238E27FC236}">
                      <a16:creationId xmlns:a16="http://schemas.microsoft.com/office/drawing/2014/main" id="{436F45CE-22EC-8F44-9DD5-CB99CE23E46B}"/>
                    </a:ext>
                  </a:extLst>
                </p:cNvPr>
                <p:cNvGrpSpPr>
                  <a:grpSpLocks noChangeAspect="1"/>
                </p:cNvGrpSpPr>
                <p:nvPr/>
              </p:nvGrpSpPr>
              <p:grpSpPr bwMode="auto">
                <a:xfrm>
                  <a:off x="18" y="0"/>
                  <a:ext cx="480" cy="432"/>
                  <a:chOff x="0" y="0"/>
                  <a:chExt cx="480" cy="432"/>
                </a:xfrm>
              </p:grpSpPr>
              <p:sp>
                <p:nvSpPr>
                  <p:cNvPr id="116" name="Rectangle 34">
                    <a:extLst>
                      <a:ext uri="{FF2B5EF4-FFF2-40B4-BE49-F238E27FC236}">
                        <a16:creationId xmlns:a16="http://schemas.microsoft.com/office/drawing/2014/main" id="{39B9903F-0171-3E48-B9E4-2C574C82388A}"/>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7" name="Rectangle 35">
                    <a:extLst>
                      <a:ext uri="{FF2B5EF4-FFF2-40B4-BE49-F238E27FC236}">
                        <a16:creationId xmlns:a16="http://schemas.microsoft.com/office/drawing/2014/main" id="{F2D045C6-7B2E-2442-97C2-BAAC8C9CEE75}"/>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115" name="Text Box 36">
                  <a:extLst>
                    <a:ext uri="{FF2B5EF4-FFF2-40B4-BE49-F238E27FC236}">
                      <a16:creationId xmlns:a16="http://schemas.microsoft.com/office/drawing/2014/main" id="{00684FBF-8831-D540-9AA5-A67227BF6EC1}"/>
                    </a:ext>
                  </a:extLst>
                </p:cNvPr>
                <p:cNvSpPr txBox="1">
                  <a:spLocks noChangeAspect="1" noChangeArrowheads="1"/>
                </p:cNvSpPr>
                <p:nvPr/>
              </p:nvSpPr>
              <p:spPr bwMode="auto">
                <a:xfrm>
                  <a:off x="27" y="23"/>
                  <a:ext cx="492"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grpSp>
        <p:grpSp>
          <p:nvGrpSpPr>
            <p:cNvPr id="134" name="Group 37">
              <a:extLst>
                <a:ext uri="{FF2B5EF4-FFF2-40B4-BE49-F238E27FC236}">
                  <a16:creationId xmlns:a16="http://schemas.microsoft.com/office/drawing/2014/main" id="{14EABEF4-7FAF-FD41-B44D-68A9AF79A8AF}"/>
                </a:ext>
              </a:extLst>
            </p:cNvPr>
            <p:cNvGrpSpPr>
              <a:grpSpLocks noChangeAspect="1"/>
            </p:cNvGrpSpPr>
            <p:nvPr/>
          </p:nvGrpSpPr>
          <p:grpSpPr bwMode="auto">
            <a:xfrm>
              <a:off x="3816420" y="2396898"/>
              <a:ext cx="3071753" cy="524243"/>
              <a:chOff x="25" y="0"/>
              <a:chExt cx="1939" cy="441"/>
            </a:xfrm>
          </p:grpSpPr>
          <p:grpSp>
            <p:nvGrpSpPr>
              <p:cNvPr id="135" name="Group 38">
                <a:extLst>
                  <a:ext uri="{FF2B5EF4-FFF2-40B4-BE49-F238E27FC236}">
                    <a16:creationId xmlns:a16="http://schemas.microsoft.com/office/drawing/2014/main" id="{07183429-5472-5547-9F97-4FCB39B0A128}"/>
                  </a:ext>
                </a:extLst>
              </p:cNvPr>
              <p:cNvGrpSpPr>
                <a:grpSpLocks noChangeAspect="1"/>
              </p:cNvGrpSpPr>
              <p:nvPr/>
            </p:nvGrpSpPr>
            <p:grpSpPr bwMode="auto">
              <a:xfrm>
                <a:off x="503" y="104"/>
                <a:ext cx="229" cy="233"/>
                <a:chOff x="27" y="0"/>
                <a:chExt cx="497" cy="432"/>
              </a:xfrm>
            </p:grpSpPr>
            <p:grpSp>
              <p:nvGrpSpPr>
                <p:cNvPr id="164" name="Group 39">
                  <a:extLst>
                    <a:ext uri="{FF2B5EF4-FFF2-40B4-BE49-F238E27FC236}">
                      <a16:creationId xmlns:a16="http://schemas.microsoft.com/office/drawing/2014/main" id="{082AF2C3-65C0-2340-BF8C-FAF44CAA29F0}"/>
                    </a:ext>
                  </a:extLst>
                </p:cNvPr>
                <p:cNvGrpSpPr>
                  <a:grpSpLocks noChangeAspect="1"/>
                </p:cNvGrpSpPr>
                <p:nvPr/>
              </p:nvGrpSpPr>
              <p:grpSpPr bwMode="auto">
                <a:xfrm>
                  <a:off x="33" y="0"/>
                  <a:ext cx="480" cy="432"/>
                  <a:chOff x="0" y="0"/>
                  <a:chExt cx="480" cy="432"/>
                </a:xfrm>
              </p:grpSpPr>
              <p:sp>
                <p:nvSpPr>
                  <p:cNvPr id="166" name="Rectangle 40">
                    <a:extLst>
                      <a:ext uri="{FF2B5EF4-FFF2-40B4-BE49-F238E27FC236}">
                        <a16:creationId xmlns:a16="http://schemas.microsoft.com/office/drawing/2014/main" id="{AC4135FF-306C-1A41-B0F0-0B01824A14ED}"/>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7" name="Rectangle 41">
                    <a:extLst>
                      <a:ext uri="{FF2B5EF4-FFF2-40B4-BE49-F238E27FC236}">
                        <a16:creationId xmlns:a16="http://schemas.microsoft.com/office/drawing/2014/main" id="{8564BDC9-F60F-D84B-8679-3967DDC92F69}"/>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165" name="Text Box 42">
                  <a:extLst>
                    <a:ext uri="{FF2B5EF4-FFF2-40B4-BE49-F238E27FC236}">
                      <a16:creationId xmlns:a16="http://schemas.microsoft.com/office/drawing/2014/main" id="{310D3C71-1CE3-5141-8B28-105ADD75E1CF}"/>
                    </a:ext>
                  </a:extLst>
                </p:cNvPr>
                <p:cNvSpPr txBox="1">
                  <a:spLocks noChangeAspect="1" noChangeArrowheads="1"/>
                </p:cNvSpPr>
                <p:nvPr/>
              </p:nvSpPr>
              <p:spPr bwMode="auto">
                <a:xfrm>
                  <a:off x="27" y="22"/>
                  <a:ext cx="497" cy="3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sp>
            <p:nvSpPr>
              <p:cNvPr id="136" name="Line 43">
                <a:extLst>
                  <a:ext uri="{FF2B5EF4-FFF2-40B4-BE49-F238E27FC236}">
                    <a16:creationId xmlns:a16="http://schemas.microsoft.com/office/drawing/2014/main" id="{10614035-8573-264A-A04D-71920D6BB5E6}"/>
                  </a:ext>
                </a:extLst>
              </p:cNvPr>
              <p:cNvSpPr>
                <a:spLocks noChangeAspect="1" noChangeShapeType="1"/>
              </p:cNvSpPr>
              <p:nvPr/>
            </p:nvSpPr>
            <p:spPr bwMode="auto">
              <a:xfrm>
                <a:off x="728"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7" name="Line 44">
                <a:extLst>
                  <a:ext uri="{FF2B5EF4-FFF2-40B4-BE49-F238E27FC236}">
                    <a16:creationId xmlns:a16="http://schemas.microsoft.com/office/drawing/2014/main" id="{8555457F-B1C4-C247-8B70-3FA98474D3BD}"/>
                  </a:ext>
                </a:extLst>
              </p:cNvPr>
              <p:cNvSpPr>
                <a:spLocks noChangeAspect="1" noChangeShapeType="1"/>
              </p:cNvSpPr>
              <p:nvPr/>
            </p:nvSpPr>
            <p:spPr bwMode="auto">
              <a:xfrm>
                <a:off x="728"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38" name="Group 45">
                <a:extLst>
                  <a:ext uri="{FF2B5EF4-FFF2-40B4-BE49-F238E27FC236}">
                    <a16:creationId xmlns:a16="http://schemas.microsoft.com/office/drawing/2014/main" id="{9B25DB84-1F4E-3A42-B81B-41DC534D9159}"/>
                  </a:ext>
                </a:extLst>
              </p:cNvPr>
              <p:cNvGrpSpPr>
                <a:grpSpLocks noChangeAspect="1"/>
              </p:cNvGrpSpPr>
              <p:nvPr/>
            </p:nvGrpSpPr>
            <p:grpSpPr bwMode="auto">
              <a:xfrm>
                <a:off x="928" y="31"/>
                <a:ext cx="199" cy="372"/>
                <a:chOff x="0" y="-9"/>
                <a:chExt cx="359" cy="770"/>
              </a:xfrm>
            </p:grpSpPr>
            <p:sp>
              <p:nvSpPr>
                <p:cNvPr id="160" name="AutoShape 46">
                  <a:extLst>
                    <a:ext uri="{FF2B5EF4-FFF2-40B4-BE49-F238E27FC236}">
                      <a16:creationId xmlns:a16="http://schemas.microsoft.com/office/drawing/2014/main" id="{B1758909-4DAC-5641-9273-9FD7DBC7B31A}"/>
                    </a:ext>
                  </a:extLst>
                </p:cNvPr>
                <p:cNvSpPr>
                  <a:spLocks noChangeAspect="1" noChangeArrowheads="1"/>
                </p:cNvSpPr>
                <p:nvPr/>
              </p:nvSpPr>
              <p:spPr bwMode="auto">
                <a:xfrm rot="16200000">
                  <a:off x="-193" y="208"/>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794" b="1">
                    <a:latin typeface="Comic Sans MS" panose="030F0902030302020204" pitchFamily="66" charset="0"/>
                  </a:endParaRPr>
                </a:p>
              </p:txBody>
            </p:sp>
            <p:sp>
              <p:nvSpPr>
                <p:cNvPr id="161" name="AutoShape 47">
                  <a:extLst>
                    <a:ext uri="{FF2B5EF4-FFF2-40B4-BE49-F238E27FC236}">
                      <a16:creationId xmlns:a16="http://schemas.microsoft.com/office/drawing/2014/main" id="{679D07A7-5FF7-9347-A604-D9D716C340C7}"/>
                    </a:ext>
                  </a:extLst>
                </p:cNvPr>
                <p:cNvSpPr>
                  <a:spLocks noChangeAspect="1" noChangeArrowheads="1"/>
                </p:cNvSpPr>
                <p:nvPr/>
              </p:nvSpPr>
              <p:spPr bwMode="auto">
                <a:xfrm rot="5400000">
                  <a:off x="-34" y="294"/>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2" name="未知">
                  <a:extLst>
                    <a:ext uri="{FF2B5EF4-FFF2-40B4-BE49-F238E27FC236}">
                      <a16:creationId xmlns:a16="http://schemas.microsoft.com/office/drawing/2014/main" id="{1A44F004-15AE-5E40-9189-2BCBA8226A5F}"/>
                    </a:ext>
                  </a:extLst>
                </p:cNvPr>
                <p:cNvSpPr>
                  <a:spLocks noChangeAspect="1"/>
                </p:cNvSpPr>
                <p:nvPr/>
              </p:nvSpPr>
              <p:spPr bwMode="auto">
                <a:xfrm rot="5400000">
                  <a:off x="-17" y="307"/>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3" name="Text Box 49">
                  <a:extLst>
                    <a:ext uri="{FF2B5EF4-FFF2-40B4-BE49-F238E27FC236}">
                      <a16:creationId xmlns:a16="http://schemas.microsoft.com/office/drawing/2014/main" id="{325056F9-6F5D-894D-AF53-11721E9CC273}"/>
                    </a:ext>
                  </a:extLst>
                </p:cNvPr>
                <p:cNvSpPr txBox="1">
                  <a:spLocks noChangeAspect="1" noChangeArrowheads="1"/>
                </p:cNvSpPr>
                <p:nvPr/>
              </p:nvSpPr>
              <p:spPr bwMode="auto">
                <a:xfrm rot="16200000">
                  <a:off x="-104" y="209"/>
                  <a:ext cx="679"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ALU</a:t>
                  </a:r>
                </a:p>
              </p:txBody>
            </p:sp>
          </p:grpSp>
          <p:sp>
            <p:nvSpPr>
              <p:cNvPr id="139" name="Line 50">
                <a:extLst>
                  <a:ext uri="{FF2B5EF4-FFF2-40B4-BE49-F238E27FC236}">
                    <a16:creationId xmlns:a16="http://schemas.microsoft.com/office/drawing/2014/main" id="{66A07224-7CBB-8A49-9815-88CC13DAC332}"/>
                  </a:ext>
                </a:extLst>
              </p:cNvPr>
              <p:cNvSpPr>
                <a:spLocks noChangeAspect="1" noChangeShapeType="1"/>
              </p:cNvSpPr>
              <p:nvPr/>
            </p:nvSpPr>
            <p:spPr bwMode="auto">
              <a:xfrm>
                <a:off x="1129"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0" name="Line 51">
                <a:extLst>
                  <a:ext uri="{FF2B5EF4-FFF2-40B4-BE49-F238E27FC236}">
                    <a16:creationId xmlns:a16="http://schemas.microsoft.com/office/drawing/2014/main" id="{5C3A9274-9EFD-3B45-8539-FB068741DE90}"/>
                  </a:ext>
                </a:extLst>
              </p:cNvPr>
              <p:cNvSpPr>
                <a:spLocks noChangeAspect="1" noChangeShapeType="1"/>
              </p:cNvSpPr>
              <p:nvPr/>
            </p:nvSpPr>
            <p:spPr bwMode="auto">
              <a:xfrm>
                <a:off x="1552"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41" name="Group 52">
                <a:extLst>
                  <a:ext uri="{FF2B5EF4-FFF2-40B4-BE49-F238E27FC236}">
                    <a16:creationId xmlns:a16="http://schemas.microsoft.com/office/drawing/2014/main" id="{E61553FC-D470-9C47-B2B9-248803AFF2C3}"/>
                  </a:ext>
                </a:extLst>
              </p:cNvPr>
              <p:cNvGrpSpPr>
                <a:grpSpLocks noChangeAspect="1"/>
              </p:cNvGrpSpPr>
              <p:nvPr/>
            </p:nvGrpSpPr>
            <p:grpSpPr bwMode="auto">
              <a:xfrm>
                <a:off x="1273" y="105"/>
                <a:ext cx="306" cy="232"/>
                <a:chOff x="51" y="0"/>
                <a:chExt cx="661" cy="480"/>
              </a:xfrm>
            </p:grpSpPr>
            <p:sp>
              <p:nvSpPr>
                <p:cNvPr id="158" name="Rectangle 53">
                  <a:extLst>
                    <a:ext uri="{FF2B5EF4-FFF2-40B4-BE49-F238E27FC236}">
                      <a16:creationId xmlns:a16="http://schemas.microsoft.com/office/drawing/2014/main" id="{33C92668-C789-274B-8360-0CDAB3FEA897}"/>
                    </a:ext>
                  </a:extLst>
                </p:cNvPr>
                <p:cNvSpPr>
                  <a:spLocks noChangeAspect="1" noChangeArrowheads="1"/>
                </p:cNvSpPr>
                <p:nvPr/>
              </p:nvSpPr>
              <p:spPr bwMode="auto">
                <a:xfrm>
                  <a:off x="142"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159" name="Text Box 54">
                  <a:extLst>
                    <a:ext uri="{FF2B5EF4-FFF2-40B4-BE49-F238E27FC236}">
                      <a16:creationId xmlns:a16="http://schemas.microsoft.com/office/drawing/2014/main" id="{D758CC84-C8E5-8E4D-B836-8C1507B1A24B}"/>
                    </a:ext>
                  </a:extLst>
                </p:cNvPr>
                <p:cNvSpPr txBox="1">
                  <a:spLocks noChangeAspect="1" noChangeArrowheads="1"/>
                </p:cNvSpPr>
                <p:nvPr/>
              </p:nvSpPr>
              <p:spPr bwMode="auto">
                <a:xfrm>
                  <a:off x="51" y="24"/>
                  <a:ext cx="661"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DMem</a:t>
                  </a:r>
                </a:p>
              </p:txBody>
            </p:sp>
          </p:grpSp>
          <p:sp>
            <p:nvSpPr>
              <p:cNvPr id="142" name="未知">
                <a:extLst>
                  <a:ext uri="{FF2B5EF4-FFF2-40B4-BE49-F238E27FC236}">
                    <a16:creationId xmlns:a16="http://schemas.microsoft.com/office/drawing/2014/main" id="{BD25F113-13B1-444F-BBF5-D2A3A8A00873}"/>
                  </a:ext>
                </a:extLst>
              </p:cNvPr>
              <p:cNvSpPr>
                <a:spLocks noChangeAspect="1"/>
              </p:cNvSpPr>
              <p:nvPr/>
            </p:nvSpPr>
            <p:spPr bwMode="auto">
              <a:xfrm>
                <a:off x="1285"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3" name="Line 56">
                <a:extLst>
                  <a:ext uri="{FF2B5EF4-FFF2-40B4-BE49-F238E27FC236}">
                    <a16:creationId xmlns:a16="http://schemas.microsoft.com/office/drawing/2014/main" id="{45DC6B60-BDF4-9041-8F8C-3A4F51BDF053}"/>
                  </a:ext>
                </a:extLst>
              </p:cNvPr>
              <p:cNvSpPr>
                <a:spLocks noChangeAspect="1" noChangeShapeType="1"/>
              </p:cNvSpPr>
              <p:nvPr/>
            </p:nvSpPr>
            <p:spPr bwMode="auto">
              <a:xfrm>
                <a:off x="276"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4" name="Line 57">
                <a:extLst>
                  <a:ext uri="{FF2B5EF4-FFF2-40B4-BE49-F238E27FC236}">
                    <a16:creationId xmlns:a16="http://schemas.microsoft.com/office/drawing/2014/main" id="{AB033C1C-6596-AB4C-9E21-D3A750E03AF8}"/>
                  </a:ext>
                </a:extLst>
              </p:cNvPr>
              <p:cNvSpPr>
                <a:spLocks noChangeAspect="1" noChangeShapeType="1"/>
              </p:cNvSpPr>
              <p:nvPr/>
            </p:nvSpPr>
            <p:spPr bwMode="auto">
              <a:xfrm>
                <a:off x="246"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45" name="Group 58">
                <a:extLst>
                  <a:ext uri="{FF2B5EF4-FFF2-40B4-BE49-F238E27FC236}">
                    <a16:creationId xmlns:a16="http://schemas.microsoft.com/office/drawing/2014/main" id="{967F8D0E-4E9F-E843-91EC-557FD16569EC}"/>
                  </a:ext>
                </a:extLst>
              </p:cNvPr>
              <p:cNvGrpSpPr>
                <a:grpSpLocks noChangeAspect="1"/>
              </p:cNvGrpSpPr>
              <p:nvPr/>
            </p:nvGrpSpPr>
            <p:grpSpPr bwMode="auto">
              <a:xfrm>
                <a:off x="25" y="105"/>
                <a:ext cx="322" cy="232"/>
                <a:chOff x="54" y="0"/>
                <a:chExt cx="693" cy="480"/>
              </a:xfrm>
            </p:grpSpPr>
            <p:sp>
              <p:nvSpPr>
                <p:cNvPr id="156" name="Rectangle 59">
                  <a:extLst>
                    <a:ext uri="{FF2B5EF4-FFF2-40B4-BE49-F238E27FC236}">
                      <a16:creationId xmlns:a16="http://schemas.microsoft.com/office/drawing/2014/main" id="{E1724837-A32D-434C-862E-3A7EAE531191}"/>
                    </a:ext>
                  </a:extLst>
                </p:cNvPr>
                <p:cNvSpPr>
                  <a:spLocks noChangeAspect="1" noChangeArrowheads="1"/>
                </p:cNvSpPr>
                <p:nvPr/>
              </p:nvSpPr>
              <p:spPr bwMode="auto">
                <a:xfrm>
                  <a:off x="158"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157" name="Text Box 60">
                  <a:extLst>
                    <a:ext uri="{FF2B5EF4-FFF2-40B4-BE49-F238E27FC236}">
                      <a16:creationId xmlns:a16="http://schemas.microsoft.com/office/drawing/2014/main" id="{E9A5DFDD-1CA3-D34F-BB16-3676FB705D12}"/>
                    </a:ext>
                  </a:extLst>
                </p:cNvPr>
                <p:cNvSpPr txBox="1">
                  <a:spLocks noChangeAspect="1" noChangeArrowheads="1"/>
                </p:cNvSpPr>
                <p:nvPr/>
              </p:nvSpPr>
              <p:spPr bwMode="auto">
                <a:xfrm>
                  <a:off x="54" y="24"/>
                  <a:ext cx="693"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Ifetch</a:t>
                  </a:r>
                </a:p>
              </p:txBody>
            </p:sp>
          </p:grpSp>
          <p:grpSp>
            <p:nvGrpSpPr>
              <p:cNvPr id="146" name="Group 61">
                <a:extLst>
                  <a:ext uri="{FF2B5EF4-FFF2-40B4-BE49-F238E27FC236}">
                    <a16:creationId xmlns:a16="http://schemas.microsoft.com/office/drawing/2014/main" id="{3A365DE0-5B8F-4140-AA06-2AA6DC8C630C}"/>
                  </a:ext>
                </a:extLst>
              </p:cNvPr>
              <p:cNvGrpSpPr>
                <a:grpSpLocks noChangeAspect="1"/>
              </p:cNvGrpSpPr>
              <p:nvPr/>
            </p:nvGrpSpPr>
            <p:grpSpPr bwMode="auto">
              <a:xfrm>
                <a:off x="365" y="0"/>
                <a:ext cx="1297" cy="441"/>
                <a:chOff x="0" y="0"/>
                <a:chExt cx="2088" cy="681"/>
              </a:xfrm>
            </p:grpSpPr>
            <p:sp>
              <p:nvSpPr>
                <p:cNvPr id="152" name="Rectangle 62">
                  <a:extLst>
                    <a:ext uri="{FF2B5EF4-FFF2-40B4-BE49-F238E27FC236}">
                      <a16:creationId xmlns:a16="http://schemas.microsoft.com/office/drawing/2014/main" id="{B51AEC27-B791-244B-BE5F-ADE152D06D11}"/>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3" name="Rectangle 63">
                  <a:extLst>
                    <a:ext uri="{FF2B5EF4-FFF2-40B4-BE49-F238E27FC236}">
                      <a16:creationId xmlns:a16="http://schemas.microsoft.com/office/drawing/2014/main" id="{EC84195C-34FD-5E4D-AC86-A7D1C9929794}"/>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 name="Rectangle 64">
                  <a:extLst>
                    <a:ext uri="{FF2B5EF4-FFF2-40B4-BE49-F238E27FC236}">
                      <a16:creationId xmlns:a16="http://schemas.microsoft.com/office/drawing/2014/main" id="{7D928BB1-968F-6D48-97DB-94F84C795AA3}"/>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5" name="Rectangle 65">
                  <a:extLst>
                    <a:ext uri="{FF2B5EF4-FFF2-40B4-BE49-F238E27FC236}">
                      <a16:creationId xmlns:a16="http://schemas.microsoft.com/office/drawing/2014/main" id="{2DE2C5EF-9EEA-0C49-88A9-981E9529FAD1}"/>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147" name="Group 66">
                <a:extLst>
                  <a:ext uri="{FF2B5EF4-FFF2-40B4-BE49-F238E27FC236}">
                    <a16:creationId xmlns:a16="http://schemas.microsoft.com/office/drawing/2014/main" id="{E3DFB1D7-7529-1941-8C3A-601C9886E82B}"/>
                  </a:ext>
                </a:extLst>
              </p:cNvPr>
              <p:cNvGrpSpPr>
                <a:grpSpLocks noChangeAspect="1"/>
              </p:cNvGrpSpPr>
              <p:nvPr/>
            </p:nvGrpSpPr>
            <p:grpSpPr bwMode="auto">
              <a:xfrm flipH="1">
                <a:off x="1730" y="96"/>
                <a:ext cx="234" cy="233"/>
                <a:chOff x="18" y="0"/>
                <a:chExt cx="503" cy="432"/>
              </a:xfrm>
            </p:grpSpPr>
            <p:grpSp>
              <p:nvGrpSpPr>
                <p:cNvPr id="148" name="Group 67">
                  <a:extLst>
                    <a:ext uri="{FF2B5EF4-FFF2-40B4-BE49-F238E27FC236}">
                      <a16:creationId xmlns:a16="http://schemas.microsoft.com/office/drawing/2014/main" id="{41C9B5B1-4A71-5E4E-A7E7-EAD48BDD4CB6}"/>
                    </a:ext>
                  </a:extLst>
                </p:cNvPr>
                <p:cNvGrpSpPr>
                  <a:grpSpLocks noChangeAspect="1"/>
                </p:cNvGrpSpPr>
                <p:nvPr/>
              </p:nvGrpSpPr>
              <p:grpSpPr bwMode="auto">
                <a:xfrm>
                  <a:off x="18" y="0"/>
                  <a:ext cx="480" cy="432"/>
                  <a:chOff x="0" y="0"/>
                  <a:chExt cx="480" cy="432"/>
                </a:xfrm>
              </p:grpSpPr>
              <p:sp>
                <p:nvSpPr>
                  <p:cNvPr id="150" name="Rectangle 68">
                    <a:extLst>
                      <a:ext uri="{FF2B5EF4-FFF2-40B4-BE49-F238E27FC236}">
                        <a16:creationId xmlns:a16="http://schemas.microsoft.com/office/drawing/2014/main" id="{DC557DDF-094D-3246-9B11-F6B098B5134A}"/>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1" name="Rectangle 69">
                    <a:extLst>
                      <a:ext uri="{FF2B5EF4-FFF2-40B4-BE49-F238E27FC236}">
                        <a16:creationId xmlns:a16="http://schemas.microsoft.com/office/drawing/2014/main" id="{36426B8B-B35A-A644-B686-0BA0337C0FC2}"/>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149" name="Text Box 70">
                  <a:extLst>
                    <a:ext uri="{FF2B5EF4-FFF2-40B4-BE49-F238E27FC236}">
                      <a16:creationId xmlns:a16="http://schemas.microsoft.com/office/drawing/2014/main" id="{F9F2950E-07D2-8D41-9336-800CF2A6A05C}"/>
                    </a:ext>
                  </a:extLst>
                </p:cNvPr>
                <p:cNvSpPr txBox="1">
                  <a:spLocks noChangeAspect="1" noChangeArrowheads="1"/>
                </p:cNvSpPr>
                <p:nvPr/>
              </p:nvSpPr>
              <p:spPr bwMode="auto">
                <a:xfrm>
                  <a:off x="28" y="22"/>
                  <a:ext cx="493" cy="3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grpSp>
        <p:grpSp>
          <p:nvGrpSpPr>
            <p:cNvPr id="168" name="Group 71">
              <a:extLst>
                <a:ext uri="{FF2B5EF4-FFF2-40B4-BE49-F238E27FC236}">
                  <a16:creationId xmlns:a16="http://schemas.microsoft.com/office/drawing/2014/main" id="{6E058F3D-F923-5346-8A5F-4D699B61C8FE}"/>
                </a:ext>
              </a:extLst>
            </p:cNvPr>
            <p:cNvGrpSpPr>
              <a:grpSpLocks noChangeAspect="1"/>
            </p:cNvGrpSpPr>
            <p:nvPr/>
          </p:nvGrpSpPr>
          <p:grpSpPr bwMode="auto">
            <a:xfrm>
              <a:off x="3162401" y="1776880"/>
              <a:ext cx="3068876" cy="525503"/>
              <a:chOff x="25" y="0"/>
              <a:chExt cx="1936" cy="441"/>
            </a:xfrm>
          </p:grpSpPr>
          <p:grpSp>
            <p:nvGrpSpPr>
              <p:cNvPr id="169" name="Group 72">
                <a:extLst>
                  <a:ext uri="{FF2B5EF4-FFF2-40B4-BE49-F238E27FC236}">
                    <a16:creationId xmlns:a16="http://schemas.microsoft.com/office/drawing/2014/main" id="{EE5E4AFB-C7ED-4B42-BB11-1DDA2C5E523E}"/>
                  </a:ext>
                </a:extLst>
              </p:cNvPr>
              <p:cNvGrpSpPr>
                <a:grpSpLocks noChangeAspect="1"/>
              </p:cNvGrpSpPr>
              <p:nvPr/>
            </p:nvGrpSpPr>
            <p:grpSpPr bwMode="auto">
              <a:xfrm>
                <a:off x="504" y="104"/>
                <a:ext cx="229" cy="233"/>
                <a:chOff x="27" y="0"/>
                <a:chExt cx="495" cy="432"/>
              </a:xfrm>
            </p:grpSpPr>
            <p:grpSp>
              <p:nvGrpSpPr>
                <p:cNvPr id="244" name="Group 73">
                  <a:extLst>
                    <a:ext uri="{FF2B5EF4-FFF2-40B4-BE49-F238E27FC236}">
                      <a16:creationId xmlns:a16="http://schemas.microsoft.com/office/drawing/2014/main" id="{C8E69CA9-3677-BA49-ACA3-CB1E2ACA56EF}"/>
                    </a:ext>
                  </a:extLst>
                </p:cNvPr>
                <p:cNvGrpSpPr>
                  <a:grpSpLocks noChangeAspect="1"/>
                </p:cNvGrpSpPr>
                <p:nvPr/>
              </p:nvGrpSpPr>
              <p:grpSpPr bwMode="auto">
                <a:xfrm>
                  <a:off x="32" y="0"/>
                  <a:ext cx="480" cy="432"/>
                  <a:chOff x="0" y="0"/>
                  <a:chExt cx="480" cy="432"/>
                </a:xfrm>
              </p:grpSpPr>
              <p:sp>
                <p:nvSpPr>
                  <p:cNvPr id="246" name="Rectangle 74">
                    <a:extLst>
                      <a:ext uri="{FF2B5EF4-FFF2-40B4-BE49-F238E27FC236}">
                        <a16:creationId xmlns:a16="http://schemas.microsoft.com/office/drawing/2014/main" id="{E9A6681F-5769-394E-B99C-7DA66F2A3C51}"/>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7" name="Rectangle 75">
                    <a:extLst>
                      <a:ext uri="{FF2B5EF4-FFF2-40B4-BE49-F238E27FC236}">
                        <a16:creationId xmlns:a16="http://schemas.microsoft.com/office/drawing/2014/main" id="{E15E551D-F52E-C849-8218-A4D65E3F170F}"/>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245" name="Text Box 76">
                  <a:extLst>
                    <a:ext uri="{FF2B5EF4-FFF2-40B4-BE49-F238E27FC236}">
                      <a16:creationId xmlns:a16="http://schemas.microsoft.com/office/drawing/2014/main" id="{A8C1C2B8-B49D-2D43-A9BA-C4C82A8ECD87}"/>
                    </a:ext>
                  </a:extLst>
                </p:cNvPr>
                <p:cNvSpPr txBox="1">
                  <a:spLocks noChangeAspect="1" noChangeArrowheads="1"/>
                </p:cNvSpPr>
                <p:nvPr/>
              </p:nvSpPr>
              <p:spPr bwMode="auto">
                <a:xfrm>
                  <a:off x="27" y="23"/>
                  <a:ext cx="495"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sp>
            <p:nvSpPr>
              <p:cNvPr id="170" name="Line 77">
                <a:extLst>
                  <a:ext uri="{FF2B5EF4-FFF2-40B4-BE49-F238E27FC236}">
                    <a16:creationId xmlns:a16="http://schemas.microsoft.com/office/drawing/2014/main" id="{C68AD6C6-F99B-7E44-B2EC-5557753D74D1}"/>
                  </a:ext>
                </a:extLst>
              </p:cNvPr>
              <p:cNvSpPr>
                <a:spLocks noChangeAspect="1" noChangeShapeType="1"/>
              </p:cNvSpPr>
              <p:nvPr/>
            </p:nvSpPr>
            <p:spPr bwMode="auto">
              <a:xfrm>
                <a:off x="728"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1" name="Line 78">
                <a:extLst>
                  <a:ext uri="{FF2B5EF4-FFF2-40B4-BE49-F238E27FC236}">
                    <a16:creationId xmlns:a16="http://schemas.microsoft.com/office/drawing/2014/main" id="{7B0BCDB1-A1B5-A64D-9F87-D114676EF258}"/>
                  </a:ext>
                </a:extLst>
              </p:cNvPr>
              <p:cNvSpPr>
                <a:spLocks noChangeAspect="1" noChangeShapeType="1"/>
              </p:cNvSpPr>
              <p:nvPr/>
            </p:nvSpPr>
            <p:spPr bwMode="auto">
              <a:xfrm>
                <a:off x="728"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72" name="Group 79">
                <a:extLst>
                  <a:ext uri="{FF2B5EF4-FFF2-40B4-BE49-F238E27FC236}">
                    <a16:creationId xmlns:a16="http://schemas.microsoft.com/office/drawing/2014/main" id="{5F729451-A9C2-BD4F-BAD9-F5098EE1828A}"/>
                  </a:ext>
                </a:extLst>
              </p:cNvPr>
              <p:cNvGrpSpPr>
                <a:grpSpLocks noChangeAspect="1"/>
              </p:cNvGrpSpPr>
              <p:nvPr/>
            </p:nvGrpSpPr>
            <p:grpSpPr bwMode="auto">
              <a:xfrm>
                <a:off x="928" y="31"/>
                <a:ext cx="200" cy="372"/>
                <a:chOff x="0" y="-10"/>
                <a:chExt cx="361" cy="771"/>
              </a:xfrm>
            </p:grpSpPr>
            <p:sp>
              <p:nvSpPr>
                <p:cNvPr id="194" name="AutoShape 80">
                  <a:extLst>
                    <a:ext uri="{FF2B5EF4-FFF2-40B4-BE49-F238E27FC236}">
                      <a16:creationId xmlns:a16="http://schemas.microsoft.com/office/drawing/2014/main" id="{D3164463-CFCC-6E4F-A62E-BF597AD09CDE}"/>
                    </a:ext>
                  </a:extLst>
                </p:cNvPr>
                <p:cNvSpPr>
                  <a:spLocks noChangeAspect="1" noChangeArrowheads="1"/>
                </p:cNvSpPr>
                <p:nvPr/>
              </p:nvSpPr>
              <p:spPr bwMode="auto">
                <a:xfrm rot="16200000">
                  <a:off x="-193" y="208"/>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794" b="1">
                    <a:latin typeface="Comic Sans MS" panose="030F0902030302020204" pitchFamily="66" charset="0"/>
                  </a:endParaRPr>
                </a:p>
              </p:txBody>
            </p:sp>
            <p:sp>
              <p:nvSpPr>
                <p:cNvPr id="241" name="AutoShape 81">
                  <a:extLst>
                    <a:ext uri="{FF2B5EF4-FFF2-40B4-BE49-F238E27FC236}">
                      <a16:creationId xmlns:a16="http://schemas.microsoft.com/office/drawing/2014/main" id="{5DED0662-0B0C-7F4E-BE17-63CDAE653FDB}"/>
                    </a:ext>
                  </a:extLst>
                </p:cNvPr>
                <p:cNvSpPr>
                  <a:spLocks noChangeAspect="1" noChangeArrowheads="1"/>
                </p:cNvSpPr>
                <p:nvPr/>
              </p:nvSpPr>
              <p:spPr bwMode="auto">
                <a:xfrm rot="5400000">
                  <a:off x="-34" y="294"/>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2" name="未知">
                  <a:extLst>
                    <a:ext uri="{FF2B5EF4-FFF2-40B4-BE49-F238E27FC236}">
                      <a16:creationId xmlns:a16="http://schemas.microsoft.com/office/drawing/2014/main" id="{62F141D5-913E-F844-A316-6D5DEA7B0A7D}"/>
                    </a:ext>
                  </a:extLst>
                </p:cNvPr>
                <p:cNvSpPr>
                  <a:spLocks noChangeAspect="1"/>
                </p:cNvSpPr>
                <p:nvPr/>
              </p:nvSpPr>
              <p:spPr bwMode="auto">
                <a:xfrm rot="5400000">
                  <a:off x="-17" y="307"/>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3" name="Text Box 83">
                  <a:extLst>
                    <a:ext uri="{FF2B5EF4-FFF2-40B4-BE49-F238E27FC236}">
                      <a16:creationId xmlns:a16="http://schemas.microsoft.com/office/drawing/2014/main" id="{8316FC5D-7FCA-DE4B-943E-AC9A9CA99BF1}"/>
                    </a:ext>
                  </a:extLst>
                </p:cNvPr>
                <p:cNvSpPr txBox="1">
                  <a:spLocks noChangeAspect="1" noChangeArrowheads="1"/>
                </p:cNvSpPr>
                <p:nvPr/>
              </p:nvSpPr>
              <p:spPr bwMode="auto">
                <a:xfrm rot="16200000">
                  <a:off x="-100" y="207"/>
                  <a:ext cx="677"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ALU</a:t>
                  </a:r>
                </a:p>
              </p:txBody>
            </p:sp>
          </p:grpSp>
          <p:sp>
            <p:nvSpPr>
              <p:cNvPr id="173" name="Line 84">
                <a:extLst>
                  <a:ext uri="{FF2B5EF4-FFF2-40B4-BE49-F238E27FC236}">
                    <a16:creationId xmlns:a16="http://schemas.microsoft.com/office/drawing/2014/main" id="{6886A366-F83C-634D-913B-16BFAF0707B1}"/>
                  </a:ext>
                </a:extLst>
              </p:cNvPr>
              <p:cNvSpPr>
                <a:spLocks noChangeAspect="1" noChangeShapeType="1"/>
              </p:cNvSpPr>
              <p:nvPr/>
            </p:nvSpPr>
            <p:spPr bwMode="auto">
              <a:xfrm>
                <a:off x="1129"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4" name="Line 85">
                <a:extLst>
                  <a:ext uri="{FF2B5EF4-FFF2-40B4-BE49-F238E27FC236}">
                    <a16:creationId xmlns:a16="http://schemas.microsoft.com/office/drawing/2014/main" id="{4826AB68-089B-984C-9ABC-736CD1FD1CDC}"/>
                  </a:ext>
                </a:extLst>
              </p:cNvPr>
              <p:cNvSpPr>
                <a:spLocks noChangeAspect="1" noChangeShapeType="1"/>
              </p:cNvSpPr>
              <p:nvPr/>
            </p:nvSpPr>
            <p:spPr bwMode="auto">
              <a:xfrm>
                <a:off x="1552"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75" name="Group 86">
                <a:extLst>
                  <a:ext uri="{FF2B5EF4-FFF2-40B4-BE49-F238E27FC236}">
                    <a16:creationId xmlns:a16="http://schemas.microsoft.com/office/drawing/2014/main" id="{735C4068-7CD5-FD46-AB84-D7DCF94B1F65}"/>
                  </a:ext>
                </a:extLst>
              </p:cNvPr>
              <p:cNvGrpSpPr>
                <a:grpSpLocks noChangeAspect="1"/>
              </p:cNvGrpSpPr>
              <p:nvPr/>
            </p:nvGrpSpPr>
            <p:grpSpPr bwMode="auto">
              <a:xfrm>
                <a:off x="1271" y="105"/>
                <a:ext cx="306" cy="232"/>
                <a:chOff x="51" y="0"/>
                <a:chExt cx="662" cy="480"/>
              </a:xfrm>
            </p:grpSpPr>
            <p:sp>
              <p:nvSpPr>
                <p:cNvPr id="192" name="Rectangle 87">
                  <a:extLst>
                    <a:ext uri="{FF2B5EF4-FFF2-40B4-BE49-F238E27FC236}">
                      <a16:creationId xmlns:a16="http://schemas.microsoft.com/office/drawing/2014/main" id="{C316F5F1-5AEE-1948-A74E-C6DB20A47356}"/>
                    </a:ext>
                  </a:extLst>
                </p:cNvPr>
                <p:cNvSpPr>
                  <a:spLocks noChangeAspect="1" noChangeArrowheads="1"/>
                </p:cNvSpPr>
                <p:nvPr/>
              </p:nvSpPr>
              <p:spPr bwMode="auto">
                <a:xfrm>
                  <a:off x="144"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193" name="Text Box 88">
                  <a:extLst>
                    <a:ext uri="{FF2B5EF4-FFF2-40B4-BE49-F238E27FC236}">
                      <a16:creationId xmlns:a16="http://schemas.microsoft.com/office/drawing/2014/main" id="{3B303975-54C3-474E-BC48-577009A946F5}"/>
                    </a:ext>
                  </a:extLst>
                </p:cNvPr>
                <p:cNvSpPr txBox="1">
                  <a:spLocks noChangeAspect="1" noChangeArrowheads="1"/>
                </p:cNvSpPr>
                <p:nvPr/>
              </p:nvSpPr>
              <p:spPr bwMode="auto">
                <a:xfrm>
                  <a:off x="51" y="25"/>
                  <a:ext cx="662"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DMem</a:t>
                  </a:r>
                </a:p>
              </p:txBody>
            </p:sp>
          </p:grpSp>
          <p:sp>
            <p:nvSpPr>
              <p:cNvPr id="176" name="未知">
                <a:extLst>
                  <a:ext uri="{FF2B5EF4-FFF2-40B4-BE49-F238E27FC236}">
                    <a16:creationId xmlns:a16="http://schemas.microsoft.com/office/drawing/2014/main" id="{EEDBE24D-9B7B-F945-B8D5-55A07752E572}"/>
                  </a:ext>
                </a:extLst>
              </p:cNvPr>
              <p:cNvSpPr>
                <a:spLocks noChangeAspect="1"/>
              </p:cNvSpPr>
              <p:nvPr/>
            </p:nvSpPr>
            <p:spPr bwMode="auto">
              <a:xfrm>
                <a:off x="1285"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7" name="Line 90">
                <a:extLst>
                  <a:ext uri="{FF2B5EF4-FFF2-40B4-BE49-F238E27FC236}">
                    <a16:creationId xmlns:a16="http://schemas.microsoft.com/office/drawing/2014/main" id="{34EC8B1A-3DE0-9F46-AE6F-5472690B7A2D}"/>
                  </a:ext>
                </a:extLst>
              </p:cNvPr>
              <p:cNvSpPr>
                <a:spLocks noChangeAspect="1" noChangeShapeType="1"/>
              </p:cNvSpPr>
              <p:nvPr/>
            </p:nvSpPr>
            <p:spPr bwMode="auto">
              <a:xfrm>
                <a:off x="276"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8" name="Line 91">
                <a:extLst>
                  <a:ext uri="{FF2B5EF4-FFF2-40B4-BE49-F238E27FC236}">
                    <a16:creationId xmlns:a16="http://schemas.microsoft.com/office/drawing/2014/main" id="{0B67F5B6-FCFF-2445-A8D1-609D3BAC6489}"/>
                  </a:ext>
                </a:extLst>
              </p:cNvPr>
              <p:cNvSpPr>
                <a:spLocks noChangeAspect="1" noChangeShapeType="1"/>
              </p:cNvSpPr>
              <p:nvPr/>
            </p:nvSpPr>
            <p:spPr bwMode="auto">
              <a:xfrm>
                <a:off x="246"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179" name="Group 92">
                <a:extLst>
                  <a:ext uri="{FF2B5EF4-FFF2-40B4-BE49-F238E27FC236}">
                    <a16:creationId xmlns:a16="http://schemas.microsoft.com/office/drawing/2014/main" id="{A50B69CA-9AAE-C041-ADBE-4EFE2E0F578C}"/>
                  </a:ext>
                </a:extLst>
              </p:cNvPr>
              <p:cNvGrpSpPr>
                <a:grpSpLocks noChangeAspect="1"/>
              </p:cNvGrpSpPr>
              <p:nvPr/>
            </p:nvGrpSpPr>
            <p:grpSpPr bwMode="auto">
              <a:xfrm>
                <a:off x="25" y="105"/>
                <a:ext cx="322" cy="232"/>
                <a:chOff x="54" y="0"/>
                <a:chExt cx="695" cy="480"/>
              </a:xfrm>
            </p:grpSpPr>
            <p:sp>
              <p:nvSpPr>
                <p:cNvPr id="190" name="Rectangle 93">
                  <a:extLst>
                    <a:ext uri="{FF2B5EF4-FFF2-40B4-BE49-F238E27FC236}">
                      <a16:creationId xmlns:a16="http://schemas.microsoft.com/office/drawing/2014/main" id="{F04D127D-30DF-0C49-B280-BFFAC469E3DF}"/>
                    </a:ext>
                  </a:extLst>
                </p:cNvPr>
                <p:cNvSpPr>
                  <a:spLocks noChangeAspect="1" noChangeArrowheads="1"/>
                </p:cNvSpPr>
                <p:nvPr/>
              </p:nvSpPr>
              <p:spPr bwMode="auto">
                <a:xfrm>
                  <a:off x="158"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191" name="Text Box 94">
                  <a:extLst>
                    <a:ext uri="{FF2B5EF4-FFF2-40B4-BE49-F238E27FC236}">
                      <a16:creationId xmlns:a16="http://schemas.microsoft.com/office/drawing/2014/main" id="{0B58A1FA-18E8-7347-AF47-A970ADEEF902}"/>
                    </a:ext>
                  </a:extLst>
                </p:cNvPr>
                <p:cNvSpPr txBox="1">
                  <a:spLocks noChangeAspect="1" noChangeArrowheads="1"/>
                </p:cNvSpPr>
                <p:nvPr/>
              </p:nvSpPr>
              <p:spPr bwMode="auto">
                <a:xfrm>
                  <a:off x="54" y="25"/>
                  <a:ext cx="695"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Ifetch</a:t>
                  </a:r>
                </a:p>
              </p:txBody>
            </p:sp>
          </p:grpSp>
          <p:grpSp>
            <p:nvGrpSpPr>
              <p:cNvPr id="180" name="Group 95">
                <a:extLst>
                  <a:ext uri="{FF2B5EF4-FFF2-40B4-BE49-F238E27FC236}">
                    <a16:creationId xmlns:a16="http://schemas.microsoft.com/office/drawing/2014/main" id="{CD586AB9-A48D-D546-BEBC-4E0F597B4F9C}"/>
                  </a:ext>
                </a:extLst>
              </p:cNvPr>
              <p:cNvGrpSpPr>
                <a:grpSpLocks noChangeAspect="1"/>
              </p:cNvGrpSpPr>
              <p:nvPr/>
            </p:nvGrpSpPr>
            <p:grpSpPr bwMode="auto">
              <a:xfrm>
                <a:off x="365" y="0"/>
                <a:ext cx="1297" cy="441"/>
                <a:chOff x="0" y="0"/>
                <a:chExt cx="2088" cy="681"/>
              </a:xfrm>
            </p:grpSpPr>
            <p:sp>
              <p:nvSpPr>
                <p:cNvPr id="186" name="Rectangle 96">
                  <a:extLst>
                    <a:ext uri="{FF2B5EF4-FFF2-40B4-BE49-F238E27FC236}">
                      <a16:creationId xmlns:a16="http://schemas.microsoft.com/office/drawing/2014/main" id="{EA7ED163-DD16-AD4E-9F9F-D7223F6B55AB}"/>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7" name="Rectangle 97">
                  <a:extLst>
                    <a:ext uri="{FF2B5EF4-FFF2-40B4-BE49-F238E27FC236}">
                      <a16:creationId xmlns:a16="http://schemas.microsoft.com/office/drawing/2014/main" id="{41687E46-8C9F-3543-8324-5BAD5F50773F}"/>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8" name="Rectangle 98">
                  <a:extLst>
                    <a:ext uri="{FF2B5EF4-FFF2-40B4-BE49-F238E27FC236}">
                      <a16:creationId xmlns:a16="http://schemas.microsoft.com/office/drawing/2014/main" id="{4FCD03C6-6AC1-8844-8A70-A90EB5462DBD}"/>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9" name="Rectangle 99">
                  <a:extLst>
                    <a:ext uri="{FF2B5EF4-FFF2-40B4-BE49-F238E27FC236}">
                      <a16:creationId xmlns:a16="http://schemas.microsoft.com/office/drawing/2014/main" id="{78DEA821-50DA-3C43-81A3-CE52E1EBDB7C}"/>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181" name="Group 100">
                <a:extLst>
                  <a:ext uri="{FF2B5EF4-FFF2-40B4-BE49-F238E27FC236}">
                    <a16:creationId xmlns:a16="http://schemas.microsoft.com/office/drawing/2014/main" id="{84992915-F6C9-2640-8CE6-90C241989DC7}"/>
                  </a:ext>
                </a:extLst>
              </p:cNvPr>
              <p:cNvGrpSpPr>
                <a:grpSpLocks noChangeAspect="1"/>
              </p:cNvGrpSpPr>
              <p:nvPr/>
            </p:nvGrpSpPr>
            <p:grpSpPr bwMode="auto">
              <a:xfrm flipH="1">
                <a:off x="1729" y="96"/>
                <a:ext cx="232" cy="233"/>
                <a:chOff x="20" y="0"/>
                <a:chExt cx="499" cy="432"/>
              </a:xfrm>
            </p:grpSpPr>
            <p:grpSp>
              <p:nvGrpSpPr>
                <p:cNvPr id="182" name="Group 101">
                  <a:extLst>
                    <a:ext uri="{FF2B5EF4-FFF2-40B4-BE49-F238E27FC236}">
                      <a16:creationId xmlns:a16="http://schemas.microsoft.com/office/drawing/2014/main" id="{8EB42E8F-ACF4-1443-9D03-312328FDBDD7}"/>
                    </a:ext>
                  </a:extLst>
                </p:cNvPr>
                <p:cNvGrpSpPr>
                  <a:grpSpLocks noChangeAspect="1"/>
                </p:cNvGrpSpPr>
                <p:nvPr/>
              </p:nvGrpSpPr>
              <p:grpSpPr bwMode="auto">
                <a:xfrm>
                  <a:off x="20" y="0"/>
                  <a:ext cx="480" cy="432"/>
                  <a:chOff x="0" y="0"/>
                  <a:chExt cx="480" cy="432"/>
                </a:xfrm>
              </p:grpSpPr>
              <p:sp>
                <p:nvSpPr>
                  <p:cNvPr id="184" name="Rectangle 102">
                    <a:extLst>
                      <a:ext uri="{FF2B5EF4-FFF2-40B4-BE49-F238E27FC236}">
                        <a16:creationId xmlns:a16="http://schemas.microsoft.com/office/drawing/2014/main" id="{99FA5788-C1EE-9D46-98B4-E0254400D61E}"/>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5" name="Rectangle 103">
                    <a:extLst>
                      <a:ext uri="{FF2B5EF4-FFF2-40B4-BE49-F238E27FC236}">
                        <a16:creationId xmlns:a16="http://schemas.microsoft.com/office/drawing/2014/main" id="{D3A02A43-54FB-0045-86F8-1877D1E775FF}"/>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183" name="Text Box 104">
                  <a:extLst>
                    <a:ext uri="{FF2B5EF4-FFF2-40B4-BE49-F238E27FC236}">
                      <a16:creationId xmlns:a16="http://schemas.microsoft.com/office/drawing/2014/main" id="{1A6EFC4B-37E7-514B-906A-8B793B241542}"/>
                    </a:ext>
                  </a:extLst>
                </p:cNvPr>
                <p:cNvSpPr txBox="1">
                  <a:spLocks noChangeAspect="1" noChangeArrowheads="1"/>
                </p:cNvSpPr>
                <p:nvPr/>
              </p:nvSpPr>
              <p:spPr bwMode="auto">
                <a:xfrm>
                  <a:off x="27" y="23"/>
                  <a:ext cx="492"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grpSp>
        <p:grpSp>
          <p:nvGrpSpPr>
            <p:cNvPr id="248" name="Group 105">
              <a:extLst>
                <a:ext uri="{FF2B5EF4-FFF2-40B4-BE49-F238E27FC236}">
                  <a16:creationId xmlns:a16="http://schemas.microsoft.com/office/drawing/2014/main" id="{957DEE45-E66A-D34C-BFA9-F70B24E60E03}"/>
                </a:ext>
              </a:extLst>
            </p:cNvPr>
            <p:cNvGrpSpPr>
              <a:grpSpLocks noChangeAspect="1"/>
            </p:cNvGrpSpPr>
            <p:nvPr/>
          </p:nvGrpSpPr>
          <p:grpSpPr bwMode="auto">
            <a:xfrm>
              <a:off x="5903062" y="3786897"/>
              <a:ext cx="362353" cy="277244"/>
              <a:chOff x="28" y="0"/>
              <a:chExt cx="496" cy="432"/>
            </a:xfrm>
          </p:grpSpPr>
          <p:grpSp>
            <p:nvGrpSpPr>
              <p:cNvPr id="296" name="Group 106">
                <a:extLst>
                  <a:ext uri="{FF2B5EF4-FFF2-40B4-BE49-F238E27FC236}">
                    <a16:creationId xmlns:a16="http://schemas.microsoft.com/office/drawing/2014/main" id="{F361317F-D759-4649-BC7C-B40F82564CBD}"/>
                  </a:ext>
                </a:extLst>
              </p:cNvPr>
              <p:cNvGrpSpPr>
                <a:grpSpLocks noChangeAspect="1"/>
              </p:cNvGrpSpPr>
              <p:nvPr/>
            </p:nvGrpSpPr>
            <p:grpSpPr bwMode="auto">
              <a:xfrm>
                <a:off x="36" y="0"/>
                <a:ext cx="480" cy="432"/>
                <a:chOff x="0" y="0"/>
                <a:chExt cx="480" cy="432"/>
              </a:xfrm>
            </p:grpSpPr>
            <p:sp>
              <p:nvSpPr>
                <p:cNvPr id="298" name="Rectangle 107">
                  <a:extLst>
                    <a:ext uri="{FF2B5EF4-FFF2-40B4-BE49-F238E27FC236}">
                      <a16:creationId xmlns:a16="http://schemas.microsoft.com/office/drawing/2014/main" id="{09612903-F628-FD49-B25D-462D06EF52F1}"/>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9" name="Rectangle 108">
                  <a:extLst>
                    <a:ext uri="{FF2B5EF4-FFF2-40B4-BE49-F238E27FC236}">
                      <a16:creationId xmlns:a16="http://schemas.microsoft.com/office/drawing/2014/main" id="{1BEDB715-760F-A248-A915-76D148033BFE}"/>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297" name="Text Box 109">
                <a:extLst>
                  <a:ext uri="{FF2B5EF4-FFF2-40B4-BE49-F238E27FC236}">
                    <a16:creationId xmlns:a16="http://schemas.microsoft.com/office/drawing/2014/main" id="{7F957538-2167-0446-BACF-BBBE4406A248}"/>
                  </a:ext>
                </a:extLst>
              </p:cNvPr>
              <p:cNvSpPr txBox="1">
                <a:spLocks noChangeAspect="1" noChangeArrowheads="1"/>
              </p:cNvSpPr>
              <p:nvPr/>
            </p:nvSpPr>
            <p:spPr bwMode="auto">
              <a:xfrm>
                <a:off x="28" y="21"/>
                <a:ext cx="496"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sp>
          <p:nvSpPr>
            <p:cNvPr id="300" name="Line 110">
              <a:extLst>
                <a:ext uri="{FF2B5EF4-FFF2-40B4-BE49-F238E27FC236}">
                  <a16:creationId xmlns:a16="http://schemas.microsoft.com/office/drawing/2014/main" id="{C8154334-F0C1-7A48-8360-A0D7CB09E7C4}"/>
                </a:ext>
              </a:extLst>
            </p:cNvPr>
            <p:cNvSpPr>
              <a:spLocks noChangeAspect="1" noChangeShapeType="1"/>
            </p:cNvSpPr>
            <p:nvPr/>
          </p:nvSpPr>
          <p:spPr bwMode="auto">
            <a:xfrm>
              <a:off x="6263186" y="3843606"/>
              <a:ext cx="384361"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1" name="Line 111">
              <a:extLst>
                <a:ext uri="{FF2B5EF4-FFF2-40B4-BE49-F238E27FC236}">
                  <a16:creationId xmlns:a16="http://schemas.microsoft.com/office/drawing/2014/main" id="{58A58C21-D1A0-004C-8C2F-18EA684E4696}"/>
                </a:ext>
              </a:extLst>
            </p:cNvPr>
            <p:cNvSpPr>
              <a:spLocks noChangeAspect="1" noChangeShapeType="1"/>
            </p:cNvSpPr>
            <p:nvPr/>
          </p:nvSpPr>
          <p:spPr bwMode="auto">
            <a:xfrm>
              <a:off x="6263186" y="4008692"/>
              <a:ext cx="384361"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02" name="Group 112">
              <a:extLst>
                <a:ext uri="{FF2B5EF4-FFF2-40B4-BE49-F238E27FC236}">
                  <a16:creationId xmlns:a16="http://schemas.microsoft.com/office/drawing/2014/main" id="{DF5B4370-35E1-284D-893F-02AED0E638DC}"/>
                </a:ext>
              </a:extLst>
            </p:cNvPr>
            <p:cNvGrpSpPr>
              <a:grpSpLocks noChangeAspect="1"/>
            </p:cNvGrpSpPr>
            <p:nvPr/>
          </p:nvGrpSpPr>
          <p:grpSpPr bwMode="auto">
            <a:xfrm>
              <a:off x="6578236" y="3699800"/>
              <a:ext cx="315136" cy="443482"/>
              <a:chOff x="0" y="-9"/>
              <a:chExt cx="359" cy="770"/>
            </a:xfrm>
          </p:grpSpPr>
          <p:sp>
            <p:nvSpPr>
              <p:cNvPr id="303" name="AutoShape 113">
                <a:extLst>
                  <a:ext uri="{FF2B5EF4-FFF2-40B4-BE49-F238E27FC236}">
                    <a16:creationId xmlns:a16="http://schemas.microsoft.com/office/drawing/2014/main" id="{B529BE66-210E-C644-9B3A-FED870E5BA86}"/>
                  </a:ext>
                </a:extLst>
              </p:cNvPr>
              <p:cNvSpPr>
                <a:spLocks noChangeAspect="1" noChangeArrowheads="1"/>
              </p:cNvSpPr>
              <p:nvPr/>
            </p:nvSpPr>
            <p:spPr bwMode="auto">
              <a:xfrm rot="16200000">
                <a:off x="-193" y="208"/>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794" b="1">
                  <a:latin typeface="Comic Sans MS" panose="030F0902030302020204" pitchFamily="66" charset="0"/>
                </a:endParaRPr>
              </a:p>
            </p:txBody>
          </p:sp>
          <p:sp>
            <p:nvSpPr>
              <p:cNvPr id="304" name="AutoShape 114">
                <a:extLst>
                  <a:ext uri="{FF2B5EF4-FFF2-40B4-BE49-F238E27FC236}">
                    <a16:creationId xmlns:a16="http://schemas.microsoft.com/office/drawing/2014/main" id="{993727BB-32D7-D047-833B-4327987A471B}"/>
                  </a:ext>
                </a:extLst>
              </p:cNvPr>
              <p:cNvSpPr>
                <a:spLocks noChangeAspect="1" noChangeArrowheads="1"/>
              </p:cNvSpPr>
              <p:nvPr/>
            </p:nvSpPr>
            <p:spPr bwMode="auto">
              <a:xfrm rot="5400000">
                <a:off x="-34" y="294"/>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5" name="未知">
                <a:extLst>
                  <a:ext uri="{FF2B5EF4-FFF2-40B4-BE49-F238E27FC236}">
                    <a16:creationId xmlns:a16="http://schemas.microsoft.com/office/drawing/2014/main" id="{5A398553-8C37-A94B-8300-AAD35BD503B1}"/>
                  </a:ext>
                </a:extLst>
              </p:cNvPr>
              <p:cNvSpPr>
                <a:spLocks noChangeAspect="1"/>
              </p:cNvSpPr>
              <p:nvPr/>
            </p:nvSpPr>
            <p:spPr bwMode="auto">
              <a:xfrm rot="5400000">
                <a:off x="-17" y="307"/>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6" name="Text Box 116">
                <a:extLst>
                  <a:ext uri="{FF2B5EF4-FFF2-40B4-BE49-F238E27FC236}">
                    <a16:creationId xmlns:a16="http://schemas.microsoft.com/office/drawing/2014/main" id="{EFD49B8B-CFD8-0A41-9F97-6C8727F167A4}"/>
                  </a:ext>
                </a:extLst>
              </p:cNvPr>
              <p:cNvSpPr txBox="1">
                <a:spLocks noChangeAspect="1" noChangeArrowheads="1"/>
              </p:cNvSpPr>
              <p:nvPr/>
            </p:nvSpPr>
            <p:spPr bwMode="auto">
              <a:xfrm rot="16200000">
                <a:off x="-106" y="208"/>
                <a:ext cx="677"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ALU</a:t>
                </a:r>
              </a:p>
            </p:txBody>
          </p:sp>
        </p:grpSp>
        <p:sp>
          <p:nvSpPr>
            <p:cNvPr id="307" name="Line 117">
              <a:extLst>
                <a:ext uri="{FF2B5EF4-FFF2-40B4-BE49-F238E27FC236}">
                  <a16:creationId xmlns:a16="http://schemas.microsoft.com/office/drawing/2014/main" id="{3F807FC0-F381-D64B-8B2A-09D552D19614}"/>
                </a:ext>
              </a:extLst>
            </p:cNvPr>
            <p:cNvSpPr>
              <a:spLocks noChangeAspect="1" noChangeShapeType="1"/>
            </p:cNvSpPr>
            <p:nvPr/>
          </p:nvSpPr>
          <p:spPr bwMode="auto">
            <a:xfrm>
              <a:off x="6895806" y="3926779"/>
              <a:ext cx="388141"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8" name="Line 118">
              <a:extLst>
                <a:ext uri="{FF2B5EF4-FFF2-40B4-BE49-F238E27FC236}">
                  <a16:creationId xmlns:a16="http://schemas.microsoft.com/office/drawing/2014/main" id="{FEE94544-C990-BE4E-85D9-96CDE863FB86}"/>
                </a:ext>
              </a:extLst>
            </p:cNvPr>
            <p:cNvSpPr>
              <a:spLocks noChangeAspect="1" noChangeShapeType="1"/>
            </p:cNvSpPr>
            <p:nvPr/>
          </p:nvSpPr>
          <p:spPr bwMode="auto">
            <a:xfrm>
              <a:off x="7566232" y="3926779"/>
              <a:ext cx="388141"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09" name="Group 119">
              <a:extLst>
                <a:ext uri="{FF2B5EF4-FFF2-40B4-BE49-F238E27FC236}">
                  <a16:creationId xmlns:a16="http://schemas.microsoft.com/office/drawing/2014/main" id="{83145676-B808-5540-9FCF-5475DE1326FC}"/>
                </a:ext>
              </a:extLst>
            </p:cNvPr>
            <p:cNvGrpSpPr>
              <a:grpSpLocks noChangeAspect="1"/>
            </p:cNvGrpSpPr>
            <p:nvPr/>
          </p:nvGrpSpPr>
          <p:grpSpPr bwMode="auto">
            <a:xfrm>
              <a:off x="7121845" y="3788157"/>
              <a:ext cx="484250" cy="275984"/>
              <a:chOff x="52" y="0"/>
              <a:chExt cx="658" cy="480"/>
            </a:xfrm>
          </p:grpSpPr>
          <p:sp>
            <p:nvSpPr>
              <p:cNvPr id="310" name="Rectangle 120">
                <a:extLst>
                  <a:ext uri="{FF2B5EF4-FFF2-40B4-BE49-F238E27FC236}">
                    <a16:creationId xmlns:a16="http://schemas.microsoft.com/office/drawing/2014/main" id="{8E528DB1-D0E5-3247-A088-4AABFD8269CD}"/>
                  </a:ext>
                </a:extLst>
              </p:cNvPr>
              <p:cNvSpPr>
                <a:spLocks noChangeAspect="1" noChangeArrowheads="1"/>
              </p:cNvSpPr>
              <p:nvPr/>
            </p:nvSpPr>
            <p:spPr bwMode="auto">
              <a:xfrm>
                <a:off x="144"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311" name="Text Box 121">
                <a:extLst>
                  <a:ext uri="{FF2B5EF4-FFF2-40B4-BE49-F238E27FC236}">
                    <a16:creationId xmlns:a16="http://schemas.microsoft.com/office/drawing/2014/main" id="{375B81C7-5FA2-9F44-A646-8B76CD0755BE}"/>
                  </a:ext>
                </a:extLst>
              </p:cNvPr>
              <p:cNvSpPr txBox="1">
                <a:spLocks noChangeAspect="1" noChangeArrowheads="1"/>
              </p:cNvSpPr>
              <p:nvPr/>
            </p:nvSpPr>
            <p:spPr bwMode="auto">
              <a:xfrm>
                <a:off x="52" y="24"/>
                <a:ext cx="658"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DMem</a:t>
                </a:r>
              </a:p>
            </p:txBody>
          </p:sp>
        </p:grpSp>
        <p:sp>
          <p:nvSpPr>
            <p:cNvPr id="312" name="未知">
              <a:extLst>
                <a:ext uri="{FF2B5EF4-FFF2-40B4-BE49-F238E27FC236}">
                  <a16:creationId xmlns:a16="http://schemas.microsoft.com/office/drawing/2014/main" id="{D4BBF6D4-2848-5644-BB8A-3C8097425D8F}"/>
                </a:ext>
              </a:extLst>
            </p:cNvPr>
            <p:cNvSpPr>
              <a:spLocks noChangeAspect="1"/>
            </p:cNvSpPr>
            <p:nvPr/>
          </p:nvSpPr>
          <p:spPr bwMode="auto">
            <a:xfrm>
              <a:off x="7144066" y="3926779"/>
              <a:ext cx="525502" cy="22053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3" name="Line 123">
              <a:extLst>
                <a:ext uri="{FF2B5EF4-FFF2-40B4-BE49-F238E27FC236}">
                  <a16:creationId xmlns:a16="http://schemas.microsoft.com/office/drawing/2014/main" id="{8CA3FD02-E651-174D-AD62-3C03389DA449}"/>
                </a:ext>
              </a:extLst>
            </p:cNvPr>
            <p:cNvSpPr>
              <a:spLocks noChangeAspect="1" noChangeShapeType="1"/>
            </p:cNvSpPr>
            <p:nvPr/>
          </p:nvSpPr>
          <p:spPr bwMode="auto">
            <a:xfrm>
              <a:off x="5547394" y="4009952"/>
              <a:ext cx="362937"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4" name="Line 124">
              <a:extLst>
                <a:ext uri="{FF2B5EF4-FFF2-40B4-BE49-F238E27FC236}">
                  <a16:creationId xmlns:a16="http://schemas.microsoft.com/office/drawing/2014/main" id="{271FBB86-2B28-1647-B25F-CD7FB5A96E30}"/>
                </a:ext>
              </a:extLst>
            </p:cNvPr>
            <p:cNvSpPr>
              <a:spLocks noChangeAspect="1" noChangeShapeType="1"/>
            </p:cNvSpPr>
            <p:nvPr/>
          </p:nvSpPr>
          <p:spPr bwMode="auto">
            <a:xfrm>
              <a:off x="5499506" y="3843606"/>
              <a:ext cx="41082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15" name="Group 125">
              <a:extLst>
                <a:ext uri="{FF2B5EF4-FFF2-40B4-BE49-F238E27FC236}">
                  <a16:creationId xmlns:a16="http://schemas.microsoft.com/office/drawing/2014/main" id="{D3CBA4CF-AE71-644F-99E1-57A3376CA053}"/>
                </a:ext>
              </a:extLst>
            </p:cNvPr>
            <p:cNvGrpSpPr>
              <a:grpSpLocks noChangeAspect="1"/>
            </p:cNvGrpSpPr>
            <p:nvPr/>
          </p:nvGrpSpPr>
          <p:grpSpPr bwMode="auto">
            <a:xfrm>
              <a:off x="5146968" y="3788157"/>
              <a:ext cx="510271" cy="275984"/>
              <a:chOff x="52" y="0"/>
              <a:chExt cx="696" cy="480"/>
            </a:xfrm>
          </p:grpSpPr>
          <p:sp>
            <p:nvSpPr>
              <p:cNvPr id="316" name="Rectangle 126">
                <a:extLst>
                  <a:ext uri="{FF2B5EF4-FFF2-40B4-BE49-F238E27FC236}">
                    <a16:creationId xmlns:a16="http://schemas.microsoft.com/office/drawing/2014/main" id="{ECAB7C0A-196A-8C47-BD0E-A24FCB030080}"/>
                  </a:ext>
                </a:extLst>
              </p:cNvPr>
              <p:cNvSpPr>
                <a:spLocks noChangeAspect="1" noChangeArrowheads="1"/>
              </p:cNvSpPr>
              <p:nvPr/>
            </p:nvSpPr>
            <p:spPr bwMode="auto">
              <a:xfrm>
                <a:off x="159"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317" name="Text Box 127">
                <a:extLst>
                  <a:ext uri="{FF2B5EF4-FFF2-40B4-BE49-F238E27FC236}">
                    <a16:creationId xmlns:a16="http://schemas.microsoft.com/office/drawing/2014/main" id="{E0E2FB16-9838-204D-A7F2-14171FBF8BF8}"/>
                  </a:ext>
                </a:extLst>
              </p:cNvPr>
              <p:cNvSpPr txBox="1">
                <a:spLocks noChangeAspect="1" noChangeArrowheads="1"/>
              </p:cNvSpPr>
              <p:nvPr/>
            </p:nvSpPr>
            <p:spPr bwMode="auto">
              <a:xfrm>
                <a:off x="52" y="24"/>
                <a:ext cx="696"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Ifetch</a:t>
                </a:r>
              </a:p>
            </p:txBody>
          </p:sp>
        </p:grpSp>
        <p:sp>
          <p:nvSpPr>
            <p:cNvPr id="318" name="Rectangle 128">
              <a:extLst>
                <a:ext uri="{FF2B5EF4-FFF2-40B4-BE49-F238E27FC236}">
                  <a16:creationId xmlns:a16="http://schemas.microsoft.com/office/drawing/2014/main" id="{1EAF6D69-17A8-1445-9528-A0A3D7DAD6F0}"/>
                </a:ext>
              </a:extLst>
            </p:cNvPr>
            <p:cNvSpPr>
              <a:spLocks noChangeAspect="1" noChangeArrowheads="1"/>
            </p:cNvSpPr>
            <p:nvPr/>
          </p:nvSpPr>
          <p:spPr bwMode="auto">
            <a:xfrm>
              <a:off x="6348880" y="3663398"/>
              <a:ext cx="70571" cy="52550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9" name="Rectangle 129">
              <a:extLst>
                <a:ext uri="{FF2B5EF4-FFF2-40B4-BE49-F238E27FC236}">
                  <a16:creationId xmlns:a16="http://schemas.microsoft.com/office/drawing/2014/main" id="{D8A30F33-22FE-9845-88EE-391BF88D3F3C}"/>
                </a:ext>
              </a:extLst>
            </p:cNvPr>
            <p:cNvSpPr>
              <a:spLocks noChangeAspect="1" noChangeArrowheads="1"/>
            </p:cNvSpPr>
            <p:nvPr/>
          </p:nvSpPr>
          <p:spPr bwMode="auto">
            <a:xfrm>
              <a:off x="7669568" y="3663398"/>
              <a:ext cx="70571" cy="52550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0" name="Rectangle 130">
              <a:extLst>
                <a:ext uri="{FF2B5EF4-FFF2-40B4-BE49-F238E27FC236}">
                  <a16:creationId xmlns:a16="http://schemas.microsoft.com/office/drawing/2014/main" id="{EE5B66F0-BC64-464C-A0FA-F4818E3CCC2F}"/>
                </a:ext>
              </a:extLst>
            </p:cNvPr>
            <p:cNvSpPr>
              <a:spLocks noChangeAspect="1" noChangeArrowheads="1"/>
            </p:cNvSpPr>
            <p:nvPr/>
          </p:nvSpPr>
          <p:spPr bwMode="auto">
            <a:xfrm>
              <a:off x="5688536" y="3663398"/>
              <a:ext cx="68051" cy="52550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1" name="Rectangle 131">
              <a:extLst>
                <a:ext uri="{FF2B5EF4-FFF2-40B4-BE49-F238E27FC236}">
                  <a16:creationId xmlns:a16="http://schemas.microsoft.com/office/drawing/2014/main" id="{D20A8D51-2904-BC40-92B4-AB56087707AE}"/>
                </a:ext>
              </a:extLst>
            </p:cNvPr>
            <p:cNvSpPr>
              <a:spLocks noChangeAspect="1" noChangeArrowheads="1"/>
            </p:cNvSpPr>
            <p:nvPr/>
          </p:nvSpPr>
          <p:spPr bwMode="auto">
            <a:xfrm>
              <a:off x="7009224" y="3667178"/>
              <a:ext cx="68051" cy="51794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22" name="Group 132">
              <a:extLst>
                <a:ext uri="{FF2B5EF4-FFF2-40B4-BE49-F238E27FC236}">
                  <a16:creationId xmlns:a16="http://schemas.microsoft.com/office/drawing/2014/main" id="{8BBC2B46-04FE-3940-8CE5-FCD76C781C6B}"/>
                </a:ext>
              </a:extLst>
            </p:cNvPr>
            <p:cNvGrpSpPr>
              <a:grpSpLocks noChangeAspect="1"/>
            </p:cNvGrpSpPr>
            <p:nvPr/>
          </p:nvGrpSpPr>
          <p:grpSpPr bwMode="auto">
            <a:xfrm flipH="1">
              <a:off x="7843955" y="3778075"/>
              <a:ext cx="366402" cy="277244"/>
              <a:chOff x="22" y="0"/>
              <a:chExt cx="497" cy="432"/>
            </a:xfrm>
          </p:grpSpPr>
          <p:grpSp>
            <p:nvGrpSpPr>
              <p:cNvPr id="323" name="Group 133">
                <a:extLst>
                  <a:ext uri="{FF2B5EF4-FFF2-40B4-BE49-F238E27FC236}">
                    <a16:creationId xmlns:a16="http://schemas.microsoft.com/office/drawing/2014/main" id="{F43ACF7D-917F-4A45-B198-94FFFA1253D0}"/>
                  </a:ext>
                </a:extLst>
              </p:cNvPr>
              <p:cNvGrpSpPr>
                <a:grpSpLocks noChangeAspect="1"/>
              </p:cNvGrpSpPr>
              <p:nvPr/>
            </p:nvGrpSpPr>
            <p:grpSpPr bwMode="auto">
              <a:xfrm>
                <a:off x="22" y="0"/>
                <a:ext cx="480" cy="432"/>
                <a:chOff x="0" y="0"/>
                <a:chExt cx="480" cy="432"/>
              </a:xfrm>
            </p:grpSpPr>
            <p:sp>
              <p:nvSpPr>
                <p:cNvPr id="325" name="Rectangle 134">
                  <a:extLst>
                    <a:ext uri="{FF2B5EF4-FFF2-40B4-BE49-F238E27FC236}">
                      <a16:creationId xmlns:a16="http://schemas.microsoft.com/office/drawing/2014/main" id="{2480D022-71B4-7B46-A139-7875D9D6A40F}"/>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6" name="Rectangle 135">
                  <a:extLst>
                    <a:ext uri="{FF2B5EF4-FFF2-40B4-BE49-F238E27FC236}">
                      <a16:creationId xmlns:a16="http://schemas.microsoft.com/office/drawing/2014/main" id="{8DDBB087-1921-8642-8DD5-F7F0C9848A48}"/>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324" name="Text Box 136">
                <a:extLst>
                  <a:ext uri="{FF2B5EF4-FFF2-40B4-BE49-F238E27FC236}">
                    <a16:creationId xmlns:a16="http://schemas.microsoft.com/office/drawing/2014/main" id="{26D4C153-79AE-FC42-A3EC-148A73EB3EF9}"/>
                  </a:ext>
                </a:extLst>
              </p:cNvPr>
              <p:cNvSpPr txBox="1">
                <a:spLocks noChangeAspect="1" noChangeArrowheads="1"/>
              </p:cNvSpPr>
              <p:nvPr/>
            </p:nvSpPr>
            <p:spPr bwMode="auto">
              <a:xfrm>
                <a:off x="27" y="21"/>
                <a:ext cx="492"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grpSp>
          <p:nvGrpSpPr>
            <p:cNvPr id="327" name="Group 137">
              <a:extLst>
                <a:ext uri="{FF2B5EF4-FFF2-40B4-BE49-F238E27FC236}">
                  <a16:creationId xmlns:a16="http://schemas.microsoft.com/office/drawing/2014/main" id="{7E4BEB78-04F6-B04C-8C75-A8AA7D13D054}"/>
                </a:ext>
              </a:extLst>
            </p:cNvPr>
            <p:cNvGrpSpPr>
              <a:grpSpLocks noChangeAspect="1"/>
            </p:cNvGrpSpPr>
            <p:nvPr/>
          </p:nvGrpSpPr>
          <p:grpSpPr bwMode="auto">
            <a:xfrm>
              <a:off x="5813847" y="4273334"/>
              <a:ext cx="3066373" cy="524243"/>
              <a:chOff x="25" y="0"/>
              <a:chExt cx="1935" cy="441"/>
            </a:xfrm>
          </p:grpSpPr>
          <p:grpSp>
            <p:nvGrpSpPr>
              <p:cNvPr id="328" name="Group 138">
                <a:extLst>
                  <a:ext uri="{FF2B5EF4-FFF2-40B4-BE49-F238E27FC236}">
                    <a16:creationId xmlns:a16="http://schemas.microsoft.com/office/drawing/2014/main" id="{2D902C87-BDD9-2C46-AF09-4E01D0F0D50D}"/>
                  </a:ext>
                </a:extLst>
              </p:cNvPr>
              <p:cNvGrpSpPr>
                <a:grpSpLocks noChangeAspect="1"/>
              </p:cNvGrpSpPr>
              <p:nvPr/>
            </p:nvGrpSpPr>
            <p:grpSpPr bwMode="auto">
              <a:xfrm>
                <a:off x="502" y="104"/>
                <a:ext cx="229" cy="233"/>
                <a:chOff x="27" y="0"/>
                <a:chExt cx="495" cy="432"/>
              </a:xfrm>
            </p:grpSpPr>
            <p:grpSp>
              <p:nvGrpSpPr>
                <p:cNvPr id="357" name="Group 139">
                  <a:extLst>
                    <a:ext uri="{FF2B5EF4-FFF2-40B4-BE49-F238E27FC236}">
                      <a16:creationId xmlns:a16="http://schemas.microsoft.com/office/drawing/2014/main" id="{0B6FEFD8-DF05-FE44-851B-AA1A9E429846}"/>
                    </a:ext>
                  </a:extLst>
                </p:cNvPr>
                <p:cNvGrpSpPr>
                  <a:grpSpLocks noChangeAspect="1"/>
                </p:cNvGrpSpPr>
                <p:nvPr/>
              </p:nvGrpSpPr>
              <p:grpSpPr bwMode="auto">
                <a:xfrm>
                  <a:off x="34" y="0"/>
                  <a:ext cx="480" cy="432"/>
                  <a:chOff x="0" y="0"/>
                  <a:chExt cx="480" cy="432"/>
                </a:xfrm>
              </p:grpSpPr>
              <p:sp>
                <p:nvSpPr>
                  <p:cNvPr id="359" name="Rectangle 140">
                    <a:extLst>
                      <a:ext uri="{FF2B5EF4-FFF2-40B4-BE49-F238E27FC236}">
                        <a16:creationId xmlns:a16="http://schemas.microsoft.com/office/drawing/2014/main" id="{EC4B7A23-4ABA-4046-B3A8-9DC87CAF4CC2}"/>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0" name="Rectangle 141">
                    <a:extLst>
                      <a:ext uri="{FF2B5EF4-FFF2-40B4-BE49-F238E27FC236}">
                        <a16:creationId xmlns:a16="http://schemas.microsoft.com/office/drawing/2014/main" id="{248E86EE-3A0A-A042-B024-B3A771721978}"/>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358" name="Text Box 142">
                  <a:extLst>
                    <a:ext uri="{FF2B5EF4-FFF2-40B4-BE49-F238E27FC236}">
                      <a16:creationId xmlns:a16="http://schemas.microsoft.com/office/drawing/2014/main" id="{BE3226AF-8728-DD40-BEE5-82EB2F5A7C01}"/>
                    </a:ext>
                  </a:extLst>
                </p:cNvPr>
                <p:cNvSpPr txBox="1">
                  <a:spLocks noChangeAspect="1" noChangeArrowheads="1"/>
                </p:cNvSpPr>
                <p:nvPr/>
              </p:nvSpPr>
              <p:spPr bwMode="auto">
                <a:xfrm>
                  <a:off x="27" y="22"/>
                  <a:ext cx="495" cy="3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sp>
            <p:nvSpPr>
              <p:cNvPr id="329" name="Line 143">
                <a:extLst>
                  <a:ext uri="{FF2B5EF4-FFF2-40B4-BE49-F238E27FC236}">
                    <a16:creationId xmlns:a16="http://schemas.microsoft.com/office/drawing/2014/main" id="{660157E7-B176-1744-BFCA-FFF1E7C2B71C}"/>
                  </a:ext>
                </a:extLst>
              </p:cNvPr>
              <p:cNvSpPr>
                <a:spLocks noChangeAspect="1" noChangeShapeType="1"/>
              </p:cNvSpPr>
              <p:nvPr/>
            </p:nvSpPr>
            <p:spPr bwMode="auto">
              <a:xfrm>
                <a:off x="727" y="151"/>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0" name="Line 144">
                <a:extLst>
                  <a:ext uri="{FF2B5EF4-FFF2-40B4-BE49-F238E27FC236}">
                    <a16:creationId xmlns:a16="http://schemas.microsoft.com/office/drawing/2014/main" id="{2D7139CB-B2BD-744D-A718-A4E09030EB49}"/>
                  </a:ext>
                </a:extLst>
              </p:cNvPr>
              <p:cNvSpPr>
                <a:spLocks noChangeAspect="1" noChangeShapeType="1"/>
              </p:cNvSpPr>
              <p:nvPr/>
            </p:nvSpPr>
            <p:spPr bwMode="auto">
              <a:xfrm>
                <a:off x="727" y="290"/>
                <a:ext cx="244"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31" name="Group 145">
                <a:extLst>
                  <a:ext uri="{FF2B5EF4-FFF2-40B4-BE49-F238E27FC236}">
                    <a16:creationId xmlns:a16="http://schemas.microsoft.com/office/drawing/2014/main" id="{F1D8D412-5FE1-F54F-97CB-9A643A34284D}"/>
                  </a:ext>
                </a:extLst>
              </p:cNvPr>
              <p:cNvGrpSpPr>
                <a:grpSpLocks noChangeAspect="1"/>
              </p:cNvGrpSpPr>
              <p:nvPr/>
            </p:nvGrpSpPr>
            <p:grpSpPr bwMode="auto">
              <a:xfrm>
                <a:off x="927" y="31"/>
                <a:ext cx="199" cy="372"/>
                <a:chOff x="0" y="-9"/>
                <a:chExt cx="359" cy="770"/>
              </a:xfrm>
            </p:grpSpPr>
            <p:sp>
              <p:nvSpPr>
                <p:cNvPr id="353" name="AutoShape 146">
                  <a:extLst>
                    <a:ext uri="{FF2B5EF4-FFF2-40B4-BE49-F238E27FC236}">
                      <a16:creationId xmlns:a16="http://schemas.microsoft.com/office/drawing/2014/main" id="{45CB6292-1106-0446-B56C-B4E6D76B460B}"/>
                    </a:ext>
                  </a:extLst>
                </p:cNvPr>
                <p:cNvSpPr>
                  <a:spLocks noChangeAspect="1" noChangeArrowheads="1"/>
                </p:cNvSpPr>
                <p:nvPr/>
              </p:nvSpPr>
              <p:spPr bwMode="auto">
                <a:xfrm rot="16200000">
                  <a:off x="-193" y="208"/>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zh-CN" altLang="en-US" sz="794" b="1">
                    <a:latin typeface="Comic Sans MS" panose="030F0902030302020204" pitchFamily="66" charset="0"/>
                  </a:endParaRPr>
                </a:p>
              </p:txBody>
            </p:sp>
            <p:sp>
              <p:nvSpPr>
                <p:cNvPr id="354" name="AutoShape 147">
                  <a:extLst>
                    <a:ext uri="{FF2B5EF4-FFF2-40B4-BE49-F238E27FC236}">
                      <a16:creationId xmlns:a16="http://schemas.microsoft.com/office/drawing/2014/main" id="{D307966E-B099-2C49-A944-EADE4DBD93DB}"/>
                    </a:ext>
                  </a:extLst>
                </p:cNvPr>
                <p:cNvSpPr>
                  <a:spLocks noChangeAspect="1" noChangeArrowheads="1"/>
                </p:cNvSpPr>
                <p:nvPr/>
              </p:nvSpPr>
              <p:spPr bwMode="auto">
                <a:xfrm rot="5400000">
                  <a:off x="-34" y="294"/>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55" name="未知">
                  <a:extLst>
                    <a:ext uri="{FF2B5EF4-FFF2-40B4-BE49-F238E27FC236}">
                      <a16:creationId xmlns:a16="http://schemas.microsoft.com/office/drawing/2014/main" id="{DE4676EE-F254-CE47-B0EF-9DF2EBD98FF7}"/>
                    </a:ext>
                  </a:extLst>
                </p:cNvPr>
                <p:cNvSpPr>
                  <a:spLocks noChangeAspect="1"/>
                </p:cNvSpPr>
                <p:nvPr/>
              </p:nvSpPr>
              <p:spPr bwMode="auto">
                <a:xfrm rot="5400000">
                  <a:off x="-17" y="307"/>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56" name="Text Box 149">
                  <a:extLst>
                    <a:ext uri="{FF2B5EF4-FFF2-40B4-BE49-F238E27FC236}">
                      <a16:creationId xmlns:a16="http://schemas.microsoft.com/office/drawing/2014/main" id="{476974C7-F354-6948-BE75-67E6BF08D1A0}"/>
                    </a:ext>
                  </a:extLst>
                </p:cNvPr>
                <p:cNvSpPr txBox="1">
                  <a:spLocks noChangeAspect="1" noChangeArrowheads="1"/>
                </p:cNvSpPr>
                <p:nvPr/>
              </p:nvSpPr>
              <p:spPr bwMode="auto">
                <a:xfrm rot="16200000">
                  <a:off x="-104" y="209"/>
                  <a:ext cx="679"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ALU</a:t>
                  </a:r>
                </a:p>
              </p:txBody>
            </p:sp>
          </p:grpSp>
          <p:sp>
            <p:nvSpPr>
              <p:cNvPr id="332" name="Line 150">
                <a:extLst>
                  <a:ext uri="{FF2B5EF4-FFF2-40B4-BE49-F238E27FC236}">
                    <a16:creationId xmlns:a16="http://schemas.microsoft.com/office/drawing/2014/main" id="{BEABE807-913C-FE4F-9C32-14E18452F034}"/>
                  </a:ext>
                </a:extLst>
              </p:cNvPr>
              <p:cNvSpPr>
                <a:spLocks noChangeAspect="1" noChangeShapeType="1"/>
              </p:cNvSpPr>
              <p:nvPr/>
            </p:nvSpPr>
            <p:spPr bwMode="auto">
              <a:xfrm>
                <a:off x="1128"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3" name="Line 151">
                <a:extLst>
                  <a:ext uri="{FF2B5EF4-FFF2-40B4-BE49-F238E27FC236}">
                    <a16:creationId xmlns:a16="http://schemas.microsoft.com/office/drawing/2014/main" id="{8A8BD176-4E04-0543-961C-52ABA7B8CBC4}"/>
                  </a:ext>
                </a:extLst>
              </p:cNvPr>
              <p:cNvSpPr>
                <a:spLocks noChangeAspect="1" noChangeShapeType="1"/>
              </p:cNvSpPr>
              <p:nvPr/>
            </p:nvSpPr>
            <p:spPr bwMode="auto">
              <a:xfrm>
                <a:off x="1551" y="221"/>
                <a:ext cx="24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34" name="Group 152">
                <a:extLst>
                  <a:ext uri="{FF2B5EF4-FFF2-40B4-BE49-F238E27FC236}">
                    <a16:creationId xmlns:a16="http://schemas.microsoft.com/office/drawing/2014/main" id="{F1EAC936-E3ED-3446-8468-90B1E5AA2A74}"/>
                  </a:ext>
                </a:extLst>
              </p:cNvPr>
              <p:cNvGrpSpPr>
                <a:grpSpLocks noChangeAspect="1"/>
              </p:cNvGrpSpPr>
              <p:nvPr/>
            </p:nvGrpSpPr>
            <p:grpSpPr bwMode="auto">
              <a:xfrm>
                <a:off x="1270" y="105"/>
                <a:ext cx="306" cy="232"/>
                <a:chOff x="51" y="0"/>
                <a:chExt cx="659" cy="480"/>
              </a:xfrm>
            </p:grpSpPr>
            <p:sp>
              <p:nvSpPr>
                <p:cNvPr id="351" name="Rectangle 153">
                  <a:extLst>
                    <a:ext uri="{FF2B5EF4-FFF2-40B4-BE49-F238E27FC236}">
                      <a16:creationId xmlns:a16="http://schemas.microsoft.com/office/drawing/2014/main" id="{BF980F4F-0FB2-004C-924C-0783BF55D482}"/>
                    </a:ext>
                  </a:extLst>
                </p:cNvPr>
                <p:cNvSpPr>
                  <a:spLocks noChangeAspect="1" noChangeArrowheads="1"/>
                </p:cNvSpPr>
                <p:nvPr/>
              </p:nvSpPr>
              <p:spPr bwMode="auto">
                <a:xfrm>
                  <a:off x="144"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352" name="Text Box 154">
                  <a:extLst>
                    <a:ext uri="{FF2B5EF4-FFF2-40B4-BE49-F238E27FC236}">
                      <a16:creationId xmlns:a16="http://schemas.microsoft.com/office/drawing/2014/main" id="{9D05D69A-24B1-EF42-8130-F0F70ED224ED}"/>
                    </a:ext>
                  </a:extLst>
                </p:cNvPr>
                <p:cNvSpPr txBox="1">
                  <a:spLocks noChangeAspect="1" noChangeArrowheads="1"/>
                </p:cNvSpPr>
                <p:nvPr/>
              </p:nvSpPr>
              <p:spPr bwMode="auto">
                <a:xfrm>
                  <a:off x="51" y="24"/>
                  <a:ext cx="659"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DMem</a:t>
                  </a:r>
                </a:p>
              </p:txBody>
            </p:sp>
          </p:grpSp>
          <p:sp>
            <p:nvSpPr>
              <p:cNvPr id="335" name="未知">
                <a:extLst>
                  <a:ext uri="{FF2B5EF4-FFF2-40B4-BE49-F238E27FC236}">
                    <a16:creationId xmlns:a16="http://schemas.microsoft.com/office/drawing/2014/main" id="{BBD9B4D9-BE21-3541-B54C-BE9D96FCAA86}"/>
                  </a:ext>
                </a:extLst>
              </p:cNvPr>
              <p:cNvSpPr>
                <a:spLocks noChangeAspect="1"/>
              </p:cNvSpPr>
              <p:nvPr/>
            </p:nvSpPr>
            <p:spPr bwMode="auto">
              <a:xfrm>
                <a:off x="1284" y="2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6" name="Line 156">
                <a:extLst>
                  <a:ext uri="{FF2B5EF4-FFF2-40B4-BE49-F238E27FC236}">
                    <a16:creationId xmlns:a16="http://schemas.microsoft.com/office/drawing/2014/main" id="{4AB2A29A-0A93-904E-8B79-80E999907072}"/>
                  </a:ext>
                </a:extLst>
              </p:cNvPr>
              <p:cNvSpPr>
                <a:spLocks noChangeAspect="1" noChangeShapeType="1"/>
              </p:cNvSpPr>
              <p:nvPr/>
            </p:nvSpPr>
            <p:spPr bwMode="auto">
              <a:xfrm>
                <a:off x="275" y="291"/>
                <a:ext cx="23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7" name="Line 157">
                <a:extLst>
                  <a:ext uri="{FF2B5EF4-FFF2-40B4-BE49-F238E27FC236}">
                    <a16:creationId xmlns:a16="http://schemas.microsoft.com/office/drawing/2014/main" id="{48313999-0588-AE43-8466-E7E57689F48C}"/>
                  </a:ext>
                </a:extLst>
              </p:cNvPr>
              <p:cNvSpPr>
                <a:spLocks noChangeAspect="1" noChangeShapeType="1"/>
              </p:cNvSpPr>
              <p:nvPr/>
            </p:nvSpPr>
            <p:spPr bwMode="auto">
              <a:xfrm>
                <a:off x="245" y="151"/>
                <a:ext cx="25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338" name="Group 158">
                <a:extLst>
                  <a:ext uri="{FF2B5EF4-FFF2-40B4-BE49-F238E27FC236}">
                    <a16:creationId xmlns:a16="http://schemas.microsoft.com/office/drawing/2014/main" id="{F329B602-422A-EA4A-9922-B422838CE85C}"/>
                  </a:ext>
                </a:extLst>
              </p:cNvPr>
              <p:cNvGrpSpPr>
                <a:grpSpLocks noChangeAspect="1"/>
              </p:cNvGrpSpPr>
              <p:nvPr/>
            </p:nvGrpSpPr>
            <p:grpSpPr bwMode="auto">
              <a:xfrm>
                <a:off x="25" y="105"/>
                <a:ext cx="322" cy="232"/>
                <a:chOff x="55" y="0"/>
                <a:chExt cx="694" cy="480"/>
              </a:xfrm>
            </p:grpSpPr>
            <p:sp>
              <p:nvSpPr>
                <p:cNvPr id="349" name="Rectangle 159">
                  <a:extLst>
                    <a:ext uri="{FF2B5EF4-FFF2-40B4-BE49-F238E27FC236}">
                      <a16:creationId xmlns:a16="http://schemas.microsoft.com/office/drawing/2014/main" id="{05502672-B10B-8C49-AA0F-7F2F64B2C6AF}"/>
                    </a:ext>
                  </a:extLst>
                </p:cNvPr>
                <p:cNvSpPr>
                  <a:spLocks noChangeAspect="1" noChangeArrowheads="1"/>
                </p:cNvSpPr>
                <p:nvPr/>
              </p:nvSpPr>
              <p:spPr bwMode="auto">
                <a:xfrm>
                  <a:off x="155" y="0"/>
                  <a:ext cx="480" cy="480"/>
                </a:xfrm>
                <a:prstGeom prst="rect">
                  <a:avLst/>
                </a:prstGeom>
                <a:solidFill>
                  <a:schemeClr val="bg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endParaRPr lang="zh-CN" altLang="en-US" sz="794" b="1">
                    <a:latin typeface="Comic Sans MS" panose="030F0902030302020204" pitchFamily="66" charset="0"/>
                  </a:endParaRPr>
                </a:p>
              </p:txBody>
            </p:sp>
            <p:sp>
              <p:nvSpPr>
                <p:cNvPr id="350" name="Text Box 160">
                  <a:extLst>
                    <a:ext uri="{FF2B5EF4-FFF2-40B4-BE49-F238E27FC236}">
                      <a16:creationId xmlns:a16="http://schemas.microsoft.com/office/drawing/2014/main" id="{65E11EA5-6228-974E-A227-282FC2536FC5}"/>
                    </a:ext>
                  </a:extLst>
                </p:cNvPr>
                <p:cNvSpPr txBox="1">
                  <a:spLocks noChangeAspect="1" noChangeArrowheads="1"/>
                </p:cNvSpPr>
                <p:nvPr/>
              </p:nvSpPr>
              <p:spPr bwMode="auto">
                <a:xfrm>
                  <a:off x="55" y="24"/>
                  <a:ext cx="694"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Ifetch</a:t>
                  </a:r>
                </a:p>
              </p:txBody>
            </p:sp>
          </p:grpSp>
          <p:grpSp>
            <p:nvGrpSpPr>
              <p:cNvPr id="339" name="Group 161">
                <a:extLst>
                  <a:ext uri="{FF2B5EF4-FFF2-40B4-BE49-F238E27FC236}">
                    <a16:creationId xmlns:a16="http://schemas.microsoft.com/office/drawing/2014/main" id="{A9BE6851-CD65-7E4C-AD2B-271905941771}"/>
                  </a:ext>
                </a:extLst>
              </p:cNvPr>
              <p:cNvGrpSpPr>
                <a:grpSpLocks noChangeAspect="1"/>
              </p:cNvGrpSpPr>
              <p:nvPr/>
            </p:nvGrpSpPr>
            <p:grpSpPr bwMode="auto">
              <a:xfrm>
                <a:off x="364" y="0"/>
                <a:ext cx="1297" cy="441"/>
                <a:chOff x="0" y="0"/>
                <a:chExt cx="2088" cy="681"/>
              </a:xfrm>
            </p:grpSpPr>
            <p:sp>
              <p:nvSpPr>
                <p:cNvPr id="345" name="Rectangle 162">
                  <a:extLst>
                    <a:ext uri="{FF2B5EF4-FFF2-40B4-BE49-F238E27FC236}">
                      <a16:creationId xmlns:a16="http://schemas.microsoft.com/office/drawing/2014/main" id="{168F0846-DC89-C84F-A5C8-2FFD86E562EA}"/>
                    </a:ext>
                  </a:extLst>
                </p:cNvPr>
                <p:cNvSpPr>
                  <a:spLocks noChangeAspect="1" noChangeArrowheads="1"/>
                </p:cNvSpPr>
                <p:nvPr/>
              </p:nvSpPr>
              <p:spPr bwMode="auto">
                <a:xfrm>
                  <a:off x="672"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46" name="Rectangle 163">
                  <a:extLst>
                    <a:ext uri="{FF2B5EF4-FFF2-40B4-BE49-F238E27FC236}">
                      <a16:creationId xmlns:a16="http://schemas.microsoft.com/office/drawing/2014/main" id="{AD9C1CBF-58F3-E846-BDBC-3563401538A3}"/>
                    </a:ext>
                  </a:extLst>
                </p:cNvPr>
                <p:cNvSpPr>
                  <a:spLocks noChangeAspect="1" noChangeArrowheads="1"/>
                </p:cNvSpPr>
                <p:nvPr/>
              </p:nvSpPr>
              <p:spPr bwMode="auto">
                <a:xfrm>
                  <a:off x="2016"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47" name="Rectangle 164">
                  <a:extLst>
                    <a:ext uri="{FF2B5EF4-FFF2-40B4-BE49-F238E27FC236}">
                      <a16:creationId xmlns:a16="http://schemas.microsoft.com/office/drawing/2014/main" id="{80AE0E7D-2B35-984C-B5AC-B1361F6BA4D9}"/>
                    </a:ext>
                  </a:extLst>
                </p:cNvPr>
                <p:cNvSpPr>
                  <a:spLocks noChangeAspect="1" noChangeArrowheads="1"/>
                </p:cNvSpPr>
                <p:nvPr/>
              </p:nvSpPr>
              <p:spPr bwMode="auto">
                <a:xfrm>
                  <a:off x="0" y="0"/>
                  <a:ext cx="72" cy="681"/>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48" name="Rectangle 165">
                  <a:extLst>
                    <a:ext uri="{FF2B5EF4-FFF2-40B4-BE49-F238E27FC236}">
                      <a16:creationId xmlns:a16="http://schemas.microsoft.com/office/drawing/2014/main" id="{8F965555-93CE-4642-83A7-54DE3FDBAFFD}"/>
                    </a:ext>
                  </a:extLst>
                </p:cNvPr>
                <p:cNvSpPr>
                  <a:spLocks noChangeAspect="1" noChangeArrowheads="1"/>
                </p:cNvSpPr>
                <p:nvPr/>
              </p:nvSpPr>
              <p:spPr bwMode="auto">
                <a:xfrm>
                  <a:off x="1344" y="4"/>
                  <a:ext cx="71" cy="67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340" name="Group 166">
                <a:extLst>
                  <a:ext uri="{FF2B5EF4-FFF2-40B4-BE49-F238E27FC236}">
                    <a16:creationId xmlns:a16="http://schemas.microsoft.com/office/drawing/2014/main" id="{9326EF7D-DD28-C64C-9071-ACF32FD9F276}"/>
                  </a:ext>
                </a:extLst>
              </p:cNvPr>
              <p:cNvGrpSpPr>
                <a:grpSpLocks noChangeAspect="1"/>
              </p:cNvGrpSpPr>
              <p:nvPr/>
            </p:nvGrpSpPr>
            <p:grpSpPr bwMode="auto">
              <a:xfrm flipH="1">
                <a:off x="1728" y="96"/>
                <a:ext cx="232" cy="233"/>
                <a:chOff x="20" y="0"/>
                <a:chExt cx="500" cy="432"/>
              </a:xfrm>
            </p:grpSpPr>
            <p:grpSp>
              <p:nvGrpSpPr>
                <p:cNvPr id="341" name="Group 167">
                  <a:extLst>
                    <a:ext uri="{FF2B5EF4-FFF2-40B4-BE49-F238E27FC236}">
                      <a16:creationId xmlns:a16="http://schemas.microsoft.com/office/drawing/2014/main" id="{0AE0DE7F-C190-8741-A687-E3166F308D43}"/>
                    </a:ext>
                  </a:extLst>
                </p:cNvPr>
                <p:cNvGrpSpPr>
                  <a:grpSpLocks noChangeAspect="1"/>
                </p:cNvGrpSpPr>
                <p:nvPr/>
              </p:nvGrpSpPr>
              <p:grpSpPr bwMode="auto">
                <a:xfrm>
                  <a:off x="20" y="0"/>
                  <a:ext cx="480" cy="432"/>
                  <a:chOff x="0" y="0"/>
                  <a:chExt cx="480" cy="432"/>
                </a:xfrm>
              </p:grpSpPr>
              <p:sp>
                <p:nvSpPr>
                  <p:cNvPr id="343" name="Rectangle 168">
                    <a:extLst>
                      <a:ext uri="{FF2B5EF4-FFF2-40B4-BE49-F238E27FC236}">
                        <a16:creationId xmlns:a16="http://schemas.microsoft.com/office/drawing/2014/main" id="{2499DDED-8F71-7340-9114-1331775544B2}"/>
                      </a:ext>
                    </a:extLst>
                  </p:cNvPr>
                  <p:cNvSpPr>
                    <a:spLocks noChangeAspect="1" noChangeArrowheads="1"/>
                  </p:cNvSpPr>
                  <p:nvPr/>
                </p:nvSpPr>
                <p:spPr bwMode="auto">
                  <a:xfrm>
                    <a:off x="240" y="0"/>
                    <a:ext cx="240" cy="42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44" name="Rectangle 169">
                    <a:extLst>
                      <a:ext uri="{FF2B5EF4-FFF2-40B4-BE49-F238E27FC236}">
                        <a16:creationId xmlns:a16="http://schemas.microsoft.com/office/drawing/2014/main" id="{8568C41C-69B9-F541-81B9-1D393AC62578}"/>
                      </a:ext>
                    </a:extLst>
                  </p:cNvPr>
                  <p:cNvSpPr>
                    <a:spLocks noChangeAspect="1" noChangeArrowheads="1"/>
                  </p:cNvSpPr>
                  <p:nvPr/>
                </p:nvSpPr>
                <p:spPr bwMode="auto">
                  <a:xfrm>
                    <a:off x="0" y="0"/>
                    <a:ext cx="480" cy="432"/>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794" b="1">
                      <a:latin typeface="Comic Sans MS" panose="030F0902030302020204" pitchFamily="66" charset="0"/>
                    </a:endParaRPr>
                  </a:p>
                </p:txBody>
              </p:sp>
            </p:grpSp>
            <p:sp>
              <p:nvSpPr>
                <p:cNvPr id="342" name="Text Box 170">
                  <a:extLst>
                    <a:ext uri="{FF2B5EF4-FFF2-40B4-BE49-F238E27FC236}">
                      <a16:creationId xmlns:a16="http://schemas.microsoft.com/office/drawing/2014/main" id="{AE761141-64E6-FB4E-A5DA-3A2CA216725A}"/>
                    </a:ext>
                  </a:extLst>
                </p:cNvPr>
                <p:cNvSpPr txBox="1">
                  <a:spLocks noChangeAspect="1" noChangeArrowheads="1"/>
                </p:cNvSpPr>
                <p:nvPr/>
              </p:nvSpPr>
              <p:spPr bwMode="auto">
                <a:xfrm>
                  <a:off x="27" y="22"/>
                  <a:ext cx="493" cy="3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794" b="1">
                      <a:latin typeface="Comic Sans MS" panose="030F0902030302020204" pitchFamily="66" charset="0"/>
                    </a:rPr>
                    <a:t>Reg</a:t>
                  </a:r>
                </a:p>
              </p:txBody>
            </p:sp>
          </p:grpSp>
        </p:grpSp>
        <p:sp>
          <p:nvSpPr>
            <p:cNvPr id="361" name="Rectangle 171">
              <a:extLst>
                <a:ext uri="{FF2B5EF4-FFF2-40B4-BE49-F238E27FC236}">
                  <a16:creationId xmlns:a16="http://schemas.microsoft.com/office/drawing/2014/main" id="{8569655E-3B2D-074D-BAC2-A65271E5CD20}"/>
                </a:ext>
              </a:extLst>
            </p:cNvPr>
            <p:cNvSpPr>
              <a:spLocks noChangeAspect="1" noChangeArrowheads="1"/>
            </p:cNvSpPr>
            <p:nvPr/>
          </p:nvSpPr>
          <p:spPr bwMode="auto">
            <a:xfrm>
              <a:off x="5713740" y="4261992"/>
              <a:ext cx="70571" cy="525503"/>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2" name="Line 172">
              <a:extLst>
                <a:ext uri="{FF2B5EF4-FFF2-40B4-BE49-F238E27FC236}">
                  <a16:creationId xmlns:a16="http://schemas.microsoft.com/office/drawing/2014/main" id="{06F0AE92-A228-704A-B4AE-5BE93D76AF1A}"/>
                </a:ext>
              </a:extLst>
            </p:cNvPr>
            <p:cNvSpPr>
              <a:spLocks noChangeShapeType="1"/>
            </p:cNvSpPr>
            <p:nvPr/>
          </p:nvSpPr>
          <p:spPr bwMode="auto">
            <a:xfrm>
              <a:off x="4067921" y="2240633"/>
              <a:ext cx="360417" cy="1025802"/>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3" name="Rectangle 173">
              <a:extLst>
                <a:ext uri="{FF2B5EF4-FFF2-40B4-BE49-F238E27FC236}">
                  <a16:creationId xmlns:a16="http://schemas.microsoft.com/office/drawing/2014/main" id="{7102C565-2732-804C-976A-4A1D22A13D3A}"/>
                </a:ext>
              </a:extLst>
            </p:cNvPr>
            <p:cNvSpPr>
              <a:spLocks noChangeAspect="1" noChangeArrowheads="1"/>
            </p:cNvSpPr>
            <p:nvPr/>
          </p:nvSpPr>
          <p:spPr bwMode="auto">
            <a:xfrm>
              <a:off x="5010549" y="3640715"/>
              <a:ext cx="68051" cy="52550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4" name="Rectangle 174">
              <a:extLst>
                <a:ext uri="{FF2B5EF4-FFF2-40B4-BE49-F238E27FC236}">
                  <a16:creationId xmlns:a16="http://schemas.microsoft.com/office/drawing/2014/main" id="{271C0415-67ED-5947-95C0-5BB0DFA9F07A}"/>
                </a:ext>
              </a:extLst>
            </p:cNvPr>
            <p:cNvSpPr>
              <a:spLocks noChangeAspect="1" noChangeArrowheads="1"/>
            </p:cNvSpPr>
            <p:nvPr/>
          </p:nvSpPr>
          <p:spPr bwMode="auto">
            <a:xfrm>
              <a:off x="5010549" y="3640715"/>
              <a:ext cx="68051" cy="525502"/>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5" name="Rectangle 175">
              <a:extLst>
                <a:ext uri="{FF2B5EF4-FFF2-40B4-BE49-F238E27FC236}">
                  <a16:creationId xmlns:a16="http://schemas.microsoft.com/office/drawing/2014/main" id="{3EF7E208-1FEE-284F-9F05-8F0DCBC70D1E}"/>
                </a:ext>
              </a:extLst>
            </p:cNvPr>
            <p:cNvSpPr>
              <a:spLocks noChangeAspect="1" noChangeArrowheads="1"/>
            </p:cNvSpPr>
            <p:nvPr/>
          </p:nvSpPr>
          <p:spPr bwMode="auto">
            <a:xfrm>
              <a:off x="4333823" y="3011875"/>
              <a:ext cx="71831" cy="525503"/>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6" name="Rectangle 176">
              <a:extLst>
                <a:ext uri="{FF2B5EF4-FFF2-40B4-BE49-F238E27FC236}">
                  <a16:creationId xmlns:a16="http://schemas.microsoft.com/office/drawing/2014/main" id="{5BE65C13-F063-2F45-9A44-BF7081BCAAC3}"/>
                </a:ext>
              </a:extLst>
            </p:cNvPr>
            <p:cNvSpPr>
              <a:spLocks noChangeAspect="1" noChangeArrowheads="1"/>
            </p:cNvSpPr>
            <p:nvPr/>
          </p:nvSpPr>
          <p:spPr bwMode="auto">
            <a:xfrm>
              <a:off x="3689861" y="2371694"/>
              <a:ext cx="68051" cy="525503"/>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7" name="Rectangle 177">
              <a:extLst>
                <a:ext uri="{FF2B5EF4-FFF2-40B4-BE49-F238E27FC236}">
                  <a16:creationId xmlns:a16="http://schemas.microsoft.com/office/drawing/2014/main" id="{F160CAB8-6549-0844-83A3-813F4921DE67}"/>
                </a:ext>
              </a:extLst>
            </p:cNvPr>
            <p:cNvSpPr>
              <a:spLocks noChangeAspect="1" noChangeArrowheads="1"/>
            </p:cNvSpPr>
            <p:nvPr/>
          </p:nvSpPr>
          <p:spPr bwMode="auto">
            <a:xfrm>
              <a:off x="3110170" y="1754197"/>
              <a:ext cx="70571" cy="525503"/>
            </a:xfrm>
            <a:prstGeom prst="rect">
              <a:avLst/>
            </a:prstGeom>
            <a:solidFill>
              <a:schemeClr val="accent2"/>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8" name="Line 178">
              <a:extLst>
                <a:ext uri="{FF2B5EF4-FFF2-40B4-BE49-F238E27FC236}">
                  <a16:creationId xmlns:a16="http://schemas.microsoft.com/office/drawing/2014/main" id="{768108E0-00EB-CD46-93D8-14D95ABCCEB4}"/>
                </a:ext>
              </a:extLst>
            </p:cNvPr>
            <p:cNvSpPr>
              <a:spLocks noChangeShapeType="1"/>
            </p:cNvSpPr>
            <p:nvPr/>
          </p:nvSpPr>
          <p:spPr bwMode="auto">
            <a:xfrm flipH="1">
              <a:off x="757380" y="2259537"/>
              <a:ext cx="1871394" cy="2268357"/>
            </a:xfrm>
            <a:prstGeom prst="line">
              <a:avLst/>
            </a:prstGeom>
            <a:noFill/>
            <a:ln w="762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369" name="Rectangle 180">
              <a:extLst>
                <a:ext uri="{FF2B5EF4-FFF2-40B4-BE49-F238E27FC236}">
                  <a16:creationId xmlns:a16="http://schemas.microsoft.com/office/drawing/2014/main" id="{B710C378-B27D-4543-B27A-B6A69DC472E1}"/>
                </a:ext>
              </a:extLst>
            </p:cNvPr>
            <p:cNvSpPr txBox="1">
              <a:spLocks noChangeArrowheads="1"/>
            </p:cNvSpPr>
            <p:nvPr/>
          </p:nvSpPr>
          <p:spPr>
            <a:xfrm>
              <a:off x="180209" y="1592891"/>
              <a:ext cx="8784843" cy="4104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endParaRPr lang="zh-CN" altLang="en-US" sz="2223"/>
            </a:p>
            <a:p>
              <a:pPr>
                <a:lnSpc>
                  <a:spcPct val="80000"/>
                </a:lnSpc>
                <a:buFontTx/>
                <a:buNone/>
              </a:pPr>
              <a:r>
                <a:rPr lang="en-US" altLang="zh-CN" sz="2223"/>
                <a:t>10: beq r1,r3,</a:t>
              </a:r>
              <a:r>
                <a:rPr lang="en-US" altLang="zh-CN" sz="2223">
                  <a:solidFill>
                    <a:schemeClr val="hlink"/>
                  </a:solidFill>
                </a:rPr>
                <a:t>36</a:t>
              </a:r>
            </a:p>
            <a:p>
              <a:pPr>
                <a:lnSpc>
                  <a:spcPct val="80000"/>
                </a:lnSpc>
                <a:buFontTx/>
                <a:buNone/>
              </a:pPr>
              <a:endParaRPr lang="en-US" altLang="zh-CN" sz="2223"/>
            </a:p>
            <a:p>
              <a:pPr>
                <a:lnSpc>
                  <a:spcPct val="80000"/>
                </a:lnSpc>
                <a:buFontTx/>
                <a:buNone/>
              </a:pPr>
              <a:r>
                <a:rPr lang="en-US" altLang="zh-CN" sz="2223"/>
                <a:t>14: and r2,r3,r5</a:t>
              </a:r>
            </a:p>
            <a:p>
              <a:pPr>
                <a:lnSpc>
                  <a:spcPct val="80000"/>
                </a:lnSpc>
                <a:buFontTx/>
                <a:buNone/>
              </a:pPr>
              <a:endParaRPr lang="en-US" altLang="zh-CN" sz="2223"/>
            </a:p>
            <a:p>
              <a:pPr>
                <a:lnSpc>
                  <a:spcPct val="80000"/>
                </a:lnSpc>
                <a:buFontTx/>
                <a:buNone/>
              </a:pPr>
              <a:r>
                <a:rPr lang="en-US" altLang="zh-CN" sz="2223"/>
                <a:t>18: or  r6,r1,r7</a:t>
              </a:r>
            </a:p>
            <a:p>
              <a:pPr>
                <a:lnSpc>
                  <a:spcPct val="80000"/>
                </a:lnSpc>
                <a:buFontTx/>
                <a:buNone/>
              </a:pPr>
              <a:endParaRPr lang="en-US" altLang="zh-CN" sz="2223"/>
            </a:p>
            <a:p>
              <a:pPr>
                <a:lnSpc>
                  <a:spcPct val="80000"/>
                </a:lnSpc>
                <a:buFontTx/>
                <a:buNone/>
              </a:pPr>
              <a:r>
                <a:rPr lang="en-US" altLang="zh-CN" sz="2223"/>
                <a:t>22: add r8,r1,r9</a:t>
              </a:r>
            </a:p>
            <a:p>
              <a:pPr>
                <a:lnSpc>
                  <a:spcPct val="80000"/>
                </a:lnSpc>
                <a:buFontTx/>
                <a:buNone/>
              </a:pPr>
              <a:endParaRPr lang="en-US" altLang="zh-CN" sz="2223"/>
            </a:p>
            <a:p>
              <a:pPr>
                <a:lnSpc>
                  <a:spcPct val="80000"/>
                </a:lnSpc>
                <a:buFontTx/>
                <a:buNone/>
              </a:pPr>
              <a:r>
                <a:rPr lang="en-US" altLang="zh-CN" sz="2223">
                  <a:solidFill>
                    <a:schemeClr val="hlink"/>
                  </a:solidFill>
                </a:rPr>
                <a:t>36</a:t>
              </a:r>
              <a:r>
                <a:rPr lang="en-US" altLang="zh-CN" sz="2223"/>
                <a:t>: xor r10,r1,r11</a:t>
              </a:r>
            </a:p>
            <a:p>
              <a:pPr>
                <a:lnSpc>
                  <a:spcPct val="80000"/>
                </a:lnSpc>
              </a:pPr>
              <a:endParaRPr lang="zh-CN" altLang="en-US" sz="2223"/>
            </a:p>
          </p:txBody>
        </p:sp>
      </p:grpSp>
      <p:sp>
        <p:nvSpPr>
          <p:cNvPr id="195" name="日期占位符 6">
            <a:extLst>
              <a:ext uri="{FF2B5EF4-FFF2-40B4-BE49-F238E27FC236}">
                <a16:creationId xmlns:a16="http://schemas.microsoft.com/office/drawing/2014/main" id="{53CAF828-DECE-A445-A95A-766815B11362}"/>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96" name="页脚占位符 7">
            <a:extLst>
              <a:ext uri="{FF2B5EF4-FFF2-40B4-BE49-F238E27FC236}">
                <a16:creationId xmlns:a16="http://schemas.microsoft.com/office/drawing/2014/main" id="{F8821F0C-FB50-9C45-B4B1-F30AB4969094}"/>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97" name="灯片编号占位符 8">
            <a:extLst>
              <a:ext uri="{FF2B5EF4-FFF2-40B4-BE49-F238E27FC236}">
                <a16:creationId xmlns:a16="http://schemas.microsoft.com/office/drawing/2014/main" id="{5E11CCCA-56A5-FC47-BF0E-93A5BB75D3EC}"/>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24</a:t>
            </a:fld>
            <a:endParaRPr lang="en-US" altLang="zh-CN"/>
          </a:p>
        </p:txBody>
      </p:sp>
    </p:spTree>
    <p:extLst>
      <p:ext uri="{BB962C8B-B14F-4D97-AF65-F5344CB8AC3E}">
        <p14:creationId xmlns:p14="http://schemas.microsoft.com/office/powerpoint/2010/main" val="3196335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Four</a:t>
            </a:r>
            <a:r>
              <a:rPr lang="zh-Hans" altLang="en-US" dirty="0"/>
              <a:t> </a:t>
            </a:r>
            <a:r>
              <a:rPr lang="en-US" altLang="zh-Hans" dirty="0"/>
              <a:t>Branch</a:t>
            </a:r>
            <a:r>
              <a:rPr lang="zh-Hans" altLang="en-US" dirty="0"/>
              <a:t> </a:t>
            </a:r>
            <a:r>
              <a:rPr lang="en-US" altLang="zh-Hans" dirty="0"/>
              <a:t>Hazard</a:t>
            </a:r>
            <a:r>
              <a:rPr lang="zh-Hans" altLang="en-US" dirty="0"/>
              <a:t> </a:t>
            </a:r>
            <a:r>
              <a:rPr lang="en-US" altLang="zh-Hans" dirty="0"/>
              <a:t>Alternatives</a:t>
            </a:r>
            <a:r>
              <a:rPr lang="zh-Hans" altLang="en-US" dirty="0"/>
              <a:t> </a:t>
            </a:r>
            <a:endParaRPr lang="zh-CN" altLang="en-US" dirty="0"/>
          </a:p>
        </p:txBody>
      </p:sp>
      <p:sp>
        <p:nvSpPr>
          <p:cNvPr id="195" name="Rectangle 3">
            <a:extLst>
              <a:ext uri="{FF2B5EF4-FFF2-40B4-BE49-F238E27FC236}">
                <a16:creationId xmlns:a16="http://schemas.microsoft.com/office/drawing/2014/main" id="{C50AC2D4-DEAD-2A41-B753-5F783DE9ABA0}"/>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#1: Stall until branch direction is clear</a:t>
            </a:r>
          </a:p>
          <a:p>
            <a:r>
              <a:rPr lang="en-US" altLang="zh-CN" dirty="0"/>
              <a:t>#2: Predict Branch Not Taken</a:t>
            </a:r>
          </a:p>
          <a:p>
            <a:r>
              <a:rPr lang="en-US" altLang="zh-CN" dirty="0"/>
              <a:t>#3: Predict Branch Taken</a:t>
            </a:r>
          </a:p>
          <a:p>
            <a:r>
              <a:rPr lang="en-US" altLang="zh-CN" dirty="0"/>
              <a:t>#4: Delayed Branch</a:t>
            </a:r>
          </a:p>
        </p:txBody>
      </p:sp>
      <p:sp>
        <p:nvSpPr>
          <p:cNvPr id="7" name="日期占位符 6">
            <a:extLst>
              <a:ext uri="{FF2B5EF4-FFF2-40B4-BE49-F238E27FC236}">
                <a16:creationId xmlns:a16="http://schemas.microsoft.com/office/drawing/2014/main" id="{A797DDF6-88F0-7D4C-909D-C4CE6517C75B}"/>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BB0EF0D6-69AF-7D44-839A-C5273999B676}"/>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B03AFF54-D17B-3A4B-88FA-C560A87D454C}"/>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25</a:t>
            </a:fld>
            <a:endParaRPr lang="en-US" altLang="zh-CN"/>
          </a:p>
        </p:txBody>
      </p:sp>
    </p:spTree>
    <p:extLst>
      <p:ext uri="{BB962C8B-B14F-4D97-AF65-F5344CB8AC3E}">
        <p14:creationId xmlns:p14="http://schemas.microsoft.com/office/powerpoint/2010/main" val="80804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B285BEF-F294-4562-93BA-AFBBB43C9DD9}"/>
              </a:ext>
            </a:extLst>
          </p:cNvPr>
          <p:cNvSpPr>
            <a:spLocks noGrp="1" noChangeArrowheads="1"/>
          </p:cNvSpPr>
          <p:nvPr>
            <p:ph type="ctrTitle"/>
          </p:nvPr>
        </p:nvSpPr>
        <p:spPr/>
        <p:txBody>
          <a:bodyPr/>
          <a:lstStyle/>
          <a:p>
            <a:r>
              <a:rPr lang="en-US" altLang="zh-CN"/>
              <a:t>Next…</a:t>
            </a:r>
          </a:p>
        </p:txBody>
      </p:sp>
      <p:sp>
        <p:nvSpPr>
          <p:cNvPr id="48131" name="Rectangle 3">
            <a:extLst>
              <a:ext uri="{FF2B5EF4-FFF2-40B4-BE49-F238E27FC236}">
                <a16:creationId xmlns:a16="http://schemas.microsoft.com/office/drawing/2014/main" id="{9340BBB5-20BE-484C-A868-57D53B640529}"/>
              </a:ext>
            </a:extLst>
          </p:cNvPr>
          <p:cNvSpPr>
            <a:spLocks noGrp="1" noChangeArrowheads="1"/>
          </p:cNvSpPr>
          <p:nvPr>
            <p:ph type="subTitle" idx="1"/>
          </p:nvPr>
        </p:nvSpPr>
        <p:spPr>
          <a:xfrm>
            <a:off x="1058758" y="4149080"/>
            <a:ext cx="7026483" cy="1655762"/>
          </a:xfrm>
        </p:spPr>
        <p:txBody>
          <a:bodyPr/>
          <a:lstStyle/>
          <a:p>
            <a:r>
              <a:rPr lang="zh-CN" altLang="en-US" dirty="0"/>
              <a:t> A</a:t>
            </a:r>
            <a:r>
              <a:rPr lang="en-US" altLang="zh-Hans" dirty="0" err="1"/>
              <a:t>ppendix</a:t>
            </a:r>
            <a:r>
              <a:rPr lang="zh-Hans" altLang="en-US" dirty="0"/>
              <a:t> </a:t>
            </a:r>
            <a:r>
              <a:rPr lang="en-US" altLang="zh-Hans" dirty="0"/>
              <a:t>C2:</a:t>
            </a:r>
            <a:r>
              <a:rPr lang="zh-Hans" altLang="en-US" dirty="0"/>
              <a:t> </a:t>
            </a:r>
            <a:r>
              <a:rPr lang="en-US" altLang="zh-Hans" dirty="0"/>
              <a:t>Branch</a:t>
            </a:r>
            <a:r>
              <a:rPr lang="zh-Hans" altLang="en-US" dirty="0"/>
              <a:t> </a:t>
            </a:r>
            <a:r>
              <a:rPr lang="en-US" altLang="zh-Hans" dirty="0"/>
              <a:t>Penalties</a:t>
            </a:r>
            <a:r>
              <a:rPr lang="zh-Hans" altLang="en-US" dirty="0"/>
              <a:t> </a:t>
            </a:r>
            <a:r>
              <a:rPr lang="en-US" altLang="zh-Hans" dirty="0"/>
              <a:t>Reducing</a:t>
            </a:r>
            <a:endParaRPr lang="zh-CN" altLang="en-US" dirty="0"/>
          </a:p>
        </p:txBody>
      </p:sp>
    </p:spTree>
    <p:extLst>
      <p:ext uri="{BB962C8B-B14F-4D97-AF65-F5344CB8AC3E}">
        <p14:creationId xmlns:p14="http://schemas.microsoft.com/office/powerpoint/2010/main" val="367818781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Dealing</a:t>
            </a:r>
            <a:r>
              <a:rPr lang="zh-Hans" altLang="en-US" dirty="0"/>
              <a:t> </a:t>
            </a:r>
            <a:r>
              <a:rPr lang="en-US" altLang="zh-Hans" dirty="0"/>
              <a:t>the</a:t>
            </a:r>
            <a:r>
              <a:rPr lang="zh-Hans" altLang="en-US" dirty="0"/>
              <a:t> </a:t>
            </a:r>
            <a:r>
              <a:rPr lang="en-US" altLang="zh-Hans" dirty="0"/>
              <a:t>branch</a:t>
            </a:r>
            <a:r>
              <a:rPr lang="zh-Hans" altLang="en-US" dirty="0"/>
              <a:t> </a:t>
            </a:r>
            <a:r>
              <a:rPr lang="en-US" altLang="zh-Hans" dirty="0"/>
              <a:t>delay</a:t>
            </a:r>
            <a:r>
              <a:rPr lang="zh-Hans" altLang="en-US" dirty="0"/>
              <a:t> </a:t>
            </a:r>
            <a:r>
              <a:rPr lang="en-US" altLang="zh-Hans" dirty="0"/>
              <a:t>in</a:t>
            </a:r>
            <a:r>
              <a:rPr lang="zh-Hans" altLang="en-US" dirty="0"/>
              <a:t> </a:t>
            </a:r>
            <a:r>
              <a:rPr lang="en-US" altLang="zh-Hans" dirty="0"/>
              <a:t>compiler</a:t>
            </a:r>
            <a:endParaRPr lang="zh-CN" altLang="en-US" dirty="0"/>
          </a:p>
        </p:txBody>
      </p:sp>
      <p:sp>
        <p:nvSpPr>
          <p:cNvPr id="195" name="Rectangle 3">
            <a:extLst>
              <a:ext uri="{FF2B5EF4-FFF2-40B4-BE49-F238E27FC236}">
                <a16:creationId xmlns:a16="http://schemas.microsoft.com/office/drawing/2014/main" id="{C50AC2D4-DEAD-2A41-B753-5F783DE9ABA0}"/>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actions for a branch are static</a:t>
            </a:r>
          </a:p>
          <a:p>
            <a:pPr lvl="1"/>
            <a:r>
              <a:rPr lang="en-US" altLang="zh-CN" dirty="0">
                <a:solidFill>
                  <a:schemeClr val="hlink"/>
                </a:solidFill>
              </a:rPr>
              <a:t>Static</a:t>
            </a:r>
            <a:r>
              <a:rPr lang="en-US" altLang="zh-CN" dirty="0"/>
              <a:t> — they are fixed for each branch during the entire execution</a:t>
            </a:r>
          </a:p>
          <a:p>
            <a:r>
              <a:rPr lang="en-US" altLang="zh-CN" dirty="0"/>
              <a:t>The software can try to minimize the branch penalty using knowledge </a:t>
            </a:r>
          </a:p>
          <a:p>
            <a:pPr lvl="1"/>
            <a:r>
              <a:rPr lang="en-US" altLang="zh-CN" dirty="0"/>
              <a:t>of the hardware scheme</a:t>
            </a:r>
          </a:p>
          <a:p>
            <a:pPr lvl="1"/>
            <a:r>
              <a:rPr lang="en-US" altLang="zh-CN" dirty="0"/>
              <a:t>of branch behavior</a:t>
            </a:r>
          </a:p>
          <a:p>
            <a:r>
              <a:rPr lang="en-US" altLang="zh-CN" dirty="0"/>
              <a:t>Chapters 3 looks at more powerful  hardware and software techniques for both static and dynamic branch prediction</a:t>
            </a:r>
            <a:endParaRPr lang="zh-CN" altLang="en-US" dirty="0"/>
          </a:p>
        </p:txBody>
      </p:sp>
      <p:sp>
        <p:nvSpPr>
          <p:cNvPr id="7" name="日期占位符 6">
            <a:extLst>
              <a:ext uri="{FF2B5EF4-FFF2-40B4-BE49-F238E27FC236}">
                <a16:creationId xmlns:a16="http://schemas.microsoft.com/office/drawing/2014/main" id="{75E2942A-53F9-0944-B001-45B99E4791D1}"/>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91F1F3D6-28B0-534E-AE37-3F0427066CA1}"/>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C497D611-AC3D-4B47-B447-96CE306A537D}"/>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27</a:t>
            </a:fld>
            <a:endParaRPr lang="en-US" altLang="zh-CN"/>
          </a:p>
        </p:txBody>
      </p:sp>
    </p:spTree>
    <p:extLst>
      <p:ext uri="{BB962C8B-B14F-4D97-AF65-F5344CB8AC3E}">
        <p14:creationId xmlns:p14="http://schemas.microsoft.com/office/powerpoint/2010/main" val="148183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Four</a:t>
            </a:r>
            <a:r>
              <a:rPr lang="zh-Hans" altLang="en-US" dirty="0"/>
              <a:t> </a:t>
            </a:r>
            <a:r>
              <a:rPr lang="en-US" altLang="zh-Hans" dirty="0"/>
              <a:t>Simple</a:t>
            </a:r>
            <a:r>
              <a:rPr lang="zh-Hans" altLang="en-US" dirty="0"/>
              <a:t> </a:t>
            </a:r>
            <a:r>
              <a:rPr lang="en-US" altLang="zh-Hans" dirty="0"/>
              <a:t>Compilation</a:t>
            </a:r>
            <a:r>
              <a:rPr lang="zh-Hans" altLang="en-US" dirty="0"/>
              <a:t> </a:t>
            </a:r>
            <a:r>
              <a:rPr lang="en-US" altLang="zh-Hans" dirty="0"/>
              <a:t>Strategies</a:t>
            </a:r>
            <a:r>
              <a:rPr lang="zh-Hans" altLang="en-US" dirty="0"/>
              <a:t> </a:t>
            </a:r>
            <a:endParaRPr lang="zh-CN" altLang="en-US" dirty="0"/>
          </a:p>
        </p:txBody>
      </p:sp>
      <p:sp>
        <p:nvSpPr>
          <p:cNvPr id="195" name="Rectangle 3">
            <a:extLst>
              <a:ext uri="{FF2B5EF4-FFF2-40B4-BE49-F238E27FC236}">
                <a16:creationId xmlns:a16="http://schemas.microsoft.com/office/drawing/2014/main" id="{C50AC2D4-DEAD-2A41-B753-5F783DE9ABA0}"/>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Freeze</a:t>
            </a:r>
          </a:p>
          <a:p>
            <a:pPr lvl="1"/>
            <a:r>
              <a:rPr lang="en-US" altLang="zh-CN" dirty="0"/>
              <a:t>Flush the pipeline</a:t>
            </a:r>
          </a:p>
          <a:p>
            <a:r>
              <a:rPr lang="en-US" altLang="zh-CN" dirty="0"/>
              <a:t>Predicted-not-taken</a:t>
            </a:r>
          </a:p>
          <a:p>
            <a:pPr lvl="1"/>
            <a:r>
              <a:rPr lang="en-US" altLang="zh-CN" dirty="0"/>
              <a:t>Predicted-untaken  scheme</a:t>
            </a:r>
          </a:p>
          <a:p>
            <a:r>
              <a:rPr lang="en-US" altLang="zh-CN" dirty="0"/>
              <a:t>Treat every branch</a:t>
            </a:r>
            <a:r>
              <a:rPr lang="zh-Hans" altLang="en-US" dirty="0"/>
              <a:t> </a:t>
            </a:r>
            <a:r>
              <a:rPr lang="en-US" altLang="zh-CN" dirty="0"/>
              <a:t>as taken</a:t>
            </a:r>
          </a:p>
          <a:p>
            <a:r>
              <a:rPr lang="en-US" altLang="zh-CN" dirty="0"/>
              <a:t>Delayed</a:t>
            </a:r>
            <a:r>
              <a:rPr lang="zh-Hans" altLang="en-US" dirty="0"/>
              <a:t> </a:t>
            </a:r>
            <a:r>
              <a:rPr lang="en-US" altLang="zh-CN" dirty="0"/>
              <a:t>branch</a:t>
            </a:r>
          </a:p>
          <a:p>
            <a:pPr lvl="1"/>
            <a:r>
              <a:rPr lang="en-US" altLang="zh-CN" dirty="0"/>
              <a:t>This technique was heavily used in early RISC processors and works reasonably well in the five-stage pipeline</a:t>
            </a:r>
          </a:p>
        </p:txBody>
      </p:sp>
      <p:sp>
        <p:nvSpPr>
          <p:cNvPr id="7" name="日期占位符 6">
            <a:extLst>
              <a:ext uri="{FF2B5EF4-FFF2-40B4-BE49-F238E27FC236}">
                <a16:creationId xmlns:a16="http://schemas.microsoft.com/office/drawing/2014/main" id="{6280B105-F6C3-E04D-8E7B-02DC9B5C1B6C}"/>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118E689B-511E-BB41-85BB-6D3D91655B5A}"/>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226F3A28-04DF-4C40-A5E4-67B7EE6E37DB}"/>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28</a:t>
            </a:fld>
            <a:endParaRPr lang="en-US" altLang="zh-CN"/>
          </a:p>
        </p:txBody>
      </p:sp>
    </p:spTree>
    <p:extLst>
      <p:ext uri="{BB962C8B-B14F-4D97-AF65-F5344CB8AC3E}">
        <p14:creationId xmlns:p14="http://schemas.microsoft.com/office/powerpoint/2010/main" val="140521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F2D36AD2-E4F3-814D-AE68-BC7F761E0AFA}"/>
              </a:ext>
            </a:extLst>
          </p:cNvPr>
          <p:cNvSpPr>
            <a:spLocks noChangeArrowheads="1"/>
          </p:cNvSpPr>
          <p:nvPr/>
        </p:nvSpPr>
        <p:spPr bwMode="auto">
          <a:xfrm>
            <a:off x="4067921" y="2973022"/>
            <a:ext cx="2737151" cy="245165"/>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fontScale="90000"/>
          </a:bodyPr>
          <a:lstStyle/>
          <a:p>
            <a:r>
              <a:rPr lang="en-US" altLang="zh-Hans" dirty="0"/>
              <a:t>Untaken</a:t>
            </a:r>
            <a:r>
              <a:rPr lang="zh-Hans" altLang="en-US" dirty="0"/>
              <a:t> </a:t>
            </a:r>
            <a:r>
              <a:rPr lang="en-US" altLang="zh-Hans" dirty="0"/>
              <a:t>and</a:t>
            </a:r>
            <a:r>
              <a:rPr lang="zh-Hans" altLang="en-US" dirty="0"/>
              <a:t> </a:t>
            </a:r>
            <a:r>
              <a:rPr lang="en-US" altLang="zh-Hans" dirty="0"/>
              <a:t>Taken</a:t>
            </a:r>
            <a:r>
              <a:rPr lang="zh-Hans" altLang="en-US" dirty="0"/>
              <a:t> </a:t>
            </a:r>
            <a:r>
              <a:rPr lang="en-US" altLang="zh-Hans" dirty="0"/>
              <a:t>in</a:t>
            </a:r>
            <a:r>
              <a:rPr lang="zh-Hans" altLang="en-US" dirty="0"/>
              <a:t> </a:t>
            </a:r>
            <a:r>
              <a:rPr lang="en-US" altLang="zh-Hans" dirty="0"/>
              <a:t>a</a:t>
            </a:r>
            <a:r>
              <a:rPr lang="zh-Hans" altLang="en-US" dirty="0"/>
              <a:t> </a:t>
            </a:r>
            <a:r>
              <a:rPr lang="en-US" altLang="zh-Hans" dirty="0"/>
              <a:t>Predicted-</a:t>
            </a:r>
            <a:r>
              <a:rPr lang="en-US" altLang="zh-Hans" dirty="0">
                <a:solidFill>
                  <a:schemeClr val="accent5"/>
                </a:solidFill>
              </a:rPr>
              <a:t>not-taken</a:t>
            </a:r>
            <a:r>
              <a:rPr lang="zh-Hans" altLang="en-US" dirty="0"/>
              <a:t>  </a:t>
            </a:r>
            <a:endParaRPr lang="zh-CN" altLang="en-US" dirty="0"/>
          </a:p>
        </p:txBody>
      </p:sp>
      <p:pic>
        <p:nvPicPr>
          <p:cNvPr id="7" name="Picture 6">
            <a:extLst>
              <a:ext uri="{FF2B5EF4-FFF2-40B4-BE49-F238E27FC236}">
                <a16:creationId xmlns:a16="http://schemas.microsoft.com/office/drawing/2014/main" id="{E53E916F-131E-8D43-BAFA-1DCEB956A051}"/>
              </a:ext>
            </a:extLst>
          </p:cNvPr>
          <p:cNvPicPr>
            <a:picLocks noGrp="1" noChangeAspect="1" noChangeArrowheads="1"/>
          </p:cNvPicPr>
          <p:nvPr>
            <p:ph sz="half"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08377" y="1244376"/>
            <a:ext cx="8784843" cy="2441005"/>
          </a:xfrm>
          <a:noFill/>
          <a:ln/>
        </p:spPr>
      </p:pic>
      <p:sp>
        <p:nvSpPr>
          <p:cNvPr id="9" name="Rectangle 5">
            <a:extLst>
              <a:ext uri="{FF2B5EF4-FFF2-40B4-BE49-F238E27FC236}">
                <a16:creationId xmlns:a16="http://schemas.microsoft.com/office/drawing/2014/main" id="{2C46F1E3-C089-574F-BED2-9FB6D3F14CF3}"/>
              </a:ext>
            </a:extLst>
          </p:cNvPr>
          <p:cNvSpPr>
            <a:spLocks noChangeArrowheads="1"/>
          </p:cNvSpPr>
          <p:nvPr/>
        </p:nvSpPr>
        <p:spPr bwMode="auto">
          <a:xfrm>
            <a:off x="108378" y="3186110"/>
            <a:ext cx="1223653" cy="197049"/>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 name="Rectangle 7">
            <a:extLst>
              <a:ext uri="{FF2B5EF4-FFF2-40B4-BE49-F238E27FC236}">
                <a16:creationId xmlns:a16="http://schemas.microsoft.com/office/drawing/2014/main" id="{7C9DD796-CCEA-2A4C-9133-F5784F1BAD0B}"/>
              </a:ext>
            </a:extLst>
          </p:cNvPr>
          <p:cNvSpPr>
            <a:spLocks noChangeArrowheads="1"/>
          </p:cNvSpPr>
          <p:nvPr/>
        </p:nvSpPr>
        <p:spPr bwMode="auto">
          <a:xfrm>
            <a:off x="2520" y="1484784"/>
            <a:ext cx="826690" cy="195904"/>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111" b="1">
                <a:ea typeface="楷体_GB2312" pitchFamily="1" charset="-122"/>
              </a:rPr>
              <a:t>Untaken</a:t>
            </a:r>
          </a:p>
        </p:txBody>
      </p:sp>
      <p:sp>
        <p:nvSpPr>
          <p:cNvPr id="14" name="Rectangle 8">
            <a:extLst>
              <a:ext uri="{FF2B5EF4-FFF2-40B4-BE49-F238E27FC236}">
                <a16:creationId xmlns:a16="http://schemas.microsoft.com/office/drawing/2014/main" id="{C83E4B41-1DA1-6040-82C9-B4632A2E4CCE}"/>
              </a:ext>
            </a:extLst>
          </p:cNvPr>
          <p:cNvSpPr>
            <a:spLocks noChangeArrowheads="1"/>
          </p:cNvSpPr>
          <p:nvPr/>
        </p:nvSpPr>
        <p:spPr bwMode="auto">
          <a:xfrm>
            <a:off x="0" y="2753804"/>
            <a:ext cx="646482" cy="195904"/>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111" b="1">
                <a:ea typeface="楷体_GB2312" pitchFamily="1" charset="-122"/>
              </a:rPr>
              <a:t>Taken</a:t>
            </a:r>
          </a:p>
        </p:txBody>
      </p:sp>
      <p:sp>
        <p:nvSpPr>
          <p:cNvPr id="15" name="Text Box 9">
            <a:extLst>
              <a:ext uri="{FF2B5EF4-FFF2-40B4-BE49-F238E27FC236}">
                <a16:creationId xmlns:a16="http://schemas.microsoft.com/office/drawing/2014/main" id="{719E2884-F1F0-744D-A7F3-3EE5D48F2264}"/>
              </a:ext>
            </a:extLst>
          </p:cNvPr>
          <p:cNvSpPr txBox="1">
            <a:spLocks noChangeArrowheads="1"/>
          </p:cNvSpPr>
          <p:nvPr/>
        </p:nvSpPr>
        <p:spPr bwMode="auto">
          <a:xfrm>
            <a:off x="108377" y="3190900"/>
            <a:ext cx="873957" cy="217251"/>
          </a:xfrm>
          <a:prstGeom prst="rect">
            <a:avLst/>
          </a:prstGeom>
          <a:solidFill>
            <a:schemeClr val="folHlink"/>
          </a:solidFill>
          <a:ln w="9525" cmpd="sng">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953" b="1">
                <a:ea typeface="楷体_GB2312" pitchFamily="1" charset="-122"/>
              </a:rPr>
              <a:t>Branch target</a:t>
            </a:r>
          </a:p>
        </p:txBody>
      </p:sp>
      <p:sp>
        <p:nvSpPr>
          <p:cNvPr id="16" name="Rectangle 3">
            <a:extLst>
              <a:ext uri="{FF2B5EF4-FFF2-40B4-BE49-F238E27FC236}">
                <a16:creationId xmlns:a16="http://schemas.microsoft.com/office/drawing/2014/main" id="{4B1828FB-892E-CC44-B2AD-BB95EE70E4BC}"/>
              </a:ext>
            </a:extLst>
          </p:cNvPr>
          <p:cNvSpPr txBox="1">
            <a:spLocks noChangeArrowheads="1"/>
          </p:cNvSpPr>
          <p:nvPr/>
        </p:nvSpPr>
        <p:spPr>
          <a:xfrm>
            <a:off x="179512" y="3909735"/>
            <a:ext cx="8784976" cy="20826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When the branch is untaken, determined during ID, we have fetched the fall-through and just continue</a:t>
            </a:r>
          </a:p>
          <a:p>
            <a:r>
              <a:rPr lang="en-US" altLang="zh-CN" sz="2400" dirty="0"/>
              <a:t>If the branch is taken during ID, we restart the fetch at the branch target</a:t>
            </a:r>
          </a:p>
          <a:p>
            <a:pPr lvl="1"/>
            <a:r>
              <a:rPr lang="en-US" altLang="zh-CN" sz="2000" dirty="0"/>
              <a:t>This causes all instructions following the branch to stall 1 cycle</a:t>
            </a:r>
            <a:endParaRPr lang="zh-CN" altLang="en-US" sz="2000" dirty="0"/>
          </a:p>
        </p:txBody>
      </p:sp>
      <p:sp>
        <p:nvSpPr>
          <p:cNvPr id="20" name="日期占位符 6">
            <a:extLst>
              <a:ext uri="{FF2B5EF4-FFF2-40B4-BE49-F238E27FC236}">
                <a16:creationId xmlns:a16="http://schemas.microsoft.com/office/drawing/2014/main" id="{9E419492-05E2-DD4A-8F57-FCEC2C6CF7FA}"/>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21" name="页脚占位符 7">
            <a:extLst>
              <a:ext uri="{FF2B5EF4-FFF2-40B4-BE49-F238E27FC236}">
                <a16:creationId xmlns:a16="http://schemas.microsoft.com/office/drawing/2014/main" id="{D3DC5AA2-0DF6-2143-BCCB-C6D77651F920}"/>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22" name="灯片编号占位符 8">
            <a:extLst>
              <a:ext uri="{FF2B5EF4-FFF2-40B4-BE49-F238E27FC236}">
                <a16:creationId xmlns:a16="http://schemas.microsoft.com/office/drawing/2014/main" id="{FEC12C31-E8FF-FD4E-AC62-FB1E4A34B31A}"/>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29</a:t>
            </a:fld>
            <a:endParaRPr lang="en-US" altLang="zh-CN"/>
          </a:p>
        </p:txBody>
      </p:sp>
    </p:spTree>
    <p:extLst>
      <p:ext uri="{BB962C8B-B14F-4D97-AF65-F5344CB8AC3E}">
        <p14:creationId xmlns:p14="http://schemas.microsoft.com/office/powerpoint/2010/main" val="175913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7A9E936-F5CD-4B8F-B163-9E698841A27A}"/>
              </a:ext>
            </a:extLst>
          </p:cNvPr>
          <p:cNvSpPr>
            <a:spLocks noGrp="1" noChangeArrowheads="1"/>
          </p:cNvSpPr>
          <p:nvPr>
            <p:ph type="title"/>
          </p:nvPr>
        </p:nvSpPr>
        <p:spPr/>
        <p:txBody>
          <a:bodyPr/>
          <a:lstStyle/>
          <a:p>
            <a:r>
              <a:rPr lang="en-US" altLang="zh-CN"/>
              <a:t>Objects Today</a:t>
            </a:r>
          </a:p>
        </p:txBody>
      </p:sp>
      <p:sp>
        <p:nvSpPr>
          <p:cNvPr id="8195" name="Rectangle 3">
            <a:extLst>
              <a:ext uri="{FF2B5EF4-FFF2-40B4-BE49-F238E27FC236}">
                <a16:creationId xmlns:a16="http://schemas.microsoft.com/office/drawing/2014/main" id="{5600FCD0-4AAD-4971-99AB-52BB4A14F36D}"/>
              </a:ext>
            </a:extLst>
          </p:cNvPr>
          <p:cNvSpPr>
            <a:spLocks noGrp="1" noChangeArrowheads="1"/>
          </p:cNvSpPr>
          <p:nvPr>
            <p:ph type="body" idx="1"/>
          </p:nvPr>
        </p:nvSpPr>
        <p:spPr/>
        <p:txBody>
          <a:bodyPr/>
          <a:lstStyle/>
          <a:p>
            <a:r>
              <a:rPr lang="en-US" altLang="zh-CN" dirty="0"/>
              <a:t>The Basic 5-Stage Pipeline</a:t>
            </a:r>
          </a:p>
          <a:p>
            <a:r>
              <a:rPr lang="en-US" altLang="zh-CN" dirty="0"/>
              <a:t>Pipeline Hazard</a:t>
            </a:r>
          </a:p>
          <a:p>
            <a:pPr lvl="1"/>
            <a:r>
              <a:rPr lang="en-US" altLang="zh-CN" dirty="0"/>
              <a:t>Methods to Avoid Hazard</a:t>
            </a:r>
          </a:p>
          <a:p>
            <a:r>
              <a:rPr lang="en-US" altLang="zh-CN" dirty="0"/>
              <a:t>The Implementation of Pipelines</a:t>
            </a:r>
          </a:p>
          <a:p>
            <a:r>
              <a:rPr lang="en-US" altLang="zh-CN" dirty="0"/>
              <a:t>Exceptions and Interrupts</a:t>
            </a:r>
          </a:p>
        </p:txBody>
      </p:sp>
      <p:sp>
        <p:nvSpPr>
          <p:cNvPr id="7" name="日期占位符 6">
            <a:extLst>
              <a:ext uri="{FF2B5EF4-FFF2-40B4-BE49-F238E27FC236}">
                <a16:creationId xmlns:a16="http://schemas.microsoft.com/office/drawing/2014/main" id="{73FDFC8B-E360-5D47-8E26-FC8E7985990D}"/>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6B3FCE06-861A-D246-BD5E-676E24A8C9EF}"/>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AC5472F8-02B2-A444-B22B-ADAF3B86E157}"/>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Oval 3">
            <a:extLst>
              <a:ext uri="{FF2B5EF4-FFF2-40B4-BE49-F238E27FC236}">
                <a16:creationId xmlns:a16="http://schemas.microsoft.com/office/drawing/2014/main" id="{CA339AB2-4F25-E349-9B32-6556A8F1B806}"/>
              </a:ext>
            </a:extLst>
          </p:cNvPr>
          <p:cNvSpPr>
            <a:spLocks noChangeArrowheads="1"/>
          </p:cNvSpPr>
          <p:nvPr/>
        </p:nvSpPr>
        <p:spPr bwMode="auto">
          <a:xfrm>
            <a:off x="400166" y="2276872"/>
            <a:ext cx="4963922" cy="365962"/>
          </a:xfrm>
          <a:prstGeom prst="ellipse">
            <a:avLst/>
          </a:prstGeom>
          <a:solidFill>
            <a:schemeClr val="accent2"/>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Delayed</a:t>
            </a:r>
            <a:r>
              <a:rPr lang="zh-Hans" altLang="en-US" dirty="0"/>
              <a:t> </a:t>
            </a:r>
            <a:r>
              <a:rPr lang="en-US" altLang="zh-Hans" dirty="0"/>
              <a:t>Branch</a:t>
            </a:r>
            <a:endParaRPr lang="zh-CN" altLang="en-US"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In a delayed branch, the execution cycle with a branch delay of one is</a:t>
            </a:r>
          </a:p>
          <a:p>
            <a:pPr lvl="1"/>
            <a:r>
              <a:rPr lang="en-US" altLang="zh-CN" b="1" dirty="0">
                <a:latin typeface="Courier New" panose="02070309020205020404" pitchFamily="49" charset="0"/>
              </a:rPr>
              <a:t>branch instruction</a:t>
            </a:r>
          </a:p>
          <a:p>
            <a:pPr lvl="1"/>
            <a:r>
              <a:rPr lang="en-US" altLang="zh-CN" b="1" dirty="0">
                <a:solidFill>
                  <a:schemeClr val="hlink"/>
                </a:solidFill>
                <a:latin typeface="Courier New" panose="02070309020205020404" pitchFamily="49" charset="0"/>
              </a:rPr>
              <a:t>sequential successor1</a:t>
            </a:r>
          </a:p>
          <a:p>
            <a:pPr lvl="1"/>
            <a:r>
              <a:rPr lang="en-US" altLang="zh-CN" b="1" dirty="0">
                <a:latin typeface="Courier New" panose="02070309020205020404" pitchFamily="49" charset="0"/>
              </a:rPr>
              <a:t>branch target if taken</a:t>
            </a:r>
          </a:p>
          <a:p>
            <a:r>
              <a:rPr lang="en-US" altLang="zh-CN" dirty="0"/>
              <a:t>The sequential successor is in the branch delay slot</a:t>
            </a:r>
          </a:p>
          <a:p>
            <a:r>
              <a:rPr lang="en-US" altLang="zh-CN" dirty="0"/>
              <a:t>This instruction is executed whether or not the branch is taken</a:t>
            </a:r>
          </a:p>
        </p:txBody>
      </p:sp>
      <p:sp>
        <p:nvSpPr>
          <p:cNvPr id="8" name="日期占位符 6">
            <a:extLst>
              <a:ext uri="{FF2B5EF4-FFF2-40B4-BE49-F238E27FC236}">
                <a16:creationId xmlns:a16="http://schemas.microsoft.com/office/drawing/2014/main" id="{DACE7155-2C3F-3B4E-AC68-9605CDA409B1}"/>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9" name="页脚占位符 7">
            <a:extLst>
              <a:ext uri="{FF2B5EF4-FFF2-40B4-BE49-F238E27FC236}">
                <a16:creationId xmlns:a16="http://schemas.microsoft.com/office/drawing/2014/main" id="{9325FC45-0E5B-9E4B-9E31-F25DED4E7647}"/>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0" name="灯片编号占位符 8">
            <a:extLst>
              <a:ext uri="{FF2B5EF4-FFF2-40B4-BE49-F238E27FC236}">
                <a16:creationId xmlns:a16="http://schemas.microsoft.com/office/drawing/2014/main" id="{EA9888CF-EF0E-8D4D-9DCE-0D4A5705591A}"/>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30</a:t>
            </a:fld>
            <a:endParaRPr lang="en-US" altLang="zh-CN"/>
          </a:p>
        </p:txBody>
      </p:sp>
    </p:spTree>
    <p:extLst>
      <p:ext uri="{BB962C8B-B14F-4D97-AF65-F5344CB8AC3E}">
        <p14:creationId xmlns:p14="http://schemas.microsoft.com/office/powerpoint/2010/main" val="80932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The</a:t>
            </a:r>
            <a:r>
              <a:rPr lang="zh-Hans" altLang="en-US" dirty="0"/>
              <a:t> </a:t>
            </a:r>
            <a:r>
              <a:rPr lang="en-US" altLang="zh-Hans" dirty="0"/>
              <a:t>Behavior</a:t>
            </a:r>
            <a:r>
              <a:rPr lang="zh-Hans" altLang="en-US" dirty="0"/>
              <a:t> </a:t>
            </a:r>
            <a:r>
              <a:rPr lang="en-US" altLang="zh-Hans" dirty="0"/>
              <a:t>of</a:t>
            </a:r>
            <a:r>
              <a:rPr lang="zh-Hans" altLang="en-US" dirty="0"/>
              <a:t> </a:t>
            </a:r>
            <a:r>
              <a:rPr lang="en-US" altLang="zh-Hans" dirty="0"/>
              <a:t>A</a:t>
            </a:r>
            <a:r>
              <a:rPr lang="zh-Hans" altLang="en-US" dirty="0"/>
              <a:t> </a:t>
            </a:r>
            <a:r>
              <a:rPr lang="en-US" altLang="zh-Hans" dirty="0"/>
              <a:t>Delayed</a:t>
            </a:r>
            <a:r>
              <a:rPr lang="zh-Hans" altLang="en-US" dirty="0"/>
              <a:t> </a:t>
            </a:r>
            <a:r>
              <a:rPr lang="en-US" altLang="zh-Hans" dirty="0"/>
              <a:t>Branch</a:t>
            </a:r>
            <a:endParaRPr lang="zh-CN" altLang="en-US" dirty="0"/>
          </a:p>
        </p:txBody>
      </p:sp>
      <p:sp>
        <p:nvSpPr>
          <p:cNvPr id="8" name="Rectangle 3">
            <a:extLst>
              <a:ext uri="{FF2B5EF4-FFF2-40B4-BE49-F238E27FC236}">
                <a16:creationId xmlns:a16="http://schemas.microsoft.com/office/drawing/2014/main" id="{CF234C57-38C6-BF40-9431-123DAF41F3B8}"/>
              </a:ext>
            </a:extLst>
          </p:cNvPr>
          <p:cNvSpPr txBox="1">
            <a:spLocks noChangeArrowheads="1"/>
          </p:cNvSpPr>
          <p:nvPr/>
        </p:nvSpPr>
        <p:spPr>
          <a:xfrm>
            <a:off x="180209" y="4022554"/>
            <a:ext cx="8784843" cy="16748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381"/>
              <a:t>The instructions in the delay slot are executed</a:t>
            </a:r>
          </a:p>
          <a:p>
            <a:pPr lvl="1"/>
            <a:r>
              <a:rPr lang="en-US" altLang="zh-CN" sz="1985"/>
              <a:t>If the branch is untaken, execution continues with the instruction after the branch delay instruction</a:t>
            </a:r>
          </a:p>
          <a:p>
            <a:pPr lvl="1"/>
            <a:r>
              <a:rPr lang="en-US" altLang="zh-CN" sz="1985"/>
              <a:t>If the branch is taken, execution continues at the branch target</a:t>
            </a:r>
          </a:p>
        </p:txBody>
      </p:sp>
      <p:pic>
        <p:nvPicPr>
          <p:cNvPr id="9" name="Picture 4">
            <a:extLst>
              <a:ext uri="{FF2B5EF4-FFF2-40B4-BE49-F238E27FC236}">
                <a16:creationId xmlns:a16="http://schemas.microsoft.com/office/drawing/2014/main" id="{C43C7763-3160-4C4D-808D-FC2124BDFA2C}"/>
              </a:ext>
            </a:extLst>
          </p:cNvPr>
          <p:cNvPicPr>
            <a:picLocks noGrp="1" noChangeAspect="1" noChangeArrowheads="1"/>
          </p:cNvPicPr>
          <p:nvPr>
            <p:ph sz="half"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23871" y="1592891"/>
            <a:ext cx="8497518" cy="2345230"/>
          </a:xfrm>
          <a:noFill/>
          <a:ln/>
        </p:spPr>
      </p:pic>
      <p:sp>
        <p:nvSpPr>
          <p:cNvPr id="10" name="Rectangle 5">
            <a:extLst>
              <a:ext uri="{FF2B5EF4-FFF2-40B4-BE49-F238E27FC236}">
                <a16:creationId xmlns:a16="http://schemas.microsoft.com/office/drawing/2014/main" id="{0D67578F-8BFD-744D-B1A8-04F0F8BCCE72}"/>
              </a:ext>
            </a:extLst>
          </p:cNvPr>
          <p:cNvSpPr>
            <a:spLocks noChangeArrowheads="1"/>
          </p:cNvSpPr>
          <p:nvPr/>
        </p:nvSpPr>
        <p:spPr bwMode="auto">
          <a:xfrm>
            <a:off x="180209" y="3049681"/>
            <a:ext cx="2592228" cy="21675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953" b="1">
                <a:ea typeface="楷体_GB2312" pitchFamily="1" charset="-122"/>
              </a:rPr>
              <a:t>Branch delay instruction ( i+1 )</a:t>
            </a:r>
          </a:p>
        </p:txBody>
      </p:sp>
      <p:sp>
        <p:nvSpPr>
          <p:cNvPr id="14" name="Rectangle 6">
            <a:extLst>
              <a:ext uri="{FF2B5EF4-FFF2-40B4-BE49-F238E27FC236}">
                <a16:creationId xmlns:a16="http://schemas.microsoft.com/office/drawing/2014/main" id="{97028FF9-4344-834D-90BB-C7013671DFFF}"/>
              </a:ext>
            </a:extLst>
          </p:cNvPr>
          <p:cNvSpPr>
            <a:spLocks noChangeArrowheads="1"/>
          </p:cNvSpPr>
          <p:nvPr/>
        </p:nvSpPr>
        <p:spPr bwMode="auto">
          <a:xfrm>
            <a:off x="180209" y="1808386"/>
            <a:ext cx="2592228" cy="216754"/>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953" b="1">
                <a:ea typeface="楷体_GB2312" pitchFamily="1" charset="-122"/>
              </a:rPr>
              <a:t>Branch delay instruction ( i+1 )</a:t>
            </a:r>
          </a:p>
        </p:txBody>
      </p:sp>
      <p:sp>
        <p:nvSpPr>
          <p:cNvPr id="15" name="Text Box 7">
            <a:extLst>
              <a:ext uri="{FF2B5EF4-FFF2-40B4-BE49-F238E27FC236}">
                <a16:creationId xmlns:a16="http://schemas.microsoft.com/office/drawing/2014/main" id="{2D757620-A8E2-B14C-BE1B-D34B022C26D7}"/>
              </a:ext>
            </a:extLst>
          </p:cNvPr>
          <p:cNvSpPr txBox="1">
            <a:spLocks noChangeArrowheads="1"/>
          </p:cNvSpPr>
          <p:nvPr/>
        </p:nvSpPr>
        <p:spPr bwMode="auto">
          <a:xfrm rot="19809003">
            <a:off x="1922518" y="2055850"/>
            <a:ext cx="1427635" cy="53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58" b="1">
                <a:solidFill>
                  <a:schemeClr val="accent2"/>
                </a:solidFill>
                <a:ea typeface="楷体_GB2312" pitchFamily="1" charset="-122"/>
              </a:rPr>
              <a:t>untaken</a:t>
            </a:r>
          </a:p>
        </p:txBody>
      </p:sp>
      <p:sp>
        <p:nvSpPr>
          <p:cNvPr id="16" name="Text Box 8">
            <a:extLst>
              <a:ext uri="{FF2B5EF4-FFF2-40B4-BE49-F238E27FC236}">
                <a16:creationId xmlns:a16="http://schemas.microsoft.com/office/drawing/2014/main" id="{26E0554F-1BD2-E047-A6E0-DCB715C88DDB}"/>
              </a:ext>
            </a:extLst>
          </p:cNvPr>
          <p:cNvSpPr txBox="1">
            <a:spLocks noChangeArrowheads="1"/>
          </p:cNvSpPr>
          <p:nvPr/>
        </p:nvSpPr>
        <p:spPr bwMode="auto">
          <a:xfrm rot="19809003">
            <a:off x="2104756" y="3322979"/>
            <a:ext cx="1036694" cy="53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58" b="1">
                <a:solidFill>
                  <a:schemeClr val="folHlink"/>
                </a:solidFill>
                <a:ea typeface="楷体_GB2312" pitchFamily="1" charset="-122"/>
              </a:rPr>
              <a:t>taken</a:t>
            </a:r>
          </a:p>
        </p:txBody>
      </p:sp>
      <p:sp>
        <p:nvSpPr>
          <p:cNvPr id="17" name="日期占位符 6">
            <a:extLst>
              <a:ext uri="{FF2B5EF4-FFF2-40B4-BE49-F238E27FC236}">
                <a16:creationId xmlns:a16="http://schemas.microsoft.com/office/drawing/2014/main" id="{47F47836-038B-5244-A5A6-7ABFCD8A02F1}"/>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8" name="页脚占位符 7">
            <a:extLst>
              <a:ext uri="{FF2B5EF4-FFF2-40B4-BE49-F238E27FC236}">
                <a16:creationId xmlns:a16="http://schemas.microsoft.com/office/drawing/2014/main" id="{79F2138C-8EE6-AD4B-B325-171980EE50B3}"/>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9" name="灯片编号占位符 8">
            <a:extLst>
              <a:ext uri="{FF2B5EF4-FFF2-40B4-BE49-F238E27FC236}">
                <a16:creationId xmlns:a16="http://schemas.microsoft.com/office/drawing/2014/main" id="{F91FC10C-F51B-3B4A-9935-CB2CAF206D4E}"/>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31</a:t>
            </a:fld>
            <a:endParaRPr lang="en-US" altLang="zh-CN"/>
          </a:p>
        </p:txBody>
      </p:sp>
    </p:spTree>
    <p:extLst>
      <p:ext uri="{BB962C8B-B14F-4D97-AF65-F5344CB8AC3E}">
        <p14:creationId xmlns:p14="http://schemas.microsoft.com/office/powerpoint/2010/main" val="3186268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Scheduling</a:t>
            </a:r>
            <a:r>
              <a:rPr lang="zh-Hans" altLang="en-US" dirty="0"/>
              <a:t> </a:t>
            </a:r>
            <a:r>
              <a:rPr lang="en-US" altLang="zh-Hans" dirty="0"/>
              <a:t>the</a:t>
            </a:r>
            <a:r>
              <a:rPr lang="zh-Hans" altLang="en-US" dirty="0"/>
              <a:t> </a:t>
            </a:r>
            <a:r>
              <a:rPr lang="en-US" altLang="zh-Hans" dirty="0"/>
              <a:t>Branch</a:t>
            </a:r>
            <a:r>
              <a:rPr lang="zh-Hans" altLang="en-US" dirty="0"/>
              <a:t> </a:t>
            </a:r>
            <a:r>
              <a:rPr lang="en-US" altLang="zh-Hans" dirty="0"/>
              <a:t>Delay</a:t>
            </a:r>
            <a:r>
              <a:rPr lang="zh-Hans" altLang="en-US" dirty="0"/>
              <a:t> </a:t>
            </a:r>
            <a:r>
              <a:rPr lang="en-US" altLang="zh-Hans" dirty="0"/>
              <a:t>Slot</a:t>
            </a:r>
            <a:endParaRPr lang="zh-CN" altLang="en-US" dirty="0"/>
          </a:p>
        </p:txBody>
      </p:sp>
      <p:pic>
        <p:nvPicPr>
          <p:cNvPr id="17" name="Picture 3">
            <a:extLst>
              <a:ext uri="{FF2B5EF4-FFF2-40B4-BE49-F238E27FC236}">
                <a16:creationId xmlns:a16="http://schemas.microsoft.com/office/drawing/2014/main" id="{AEFB69A3-D3A3-FF46-A34E-A0CD3E0C4C88}"/>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040924" y="1537443"/>
            <a:ext cx="7062152" cy="4148573"/>
          </a:xfrm>
          <a:noFill/>
          <a:ln/>
        </p:spPr>
      </p:pic>
      <p:sp>
        <p:nvSpPr>
          <p:cNvPr id="18" name="Text Box 4">
            <a:extLst>
              <a:ext uri="{FF2B5EF4-FFF2-40B4-BE49-F238E27FC236}">
                <a16:creationId xmlns:a16="http://schemas.microsoft.com/office/drawing/2014/main" id="{B0F93BC7-3CA1-0F42-A21E-B9F82C7EAC5C}"/>
              </a:ext>
            </a:extLst>
          </p:cNvPr>
          <p:cNvSpPr txBox="1">
            <a:spLocks noChangeArrowheads="1"/>
          </p:cNvSpPr>
          <p:nvPr/>
        </p:nvSpPr>
        <p:spPr bwMode="auto">
          <a:xfrm>
            <a:off x="323872" y="4130931"/>
            <a:ext cx="2089409" cy="33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1588" b="1">
                <a:solidFill>
                  <a:schemeClr val="hlink"/>
                </a:solidFill>
                <a:ea typeface="楷体_GB2312" pitchFamily="1" charset="-122"/>
              </a:rPr>
              <a:t>the best choice</a:t>
            </a:r>
            <a:endParaRPr lang="zh-CN" altLang="en-US" sz="1588" b="1">
              <a:solidFill>
                <a:schemeClr val="hlink"/>
              </a:solidFill>
              <a:ea typeface="楷体_GB2312" pitchFamily="1" charset="-122"/>
            </a:endParaRPr>
          </a:p>
        </p:txBody>
      </p:sp>
      <p:sp>
        <p:nvSpPr>
          <p:cNvPr id="19" name="Text Box 5">
            <a:extLst>
              <a:ext uri="{FF2B5EF4-FFF2-40B4-BE49-F238E27FC236}">
                <a16:creationId xmlns:a16="http://schemas.microsoft.com/office/drawing/2014/main" id="{A1DCA74E-2D7C-0641-BDF2-05648D8AAB66}"/>
              </a:ext>
            </a:extLst>
          </p:cNvPr>
          <p:cNvSpPr txBox="1">
            <a:spLocks noChangeArrowheads="1"/>
          </p:cNvSpPr>
          <p:nvPr/>
        </p:nvSpPr>
        <p:spPr bwMode="auto">
          <a:xfrm>
            <a:off x="3182391" y="4396834"/>
            <a:ext cx="2253705" cy="33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1588" b="1" dirty="0">
                <a:solidFill>
                  <a:schemeClr val="hlink"/>
                </a:solidFill>
                <a:ea typeface="楷体_GB2312" pitchFamily="1" charset="-122"/>
              </a:rPr>
              <a:t>reached by another path</a:t>
            </a:r>
            <a:endParaRPr lang="zh-CN" altLang="en-US" sz="1588" b="1" dirty="0">
              <a:solidFill>
                <a:schemeClr val="hlink"/>
              </a:solidFill>
              <a:ea typeface="楷体_GB2312" pitchFamily="1" charset="-122"/>
            </a:endParaRPr>
          </a:p>
        </p:txBody>
      </p:sp>
      <p:sp>
        <p:nvSpPr>
          <p:cNvPr id="20" name="Text Box 6">
            <a:extLst>
              <a:ext uri="{FF2B5EF4-FFF2-40B4-BE49-F238E27FC236}">
                <a16:creationId xmlns:a16="http://schemas.microsoft.com/office/drawing/2014/main" id="{1E65ED4F-CD8C-AB4B-82DA-8964F95C4A69}"/>
              </a:ext>
            </a:extLst>
          </p:cNvPr>
          <p:cNvSpPr txBox="1">
            <a:spLocks noChangeArrowheads="1"/>
          </p:cNvSpPr>
          <p:nvPr/>
        </p:nvSpPr>
        <p:spPr bwMode="auto">
          <a:xfrm>
            <a:off x="5724128" y="4941168"/>
            <a:ext cx="2578142" cy="33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1588" b="1" dirty="0">
                <a:solidFill>
                  <a:schemeClr val="hlink"/>
                </a:solidFill>
                <a:ea typeface="楷体_GB2312" pitchFamily="1" charset="-122"/>
              </a:rPr>
              <a:t> </a:t>
            </a:r>
            <a:r>
              <a:rPr lang="en-US" altLang="zh-CN" sz="1588" b="1" dirty="0">
                <a:solidFill>
                  <a:schemeClr val="hlink"/>
                </a:solidFill>
                <a:ea typeface="楷体_GB2312" pitchFamily="1" charset="-122"/>
              </a:rPr>
              <a:t>R7 were an unused </a:t>
            </a:r>
            <a:r>
              <a:rPr lang="zh-Hans" altLang="en-US" sz="1588" b="1" dirty="0">
                <a:solidFill>
                  <a:schemeClr val="hlink"/>
                </a:solidFill>
                <a:ea typeface="楷体_GB2312" pitchFamily="1" charset="-122"/>
              </a:rPr>
              <a:t> </a:t>
            </a:r>
            <a:r>
              <a:rPr lang="en-US" altLang="zh-Hans" sz="1588" b="1" dirty="0">
                <a:solidFill>
                  <a:schemeClr val="hlink"/>
                </a:solidFill>
                <a:ea typeface="楷体_GB2312" pitchFamily="1" charset="-122"/>
              </a:rPr>
              <a:t>register</a:t>
            </a:r>
            <a:endParaRPr lang="zh-CN" altLang="en-US" sz="1588" b="1" dirty="0">
              <a:solidFill>
                <a:schemeClr val="hlink"/>
              </a:solidFill>
              <a:ea typeface="楷体_GB2312" pitchFamily="1" charset="-122"/>
            </a:endParaRPr>
          </a:p>
        </p:txBody>
      </p:sp>
      <p:sp>
        <p:nvSpPr>
          <p:cNvPr id="10" name="日期占位符 6">
            <a:extLst>
              <a:ext uri="{FF2B5EF4-FFF2-40B4-BE49-F238E27FC236}">
                <a16:creationId xmlns:a16="http://schemas.microsoft.com/office/drawing/2014/main" id="{5977218C-15C5-7C42-80EA-52B1B307F449}"/>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4" name="页脚占位符 7">
            <a:extLst>
              <a:ext uri="{FF2B5EF4-FFF2-40B4-BE49-F238E27FC236}">
                <a16:creationId xmlns:a16="http://schemas.microsoft.com/office/drawing/2014/main" id="{42BBD19A-E3D8-9F45-9A98-390CBFCFAD78}"/>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5" name="灯片编号占位符 8">
            <a:extLst>
              <a:ext uri="{FF2B5EF4-FFF2-40B4-BE49-F238E27FC236}">
                <a16:creationId xmlns:a16="http://schemas.microsoft.com/office/drawing/2014/main" id="{41BB5C6E-99A6-2C4F-917A-E4FE89B41038}"/>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32</a:t>
            </a:fld>
            <a:endParaRPr lang="en-US" altLang="zh-CN"/>
          </a:p>
        </p:txBody>
      </p:sp>
    </p:spTree>
    <p:extLst>
      <p:ext uri="{BB962C8B-B14F-4D97-AF65-F5344CB8AC3E}">
        <p14:creationId xmlns:p14="http://schemas.microsoft.com/office/powerpoint/2010/main" val="3976551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Delayed</a:t>
            </a:r>
            <a:r>
              <a:rPr lang="zh-Hans" altLang="en-US" dirty="0"/>
              <a:t> </a:t>
            </a:r>
            <a:r>
              <a:rPr lang="en-US" altLang="zh-Hans" dirty="0"/>
              <a:t>Branch</a:t>
            </a:r>
            <a:r>
              <a:rPr lang="zh-Hans" altLang="en-US" dirty="0"/>
              <a:t> </a:t>
            </a:r>
            <a:r>
              <a:rPr lang="en-US" altLang="zh-Hans" dirty="0"/>
              <a:t>Slot(s)</a:t>
            </a:r>
            <a:r>
              <a:rPr lang="zh-Hans" altLang="en-US" dirty="0"/>
              <a:t> </a:t>
            </a:r>
            <a:r>
              <a:rPr lang="en-US" altLang="zh-Hans" dirty="0"/>
              <a:t>Processing</a:t>
            </a:r>
            <a:endParaRPr lang="zh-CN" altLang="en-US"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Almost all processors with delayed branch have a single instruction delay</a:t>
            </a:r>
          </a:p>
          <a:p>
            <a:pPr lvl="1"/>
            <a:r>
              <a:rPr lang="en-US" altLang="zh-CN" dirty="0"/>
              <a:t>It is possible to have a branch delay longer than one</a:t>
            </a:r>
          </a:p>
          <a:p>
            <a:pPr lvl="1"/>
            <a:endParaRPr lang="en-US" altLang="zh-CN" dirty="0"/>
          </a:p>
          <a:p>
            <a:r>
              <a:rPr lang="en-US" altLang="zh-CN" dirty="0"/>
              <a:t>When the instruction in the branch delay slot is also a branch, the meaning is unclear</a:t>
            </a:r>
          </a:p>
          <a:p>
            <a:pPr lvl="1"/>
            <a:r>
              <a:rPr lang="en-US" altLang="zh-CN" dirty="0"/>
              <a:t>If the branch is not taken, what should happen to the branch in the branch delay slot? </a:t>
            </a:r>
          </a:p>
          <a:p>
            <a:pPr lvl="1"/>
            <a:r>
              <a:rPr lang="en-US" altLang="zh-CN" dirty="0"/>
              <a:t>Because of this confusion, architectures with delay branches often disallow putting a branch in the delay slot</a:t>
            </a:r>
            <a:endParaRPr lang="zh-CN" altLang="en-US" dirty="0"/>
          </a:p>
        </p:txBody>
      </p:sp>
      <p:sp>
        <p:nvSpPr>
          <p:cNvPr id="7" name="日期占位符 6">
            <a:extLst>
              <a:ext uri="{FF2B5EF4-FFF2-40B4-BE49-F238E27FC236}">
                <a16:creationId xmlns:a16="http://schemas.microsoft.com/office/drawing/2014/main" id="{765522B3-6F32-754B-91DF-8BAC25EC78BC}"/>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B2FC744B-AADA-D14F-B4F7-9553D9A6430B}"/>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6FB76134-CD99-AB40-8EEE-039008AC9AC6}"/>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33</a:t>
            </a:fld>
            <a:endParaRPr lang="en-US" altLang="zh-CN"/>
          </a:p>
        </p:txBody>
      </p:sp>
    </p:spTree>
    <p:extLst>
      <p:ext uri="{BB962C8B-B14F-4D97-AF65-F5344CB8AC3E}">
        <p14:creationId xmlns:p14="http://schemas.microsoft.com/office/powerpoint/2010/main" val="24246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7D3E0EA-4540-A141-B947-87E7935DF7D9}"/>
              </a:ext>
            </a:extLst>
          </p:cNvPr>
          <p:cNvSpPr>
            <a:spLocks noGrp="1" noChangeArrowheads="1"/>
          </p:cNvSpPr>
          <p:nvPr>
            <p:ph type="ctrTitle"/>
          </p:nvPr>
        </p:nvSpPr>
        <p:spPr/>
        <p:txBody>
          <a:bodyPr/>
          <a:lstStyle/>
          <a:p>
            <a:r>
              <a:rPr lang="zh-CN" altLang="zh-CN"/>
              <a:t>Next …</a:t>
            </a:r>
          </a:p>
        </p:txBody>
      </p:sp>
      <p:sp>
        <p:nvSpPr>
          <p:cNvPr id="39939" name="Rectangle 3">
            <a:extLst>
              <a:ext uri="{FF2B5EF4-FFF2-40B4-BE49-F238E27FC236}">
                <a16:creationId xmlns:a16="http://schemas.microsoft.com/office/drawing/2014/main" id="{EB352683-9A97-234F-AC15-D57B0C8F95A0}"/>
              </a:ext>
            </a:extLst>
          </p:cNvPr>
          <p:cNvSpPr>
            <a:spLocks noGrp="1" noChangeArrowheads="1"/>
          </p:cNvSpPr>
          <p:nvPr>
            <p:ph type="subTitle" idx="1"/>
          </p:nvPr>
        </p:nvSpPr>
        <p:spPr>
          <a:xfrm>
            <a:off x="1143000" y="4149080"/>
            <a:ext cx="6858000" cy="1655762"/>
          </a:xfrm>
        </p:spPr>
        <p:txBody>
          <a:bodyPr/>
          <a:lstStyle/>
          <a:p>
            <a:r>
              <a:rPr lang="zh-CN" altLang="zh-CN" dirty="0"/>
              <a:t> Static </a:t>
            </a:r>
            <a:r>
              <a:rPr lang="en-US" altLang="zh-CN" dirty="0"/>
              <a:t>Branch </a:t>
            </a:r>
            <a:r>
              <a:rPr lang="zh-CN" altLang="zh-CN" dirty="0"/>
              <a:t>Prediction</a:t>
            </a:r>
          </a:p>
        </p:txBody>
      </p:sp>
    </p:spTree>
    <p:extLst>
      <p:ext uri="{BB962C8B-B14F-4D97-AF65-F5344CB8AC3E}">
        <p14:creationId xmlns:p14="http://schemas.microsoft.com/office/powerpoint/2010/main" val="1031992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fontScale="90000"/>
          </a:bodyPr>
          <a:lstStyle/>
          <a:p>
            <a:r>
              <a:rPr lang="en-US" altLang="zh-Hans" dirty="0"/>
              <a:t>The Simplest Scheme: Predict as Taken</a:t>
            </a:r>
            <a:endParaRPr lang="zh-CN" altLang="en-US"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An average </a:t>
            </a:r>
            <a:r>
              <a:rPr lang="en-US" altLang="zh-CN" dirty="0" err="1"/>
              <a:t>misprediction</a:t>
            </a:r>
            <a:r>
              <a:rPr lang="en-US" altLang="zh-CN" dirty="0"/>
              <a:t> rate that is equal to the untaken branch frequency</a:t>
            </a:r>
          </a:p>
          <a:p>
            <a:r>
              <a:rPr lang="en-US" altLang="zh-CN" dirty="0"/>
              <a:t>For the SPEC programs is 34%</a:t>
            </a:r>
          </a:p>
          <a:p>
            <a:r>
              <a:rPr lang="en-US" altLang="zh-CN" dirty="0"/>
              <a:t>Unfortunately, the </a:t>
            </a:r>
            <a:r>
              <a:rPr lang="en-US" altLang="zh-CN" dirty="0" err="1"/>
              <a:t>misprediction</a:t>
            </a:r>
            <a:r>
              <a:rPr lang="en-US" altLang="zh-CN" dirty="0"/>
              <a:t> rate for the SPEC ranges from not very accurate (59%) to highly accurate (9%)</a:t>
            </a:r>
          </a:p>
        </p:txBody>
      </p:sp>
      <p:sp>
        <p:nvSpPr>
          <p:cNvPr id="7" name="日期占位符 6">
            <a:extLst>
              <a:ext uri="{FF2B5EF4-FFF2-40B4-BE49-F238E27FC236}">
                <a16:creationId xmlns:a16="http://schemas.microsoft.com/office/drawing/2014/main" id="{65660575-5D5D-A248-BB1E-A3A677409BD0}"/>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7BB9CA92-B80E-E44E-B446-C41E79BE9E27}"/>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0B9043BC-FD31-E447-BCDB-32BF965838B5}"/>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35</a:t>
            </a:fld>
            <a:endParaRPr lang="en-US" altLang="zh-CN"/>
          </a:p>
        </p:txBody>
      </p:sp>
    </p:spTree>
    <p:extLst>
      <p:ext uri="{BB962C8B-B14F-4D97-AF65-F5344CB8AC3E}">
        <p14:creationId xmlns:p14="http://schemas.microsoft.com/office/powerpoint/2010/main" val="366932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Direction-based Prediction</a:t>
            </a:r>
            <a:endParaRPr lang="zh-CN" altLang="en-US"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 Better Alternative</a:t>
            </a:r>
          </a:p>
          <a:p>
            <a:r>
              <a:rPr lang="en-US" altLang="zh-CN" dirty="0"/>
              <a:t>Predict on the basis of branch direction</a:t>
            </a:r>
          </a:p>
          <a:p>
            <a:pPr lvl="1"/>
            <a:r>
              <a:rPr lang="en-US" altLang="zh-CN" dirty="0"/>
              <a:t>Backward-going branches to be TAKEN </a:t>
            </a:r>
          </a:p>
          <a:p>
            <a:pPr lvl="1"/>
            <a:r>
              <a:rPr lang="en-US" altLang="zh-CN" dirty="0"/>
              <a:t>Forward-going branches to be NOT TAKEN</a:t>
            </a:r>
          </a:p>
          <a:p>
            <a:r>
              <a:rPr lang="en-US" altLang="zh-CN" dirty="0"/>
              <a:t>In the SPEC, More than half of the forward-going branches are taken</a:t>
            </a:r>
          </a:p>
          <a:p>
            <a:pPr lvl="1"/>
            <a:r>
              <a:rPr lang="en-US" altLang="zh-CN" dirty="0"/>
              <a:t>-&gt; predicting branches as taken is better</a:t>
            </a:r>
          </a:p>
          <a:p>
            <a:r>
              <a:rPr lang="en-US" altLang="zh-CN" dirty="0"/>
              <a:t>For other benchmarks or compilers, </a:t>
            </a:r>
            <a:r>
              <a:rPr lang="en-US" altLang="zh-CN" dirty="0" err="1"/>
              <a:t>misprediction</a:t>
            </a:r>
            <a:r>
              <a:rPr lang="en-US" altLang="zh-CN" dirty="0"/>
              <a:t> rate is 30% to 40%</a:t>
            </a:r>
          </a:p>
        </p:txBody>
      </p:sp>
      <p:sp>
        <p:nvSpPr>
          <p:cNvPr id="7" name="日期占位符 6">
            <a:extLst>
              <a:ext uri="{FF2B5EF4-FFF2-40B4-BE49-F238E27FC236}">
                <a16:creationId xmlns:a16="http://schemas.microsoft.com/office/drawing/2014/main" id="{11899225-0B7A-B74D-B6FB-0D6DE739D346}"/>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0328D9BE-BD35-514B-BC8C-8500432F9EF6}"/>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648FEB45-7A83-BE42-9CB3-5B76EA60147F}"/>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36</a:t>
            </a:fld>
            <a:endParaRPr lang="en-US" altLang="zh-CN"/>
          </a:p>
        </p:txBody>
      </p:sp>
    </p:spTree>
    <p:extLst>
      <p:ext uri="{BB962C8B-B14F-4D97-AF65-F5344CB8AC3E}">
        <p14:creationId xmlns:p14="http://schemas.microsoft.com/office/powerpoint/2010/main" val="380617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fontScale="90000"/>
          </a:bodyPr>
          <a:lstStyle/>
          <a:p>
            <a:r>
              <a:rPr lang="en-US" altLang="zh-Hans" dirty="0"/>
              <a:t>An</a:t>
            </a:r>
            <a:r>
              <a:rPr lang="zh-Hans" altLang="en-US" dirty="0"/>
              <a:t> </a:t>
            </a:r>
            <a:r>
              <a:rPr lang="en-US" altLang="zh-Hans" dirty="0"/>
              <a:t>Enhanced</a:t>
            </a:r>
            <a:r>
              <a:rPr lang="zh-Hans" altLang="en-US" dirty="0"/>
              <a:t> </a:t>
            </a:r>
            <a:r>
              <a:rPr lang="en-US" altLang="zh-Hans" dirty="0"/>
              <a:t>Direction-based Prediction</a:t>
            </a:r>
            <a:endParaRPr lang="zh-CN" altLang="en-US"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Uses program context information</a:t>
            </a:r>
          </a:p>
          <a:p>
            <a:pPr lvl="1"/>
            <a:r>
              <a:rPr lang="en-US" altLang="zh-CN" dirty="0"/>
              <a:t>Using previous branch information</a:t>
            </a:r>
          </a:p>
          <a:p>
            <a:r>
              <a:rPr lang="en-US" altLang="zh-CN" dirty="0"/>
              <a:t>Generates more accurate predictions than a simple scheme based solely on branch direction</a:t>
            </a:r>
          </a:p>
        </p:txBody>
      </p:sp>
      <p:sp>
        <p:nvSpPr>
          <p:cNvPr id="7" name="日期占位符 6">
            <a:extLst>
              <a:ext uri="{FF2B5EF4-FFF2-40B4-BE49-F238E27FC236}">
                <a16:creationId xmlns:a16="http://schemas.microsoft.com/office/drawing/2014/main" id="{685E56C8-D9E0-CE4C-B41B-8CAF9C0AE963}"/>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4A2675E1-4717-2D4D-ABF4-EC84FAAA95EA}"/>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3EE5C9F8-8CB7-3E46-AA19-E31A42687898}"/>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37</a:t>
            </a:fld>
            <a:endParaRPr lang="en-US" altLang="zh-CN"/>
          </a:p>
        </p:txBody>
      </p:sp>
    </p:spTree>
    <p:extLst>
      <p:ext uri="{BB962C8B-B14F-4D97-AF65-F5344CB8AC3E}">
        <p14:creationId xmlns:p14="http://schemas.microsoft.com/office/powerpoint/2010/main" val="375971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Profile-based Prediction</a:t>
            </a:r>
            <a:endParaRPr lang="zh-CN" altLang="en-US"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 More Accurate Technique</a:t>
            </a:r>
          </a:p>
          <a:p>
            <a:r>
              <a:rPr lang="en-US" altLang="zh-CN" dirty="0"/>
              <a:t>Predict branches on the basis of profile information collected from earlier runs</a:t>
            </a:r>
          </a:p>
          <a:p>
            <a:pPr lvl="1"/>
            <a:r>
              <a:rPr lang="en-US" altLang="zh-CN" dirty="0"/>
              <a:t>An individual branch is often highly biased toward taken or untaken</a:t>
            </a:r>
          </a:p>
          <a:p>
            <a:pPr lvl="1"/>
            <a:r>
              <a:rPr lang="en-US" altLang="zh-CN" dirty="0"/>
              <a:t>Changing the input leads to only a small change in the prediction accuracy</a:t>
            </a:r>
          </a:p>
        </p:txBody>
      </p:sp>
      <p:sp>
        <p:nvSpPr>
          <p:cNvPr id="7" name="日期占位符 6">
            <a:extLst>
              <a:ext uri="{FF2B5EF4-FFF2-40B4-BE49-F238E27FC236}">
                <a16:creationId xmlns:a16="http://schemas.microsoft.com/office/drawing/2014/main" id="{3B329C36-008D-AB48-86F9-2BD797CAB648}"/>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64679C45-7DBD-0F43-8A4D-5A2A540E132B}"/>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00963285-478C-6941-84A3-3132A366D417}"/>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38</a:t>
            </a:fld>
            <a:endParaRPr lang="en-US" altLang="zh-CN"/>
          </a:p>
        </p:txBody>
      </p:sp>
    </p:spTree>
    <p:extLst>
      <p:ext uri="{BB962C8B-B14F-4D97-AF65-F5344CB8AC3E}">
        <p14:creationId xmlns:p14="http://schemas.microsoft.com/office/powerpoint/2010/main" val="275452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Profile-based Prediction:</a:t>
            </a:r>
            <a:r>
              <a:rPr lang="zh-Hans" altLang="en-US" dirty="0"/>
              <a:t> </a:t>
            </a:r>
            <a:r>
              <a:rPr lang="en-US" altLang="zh-Hans" dirty="0" err="1"/>
              <a:t>Misprediction</a:t>
            </a:r>
            <a:endParaRPr lang="zh-CN" altLang="en-US"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99" dirty="0"/>
              <a:t>Varies widely</a:t>
            </a:r>
          </a:p>
          <a:p>
            <a:pPr lvl="1"/>
            <a:r>
              <a:rPr lang="en-US" altLang="zh-CN" sz="2302" dirty="0"/>
              <a:t>The FP, an average rate of 9% with a standard deviation of 4%</a:t>
            </a:r>
          </a:p>
          <a:p>
            <a:pPr lvl="1"/>
            <a:r>
              <a:rPr lang="en-US" altLang="zh-CN" sz="2302" dirty="0"/>
              <a:t>The integer, an average rate of 15% with a standard deviation of 5%</a:t>
            </a:r>
          </a:p>
        </p:txBody>
      </p:sp>
      <p:graphicFrame>
        <p:nvGraphicFramePr>
          <p:cNvPr id="7" name="Object 4">
            <a:extLst>
              <a:ext uri="{FF2B5EF4-FFF2-40B4-BE49-F238E27FC236}">
                <a16:creationId xmlns:a16="http://schemas.microsoft.com/office/drawing/2014/main" id="{AC64CA7A-F1C2-5F4F-8A15-A602D18E9622}"/>
              </a:ext>
            </a:extLst>
          </p:cNvPr>
          <p:cNvGraphicFramePr>
            <a:graphicFrameLocks noChangeAspect="1"/>
          </p:cNvGraphicFramePr>
          <p:nvPr>
            <p:extLst>
              <p:ext uri="{D42A27DB-BD31-4B8C-83A1-F6EECF244321}">
                <p14:modId xmlns:p14="http://schemas.microsoft.com/office/powerpoint/2010/main" val="975448271"/>
              </p:ext>
            </p:extLst>
          </p:nvPr>
        </p:nvGraphicFramePr>
        <p:xfrm>
          <a:off x="420276" y="2831434"/>
          <a:ext cx="8303447" cy="2355311"/>
        </p:xfrm>
        <a:graphic>
          <a:graphicData uri="http://schemas.openxmlformats.org/presentationml/2006/ole">
            <mc:AlternateContent xmlns:mc="http://schemas.openxmlformats.org/markup-compatibility/2006">
              <mc:Choice xmlns:v="urn:schemas-microsoft-com:vml" Requires="v">
                <p:oleObj spid="_x0000_s55310" r:id="rId3" imgW="8343900" imgH="3162300" progId="MSGraph.Chart.8">
                  <p:embed/>
                </p:oleObj>
              </mc:Choice>
              <mc:Fallback>
                <p:oleObj r:id="rId3" imgW="8343900" imgH="3162300" progId="MSGraph.Chart.8">
                  <p:embed/>
                  <p:pic>
                    <p:nvPicPr>
                      <p:cNvPr id="2" name="Object 4">
                        <a:extLst>
                          <a:ext uri="{FF2B5EF4-FFF2-40B4-BE49-F238E27FC236}">
                            <a16:creationId xmlns:a16="http://schemas.microsoft.com/office/drawing/2014/main" id="{20A4D962-1100-C54C-8024-2933AC5E2961}"/>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276" y="2831434"/>
                        <a:ext cx="8303447" cy="235531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日期占位符 6">
            <a:extLst>
              <a:ext uri="{FF2B5EF4-FFF2-40B4-BE49-F238E27FC236}">
                <a16:creationId xmlns:a16="http://schemas.microsoft.com/office/drawing/2014/main" id="{A948A527-CB00-A64C-BC4D-8724CB25D73B}"/>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9" name="页脚占位符 7">
            <a:extLst>
              <a:ext uri="{FF2B5EF4-FFF2-40B4-BE49-F238E27FC236}">
                <a16:creationId xmlns:a16="http://schemas.microsoft.com/office/drawing/2014/main" id="{297A36AC-1B1E-B041-A871-B7E76DD1B829}"/>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0" name="灯片编号占位符 8">
            <a:extLst>
              <a:ext uri="{FF2B5EF4-FFF2-40B4-BE49-F238E27FC236}">
                <a16:creationId xmlns:a16="http://schemas.microsoft.com/office/drawing/2014/main" id="{E8B574CC-666C-EB4A-B51E-9D67D146620F}"/>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39</a:t>
            </a:fld>
            <a:endParaRPr lang="en-US" altLang="zh-CN"/>
          </a:p>
        </p:txBody>
      </p:sp>
    </p:spTree>
    <p:extLst>
      <p:ext uri="{BB962C8B-B14F-4D97-AF65-F5344CB8AC3E}">
        <p14:creationId xmlns:p14="http://schemas.microsoft.com/office/powerpoint/2010/main" val="225896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lstStyle/>
          <a:p>
            <a:r>
              <a:rPr lang="en-US" altLang="zh-CN" dirty="0"/>
              <a:t>5 Steps of MIPS </a:t>
            </a:r>
            <a:r>
              <a:rPr lang="en-US" altLang="zh-CN" dirty="0" err="1"/>
              <a:t>Datapath</a:t>
            </a:r>
            <a:endParaRPr lang="zh-CN" altLang="en-US" dirty="0"/>
          </a:p>
        </p:txBody>
      </p:sp>
      <p:grpSp>
        <p:nvGrpSpPr>
          <p:cNvPr id="9" name="Group 3">
            <a:extLst>
              <a:ext uri="{FF2B5EF4-FFF2-40B4-BE49-F238E27FC236}">
                <a16:creationId xmlns:a16="http://schemas.microsoft.com/office/drawing/2014/main" id="{6C441A2A-4115-374F-B791-49EABC540543}"/>
              </a:ext>
            </a:extLst>
          </p:cNvPr>
          <p:cNvGrpSpPr>
            <a:grpSpLocks/>
          </p:cNvGrpSpPr>
          <p:nvPr/>
        </p:nvGrpSpPr>
        <p:grpSpPr bwMode="auto">
          <a:xfrm>
            <a:off x="212974" y="1918022"/>
            <a:ext cx="8608415" cy="3678179"/>
            <a:chOff x="0" y="0"/>
            <a:chExt cx="5422" cy="3090"/>
          </a:xfrm>
        </p:grpSpPr>
        <p:sp>
          <p:nvSpPr>
            <p:cNvPr id="10" name="Line 4">
              <a:extLst>
                <a:ext uri="{FF2B5EF4-FFF2-40B4-BE49-F238E27FC236}">
                  <a16:creationId xmlns:a16="http://schemas.microsoft.com/office/drawing/2014/main" id="{50577F97-9D7E-B648-A70B-87551D293D92}"/>
                </a:ext>
              </a:extLst>
            </p:cNvPr>
            <p:cNvSpPr>
              <a:spLocks noChangeShapeType="1"/>
            </p:cNvSpPr>
            <p:nvPr/>
          </p:nvSpPr>
          <p:spPr bwMode="auto">
            <a:xfrm>
              <a:off x="4666" y="1889"/>
              <a:ext cx="43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 name="Rectangle 5">
              <a:extLst>
                <a:ext uri="{FF2B5EF4-FFF2-40B4-BE49-F238E27FC236}">
                  <a16:creationId xmlns:a16="http://schemas.microsoft.com/office/drawing/2014/main" id="{7D0E2B0B-2FE3-6A46-AF78-5241B21663D9}"/>
                </a:ext>
              </a:extLst>
            </p:cNvPr>
            <p:cNvSpPr>
              <a:spLocks noChangeArrowheads="1"/>
            </p:cNvSpPr>
            <p:nvPr/>
          </p:nvSpPr>
          <p:spPr bwMode="auto">
            <a:xfrm>
              <a:off x="394" y="48"/>
              <a:ext cx="5028" cy="36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 name="Rectangle 6">
              <a:extLst>
                <a:ext uri="{FF2B5EF4-FFF2-40B4-BE49-F238E27FC236}">
                  <a16:creationId xmlns:a16="http://schemas.microsoft.com/office/drawing/2014/main" id="{CD75F499-3F76-0445-BB7D-CBDDD7E08436}"/>
                </a:ext>
              </a:extLst>
            </p:cNvPr>
            <p:cNvSpPr>
              <a:spLocks noChangeArrowheads="1"/>
            </p:cNvSpPr>
            <p:nvPr/>
          </p:nvSpPr>
          <p:spPr bwMode="auto">
            <a:xfrm>
              <a:off x="4177" y="45"/>
              <a:ext cx="544" cy="46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352" tIns="43401" rIns="88352" bIns="43401">
              <a:spAutoFit/>
            </a:bodyPr>
            <a:lstStyle/>
            <a:p>
              <a:pPr algn="ctr" eaLnBrk="0" hangingPunct="0"/>
              <a:r>
                <a:rPr lang="en-US" altLang="zh-CN" sz="1508">
                  <a:latin typeface="Tahoma" panose="020B0604030504040204" pitchFamily="34" charset="0"/>
                </a:rPr>
                <a:t>Memory</a:t>
              </a:r>
            </a:p>
            <a:p>
              <a:pPr algn="ctr" eaLnBrk="0" hangingPunct="0"/>
              <a:r>
                <a:rPr lang="en-US" altLang="zh-CN" sz="1508">
                  <a:latin typeface="Tahoma" panose="020B0604030504040204" pitchFamily="34" charset="0"/>
                </a:rPr>
                <a:t>Access</a:t>
              </a:r>
            </a:p>
          </p:txBody>
        </p:sp>
        <p:sp>
          <p:nvSpPr>
            <p:cNvPr id="16" name="Rectangle 7">
              <a:extLst>
                <a:ext uri="{FF2B5EF4-FFF2-40B4-BE49-F238E27FC236}">
                  <a16:creationId xmlns:a16="http://schemas.microsoft.com/office/drawing/2014/main" id="{8E569669-ADC1-C647-83CE-4422F7DFB6EC}"/>
                </a:ext>
              </a:extLst>
            </p:cNvPr>
            <p:cNvSpPr>
              <a:spLocks noChangeArrowheads="1"/>
            </p:cNvSpPr>
            <p:nvPr/>
          </p:nvSpPr>
          <p:spPr bwMode="auto">
            <a:xfrm>
              <a:off x="4889" y="65"/>
              <a:ext cx="528" cy="4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352" tIns="43401" rIns="88352" bIns="43401">
              <a:spAutoFit/>
            </a:bodyPr>
            <a:lstStyle/>
            <a:p>
              <a:pPr algn="ctr" eaLnBrk="0" hangingPunct="0"/>
              <a:r>
                <a:rPr lang="en-US" altLang="zh-CN" sz="1508">
                  <a:latin typeface="Tahoma" panose="020B0604030504040204" pitchFamily="34" charset="0"/>
                </a:rPr>
                <a:t>Write</a:t>
              </a:r>
            </a:p>
            <a:p>
              <a:pPr algn="ctr" eaLnBrk="0" hangingPunct="0"/>
              <a:r>
                <a:rPr lang="en-US" altLang="zh-CN" sz="1508">
                  <a:latin typeface="Tahoma" panose="020B0604030504040204" pitchFamily="34" charset="0"/>
                </a:rPr>
                <a:t>Back</a:t>
              </a:r>
            </a:p>
          </p:txBody>
        </p:sp>
        <p:sp>
          <p:nvSpPr>
            <p:cNvPr id="17" name="Rectangle 8">
              <a:extLst>
                <a:ext uri="{FF2B5EF4-FFF2-40B4-BE49-F238E27FC236}">
                  <a16:creationId xmlns:a16="http://schemas.microsoft.com/office/drawing/2014/main" id="{930CDB4A-E7FA-EC45-A8DD-110A5EF134ED}"/>
                </a:ext>
              </a:extLst>
            </p:cNvPr>
            <p:cNvSpPr>
              <a:spLocks noChangeArrowheads="1"/>
            </p:cNvSpPr>
            <p:nvPr/>
          </p:nvSpPr>
          <p:spPr bwMode="auto">
            <a:xfrm>
              <a:off x="672" y="45"/>
              <a:ext cx="690" cy="46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352" tIns="43401" rIns="88352" bIns="43401">
              <a:spAutoFit/>
            </a:bodyPr>
            <a:lstStyle/>
            <a:p>
              <a:pPr algn="ctr" eaLnBrk="0" hangingPunct="0"/>
              <a:r>
                <a:rPr lang="en-US" altLang="zh-CN" sz="1508">
                  <a:latin typeface="Tahoma" panose="020B0604030504040204" pitchFamily="34" charset="0"/>
                </a:rPr>
                <a:t>Instruction</a:t>
              </a:r>
            </a:p>
            <a:p>
              <a:pPr algn="ctr" eaLnBrk="0" hangingPunct="0"/>
              <a:r>
                <a:rPr lang="en-US" altLang="zh-CN" sz="1508">
                  <a:latin typeface="Tahoma" panose="020B0604030504040204" pitchFamily="34" charset="0"/>
                </a:rPr>
                <a:t>Fetch</a:t>
              </a:r>
            </a:p>
          </p:txBody>
        </p:sp>
        <p:sp>
          <p:nvSpPr>
            <p:cNvPr id="18" name="Rectangle 9">
              <a:extLst>
                <a:ext uri="{FF2B5EF4-FFF2-40B4-BE49-F238E27FC236}">
                  <a16:creationId xmlns:a16="http://schemas.microsoft.com/office/drawing/2014/main" id="{93B8AA91-51A8-9044-B4F0-B22D8747929E}"/>
                </a:ext>
              </a:extLst>
            </p:cNvPr>
            <p:cNvSpPr>
              <a:spLocks noChangeArrowheads="1"/>
            </p:cNvSpPr>
            <p:nvPr/>
          </p:nvSpPr>
          <p:spPr bwMode="auto">
            <a:xfrm>
              <a:off x="1919" y="45"/>
              <a:ext cx="825" cy="46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352" tIns="43401" rIns="88352" bIns="43401">
              <a:spAutoFit/>
            </a:bodyPr>
            <a:lstStyle/>
            <a:p>
              <a:pPr algn="ctr" eaLnBrk="0" hangingPunct="0"/>
              <a:r>
                <a:rPr lang="en-US" altLang="zh-CN" sz="1508">
                  <a:latin typeface="Tahoma" panose="020B0604030504040204" pitchFamily="34" charset="0"/>
                </a:rPr>
                <a:t>Instr. Decode</a:t>
              </a:r>
            </a:p>
            <a:p>
              <a:pPr algn="ctr" eaLnBrk="0" hangingPunct="0"/>
              <a:r>
                <a:rPr lang="en-US" altLang="zh-CN" sz="1508">
                  <a:latin typeface="Tahoma" panose="020B0604030504040204" pitchFamily="34" charset="0"/>
                </a:rPr>
                <a:t>Reg. Fetch</a:t>
              </a:r>
            </a:p>
          </p:txBody>
        </p:sp>
        <p:sp>
          <p:nvSpPr>
            <p:cNvPr id="19" name="Rectangle 10">
              <a:extLst>
                <a:ext uri="{FF2B5EF4-FFF2-40B4-BE49-F238E27FC236}">
                  <a16:creationId xmlns:a16="http://schemas.microsoft.com/office/drawing/2014/main" id="{999CBFEF-6C7C-2948-8FF4-FED80B79FB2B}"/>
                </a:ext>
              </a:extLst>
            </p:cNvPr>
            <p:cNvSpPr>
              <a:spLocks noChangeArrowheads="1"/>
            </p:cNvSpPr>
            <p:nvPr/>
          </p:nvSpPr>
          <p:spPr bwMode="auto">
            <a:xfrm>
              <a:off x="2997" y="45"/>
              <a:ext cx="899" cy="46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352" tIns="43401" rIns="88352" bIns="43401">
              <a:spAutoFit/>
            </a:bodyPr>
            <a:lstStyle/>
            <a:p>
              <a:pPr algn="ctr" eaLnBrk="0" hangingPunct="0"/>
              <a:r>
                <a:rPr lang="en-US" altLang="zh-CN" sz="1508">
                  <a:latin typeface="Tahoma" panose="020B0604030504040204" pitchFamily="34" charset="0"/>
                </a:rPr>
                <a:t>Execute</a:t>
              </a:r>
            </a:p>
            <a:p>
              <a:pPr algn="ctr" eaLnBrk="0" hangingPunct="0"/>
              <a:r>
                <a:rPr lang="en-US" altLang="zh-CN" sz="1508">
                  <a:latin typeface="Tahoma" panose="020B0604030504040204" pitchFamily="34" charset="0"/>
                </a:rPr>
                <a:t>Addr. Calc</a:t>
              </a:r>
            </a:p>
          </p:txBody>
        </p:sp>
        <p:sp>
          <p:nvSpPr>
            <p:cNvPr id="20" name="Rectangle 11">
              <a:extLst>
                <a:ext uri="{FF2B5EF4-FFF2-40B4-BE49-F238E27FC236}">
                  <a16:creationId xmlns:a16="http://schemas.microsoft.com/office/drawing/2014/main" id="{4D518D86-7B6A-DE4E-A99E-2CDE922FE647}"/>
                </a:ext>
              </a:extLst>
            </p:cNvPr>
            <p:cNvSpPr>
              <a:spLocks noChangeArrowheads="1"/>
            </p:cNvSpPr>
            <p:nvPr/>
          </p:nvSpPr>
          <p:spPr bwMode="auto">
            <a:xfrm>
              <a:off x="4745" y="1600"/>
              <a:ext cx="128" cy="584"/>
            </a:xfrm>
            <a:prstGeom prst="rect">
              <a:avLst/>
            </a:prstGeom>
            <a:solidFill>
              <a:schemeClr val="bg1"/>
            </a:solidFill>
            <a:ln w="254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352" tIns="43401" rIns="88352" bIns="43401" anchor="ctr"/>
            <a:lstStyle/>
            <a:p>
              <a:pPr algn="ctr" eaLnBrk="0" hangingPunct="0"/>
              <a:r>
                <a:rPr lang="en-US" altLang="zh-CN" sz="1508">
                  <a:latin typeface="Tahoma" panose="020B0604030504040204" pitchFamily="34" charset="0"/>
                </a:rPr>
                <a:t>L</a:t>
              </a:r>
            </a:p>
            <a:p>
              <a:pPr algn="ctr" eaLnBrk="0" hangingPunct="0"/>
              <a:r>
                <a:rPr lang="en-US" altLang="zh-CN" sz="1508">
                  <a:latin typeface="Tahoma" panose="020B0604030504040204" pitchFamily="34" charset="0"/>
                </a:rPr>
                <a:t>M</a:t>
              </a:r>
            </a:p>
            <a:p>
              <a:pPr algn="ctr" eaLnBrk="0" hangingPunct="0"/>
              <a:r>
                <a:rPr lang="en-US" altLang="zh-CN" sz="1508">
                  <a:latin typeface="Tahoma" panose="020B0604030504040204" pitchFamily="34" charset="0"/>
                </a:rPr>
                <a:t>D</a:t>
              </a:r>
            </a:p>
          </p:txBody>
        </p:sp>
        <p:grpSp>
          <p:nvGrpSpPr>
            <p:cNvPr id="21" name="Group 12">
              <a:extLst>
                <a:ext uri="{FF2B5EF4-FFF2-40B4-BE49-F238E27FC236}">
                  <a16:creationId xmlns:a16="http://schemas.microsoft.com/office/drawing/2014/main" id="{DDD0CCE5-00B6-754A-9BA5-ABEA0D31FBD1}"/>
                </a:ext>
              </a:extLst>
            </p:cNvPr>
            <p:cNvGrpSpPr>
              <a:grpSpLocks noChangeAspect="1"/>
            </p:cNvGrpSpPr>
            <p:nvPr/>
          </p:nvGrpSpPr>
          <p:grpSpPr bwMode="auto">
            <a:xfrm>
              <a:off x="3466" y="1313"/>
              <a:ext cx="283" cy="690"/>
              <a:chOff x="0" y="0"/>
              <a:chExt cx="283" cy="816"/>
            </a:xfrm>
          </p:grpSpPr>
          <p:grpSp>
            <p:nvGrpSpPr>
              <p:cNvPr id="87" name="Group 13">
                <a:extLst>
                  <a:ext uri="{FF2B5EF4-FFF2-40B4-BE49-F238E27FC236}">
                    <a16:creationId xmlns:a16="http://schemas.microsoft.com/office/drawing/2014/main" id="{D6758B8B-8ACF-2241-9234-DC1A63C1CD60}"/>
                  </a:ext>
                </a:extLst>
              </p:cNvPr>
              <p:cNvGrpSpPr>
                <a:grpSpLocks noChangeAspect="1"/>
              </p:cNvGrpSpPr>
              <p:nvPr/>
            </p:nvGrpSpPr>
            <p:grpSpPr bwMode="auto">
              <a:xfrm>
                <a:off x="0" y="0"/>
                <a:ext cx="283" cy="816"/>
                <a:chOff x="0" y="0"/>
                <a:chExt cx="283" cy="816"/>
              </a:xfrm>
            </p:grpSpPr>
            <p:sp>
              <p:nvSpPr>
                <p:cNvPr id="89" name="AutoShape 14">
                  <a:extLst>
                    <a:ext uri="{FF2B5EF4-FFF2-40B4-BE49-F238E27FC236}">
                      <a16:creationId xmlns:a16="http://schemas.microsoft.com/office/drawing/2014/main" id="{2F660F6F-9193-034F-B553-EFF073E08E7E}"/>
                    </a:ext>
                  </a:extLst>
                </p:cNvPr>
                <p:cNvSpPr>
                  <a:spLocks noChangeAspect="1" noChangeArrowheads="1"/>
                </p:cNvSpPr>
                <p:nvPr/>
              </p:nvSpPr>
              <p:spPr bwMode="auto">
                <a:xfrm rot="16200000">
                  <a:off x="-259" y="274"/>
                  <a:ext cx="816" cy="26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89282" tIns="44641" rIns="89282" bIns="44641" anchor="ctr"/>
                <a:lstStyle/>
                <a:p>
                  <a:pPr algn="ctr" eaLnBrk="0" hangingPunct="0"/>
                  <a:endParaRPr lang="zh-CN" altLang="en-US" sz="1508">
                    <a:latin typeface="Tahoma" panose="020B0604030504040204" pitchFamily="34" charset="0"/>
                  </a:endParaRPr>
                </a:p>
              </p:txBody>
            </p:sp>
            <p:sp>
              <p:nvSpPr>
                <p:cNvPr id="90" name="AutoShape 15">
                  <a:extLst>
                    <a:ext uri="{FF2B5EF4-FFF2-40B4-BE49-F238E27FC236}">
                      <a16:creationId xmlns:a16="http://schemas.microsoft.com/office/drawing/2014/main" id="{860E83FC-E476-D34D-BF8B-291426A39B7A}"/>
                    </a:ext>
                  </a:extLst>
                </p:cNvPr>
                <p:cNvSpPr>
                  <a:spLocks noChangeAspect="1" noChangeArrowheads="1"/>
                </p:cNvSpPr>
                <p:nvPr/>
              </p:nvSpPr>
              <p:spPr bwMode="auto">
                <a:xfrm rot="5400000">
                  <a:off x="-59" y="295"/>
                  <a:ext cx="247" cy="129"/>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1" name="Text Box 16">
                  <a:extLst>
                    <a:ext uri="{FF2B5EF4-FFF2-40B4-BE49-F238E27FC236}">
                      <a16:creationId xmlns:a16="http://schemas.microsoft.com/office/drawing/2014/main" id="{B903FDE6-12A8-1747-86A3-AB7A4FCC5DA5}"/>
                    </a:ext>
                  </a:extLst>
                </p:cNvPr>
                <p:cNvSpPr txBox="1">
                  <a:spLocks noChangeAspect="1" noChangeArrowheads="1"/>
                </p:cNvSpPr>
                <p:nvPr/>
              </p:nvSpPr>
              <p:spPr bwMode="auto">
                <a:xfrm rot="5400000">
                  <a:off x="-99" y="309"/>
                  <a:ext cx="515"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nchor="ctr">
                  <a:spAutoFit/>
                </a:bodyPr>
                <a:lstStyle/>
                <a:p>
                  <a:pPr algn="ctr" eaLnBrk="0" hangingPunct="0"/>
                  <a:r>
                    <a:rPr lang="en-US" altLang="zh-CN" sz="1508">
                      <a:latin typeface="Tahoma" panose="020B0604030504040204" pitchFamily="34" charset="0"/>
                    </a:rPr>
                    <a:t>ALU</a:t>
                  </a:r>
                </a:p>
              </p:txBody>
            </p:sp>
          </p:grpSp>
          <p:sp>
            <p:nvSpPr>
              <p:cNvPr id="88" name="未知">
                <a:extLst>
                  <a:ext uri="{FF2B5EF4-FFF2-40B4-BE49-F238E27FC236}">
                    <a16:creationId xmlns:a16="http://schemas.microsoft.com/office/drawing/2014/main" id="{57799E64-33A6-9D4F-BCA9-C720CD60085F}"/>
                  </a:ext>
                </a:extLst>
              </p:cNvPr>
              <p:cNvSpPr>
                <a:spLocks noChangeAspect="1"/>
              </p:cNvSpPr>
              <p:nvPr/>
            </p:nvSpPr>
            <p:spPr bwMode="auto">
              <a:xfrm rot="5400000">
                <a:off x="-65" y="301"/>
                <a:ext cx="245" cy="115"/>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solidFill>
                <a:schemeClr val="bg1"/>
              </a:solidFill>
              <a:ln w="28575"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22" name="Oval 18">
              <a:extLst>
                <a:ext uri="{FF2B5EF4-FFF2-40B4-BE49-F238E27FC236}">
                  <a16:creationId xmlns:a16="http://schemas.microsoft.com/office/drawing/2014/main" id="{65C79FD3-15BD-034B-A864-B7C42F36BBCC}"/>
                </a:ext>
              </a:extLst>
            </p:cNvPr>
            <p:cNvSpPr>
              <a:spLocks noChangeArrowheads="1"/>
            </p:cNvSpPr>
            <p:nvPr/>
          </p:nvSpPr>
          <p:spPr bwMode="auto">
            <a:xfrm>
              <a:off x="4282" y="512"/>
              <a:ext cx="132" cy="348"/>
            </a:xfrm>
            <a:prstGeom prst="ellipse">
              <a:avLst/>
            </a:prstGeom>
            <a:solidFill>
              <a:srgbClr val="07F707"/>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89282" tIns="44641" rIns="89282" bIns="44641" anchor="ctr"/>
            <a:lstStyle/>
            <a:p>
              <a:pPr algn="ctr" eaLnBrk="0" hangingPunct="0"/>
              <a:r>
                <a:rPr lang="en-US" altLang="zh-CN" sz="1508">
                  <a:latin typeface="Tahoma" panose="020B0604030504040204" pitchFamily="34" charset="0"/>
                </a:rPr>
                <a:t>MUX</a:t>
              </a:r>
            </a:p>
          </p:txBody>
        </p:sp>
        <p:sp>
          <p:nvSpPr>
            <p:cNvPr id="23" name="Rectangle 19">
              <a:extLst>
                <a:ext uri="{FF2B5EF4-FFF2-40B4-BE49-F238E27FC236}">
                  <a16:creationId xmlns:a16="http://schemas.microsoft.com/office/drawing/2014/main" id="{9C3181CC-EE36-2149-A9C6-CD854725635F}"/>
                </a:ext>
              </a:extLst>
            </p:cNvPr>
            <p:cNvSpPr>
              <a:spLocks noChangeArrowheads="1"/>
            </p:cNvSpPr>
            <p:nvPr/>
          </p:nvSpPr>
          <p:spPr bwMode="auto">
            <a:xfrm>
              <a:off x="933" y="1328"/>
              <a:ext cx="480" cy="576"/>
            </a:xfrm>
            <a:prstGeom prst="rect">
              <a:avLst/>
            </a:prstGeom>
            <a:solidFill>
              <a:schemeClr val="accent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89282" tIns="44641" rIns="89282" bIns="44641" anchor="ctr"/>
            <a:lstStyle/>
            <a:p>
              <a:pPr algn="ctr" eaLnBrk="0" hangingPunct="0"/>
              <a:r>
                <a:rPr lang="en-US" altLang="zh-CN" sz="1508">
                  <a:latin typeface="Tahoma" panose="020B0604030504040204" pitchFamily="34" charset="0"/>
                </a:rPr>
                <a:t>Memory</a:t>
              </a:r>
            </a:p>
          </p:txBody>
        </p:sp>
        <p:sp>
          <p:nvSpPr>
            <p:cNvPr id="24" name="未知">
              <a:extLst>
                <a:ext uri="{FF2B5EF4-FFF2-40B4-BE49-F238E27FC236}">
                  <a16:creationId xmlns:a16="http://schemas.microsoft.com/office/drawing/2014/main" id="{EC4C112C-EB21-A840-8995-D6E94B8A7F26}"/>
                </a:ext>
              </a:extLst>
            </p:cNvPr>
            <p:cNvSpPr>
              <a:spLocks/>
            </p:cNvSpPr>
            <p:nvPr/>
          </p:nvSpPr>
          <p:spPr bwMode="auto">
            <a:xfrm>
              <a:off x="3765" y="858"/>
              <a:ext cx="581" cy="230"/>
            </a:xfrm>
            <a:custGeom>
              <a:avLst/>
              <a:gdLst>
                <a:gd name="T0" fmla="*/ 0 w 576"/>
                <a:gd name="T1" fmla="*/ 240 h 240"/>
                <a:gd name="T2" fmla="*/ 576 w 576"/>
                <a:gd name="T3" fmla="*/ 240 h 240"/>
                <a:gd name="T4" fmla="*/ 576 w 576"/>
                <a:gd name="T5" fmla="*/ 0 h 240"/>
              </a:gdLst>
              <a:ahLst/>
              <a:cxnLst>
                <a:cxn ang="0">
                  <a:pos x="T0" y="T1"/>
                </a:cxn>
                <a:cxn ang="0">
                  <a:pos x="T2" y="T3"/>
                </a:cxn>
                <a:cxn ang="0">
                  <a:pos x="T4" y="T5"/>
                </a:cxn>
              </a:cxnLst>
              <a:rect l="0" t="0" r="r" b="b"/>
              <a:pathLst>
                <a:path w="576" h="240">
                  <a:moveTo>
                    <a:pt x="0" y="240"/>
                  </a:moveTo>
                  <a:lnTo>
                    <a:pt x="576" y="240"/>
                  </a:lnTo>
                  <a:lnTo>
                    <a:pt x="576" y="0"/>
                  </a:lnTo>
                </a:path>
              </a:pathLst>
            </a:custGeom>
            <a:noFill/>
            <a:ln w="38100"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 name="Rectangle 21">
              <a:extLst>
                <a:ext uri="{FF2B5EF4-FFF2-40B4-BE49-F238E27FC236}">
                  <a16:creationId xmlns:a16="http://schemas.microsoft.com/office/drawing/2014/main" id="{890A4B8B-7A94-504A-B786-AE3395755F61}"/>
                </a:ext>
              </a:extLst>
            </p:cNvPr>
            <p:cNvSpPr>
              <a:spLocks noChangeArrowheads="1"/>
            </p:cNvSpPr>
            <p:nvPr/>
          </p:nvSpPr>
          <p:spPr bwMode="auto">
            <a:xfrm>
              <a:off x="2337" y="1154"/>
              <a:ext cx="372" cy="930"/>
            </a:xfrm>
            <a:prstGeom prst="rect">
              <a:avLst/>
            </a:prstGeom>
            <a:solidFill>
              <a:schemeClr val="accent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89282" tIns="44641" rIns="89282" bIns="44641" anchor="ctr"/>
            <a:lstStyle/>
            <a:p>
              <a:pPr algn="ctr" eaLnBrk="0" hangingPunct="0"/>
              <a:r>
                <a:rPr lang="en-US" altLang="zh-CN" sz="1508">
                  <a:latin typeface="Tahoma" panose="020B0604030504040204" pitchFamily="34" charset="0"/>
                </a:rPr>
                <a:t>Reg File</a:t>
              </a:r>
            </a:p>
          </p:txBody>
        </p:sp>
        <p:sp>
          <p:nvSpPr>
            <p:cNvPr id="26" name="Oval 22">
              <a:extLst>
                <a:ext uri="{FF2B5EF4-FFF2-40B4-BE49-F238E27FC236}">
                  <a16:creationId xmlns:a16="http://schemas.microsoft.com/office/drawing/2014/main" id="{E249B36E-6F6E-FE49-BD08-8FD0EC563256}"/>
                </a:ext>
              </a:extLst>
            </p:cNvPr>
            <p:cNvSpPr>
              <a:spLocks noChangeArrowheads="1"/>
            </p:cNvSpPr>
            <p:nvPr/>
          </p:nvSpPr>
          <p:spPr bwMode="auto">
            <a:xfrm>
              <a:off x="3189" y="1280"/>
              <a:ext cx="132" cy="348"/>
            </a:xfrm>
            <a:prstGeom prst="ellipse">
              <a:avLst/>
            </a:prstGeom>
            <a:solidFill>
              <a:schemeClr val="accent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89282" tIns="44641" rIns="89282" bIns="44641" anchor="ctr"/>
            <a:lstStyle/>
            <a:p>
              <a:pPr algn="ctr" eaLnBrk="0" hangingPunct="0"/>
              <a:r>
                <a:rPr lang="en-US" altLang="zh-CN" sz="1508">
                  <a:latin typeface="Tahoma" panose="020B0604030504040204" pitchFamily="34" charset="0"/>
                </a:rPr>
                <a:t>MUX</a:t>
              </a:r>
            </a:p>
          </p:txBody>
        </p:sp>
        <p:sp>
          <p:nvSpPr>
            <p:cNvPr id="27" name="Oval 23">
              <a:extLst>
                <a:ext uri="{FF2B5EF4-FFF2-40B4-BE49-F238E27FC236}">
                  <a16:creationId xmlns:a16="http://schemas.microsoft.com/office/drawing/2014/main" id="{CDE99221-5D9A-3148-A4AB-E42E0F5A2E67}"/>
                </a:ext>
              </a:extLst>
            </p:cNvPr>
            <p:cNvSpPr>
              <a:spLocks noChangeArrowheads="1"/>
            </p:cNvSpPr>
            <p:nvPr/>
          </p:nvSpPr>
          <p:spPr bwMode="auto">
            <a:xfrm>
              <a:off x="3189" y="1664"/>
              <a:ext cx="132" cy="348"/>
            </a:xfrm>
            <a:prstGeom prst="ellipse">
              <a:avLst/>
            </a:prstGeom>
            <a:solidFill>
              <a:schemeClr val="accent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89282" tIns="44641" rIns="89282" bIns="44641" anchor="ctr"/>
            <a:lstStyle/>
            <a:p>
              <a:pPr algn="ctr" eaLnBrk="0" hangingPunct="0"/>
              <a:r>
                <a:rPr lang="en-US" altLang="zh-CN" sz="1508">
                  <a:latin typeface="Tahoma" panose="020B0604030504040204" pitchFamily="34" charset="0"/>
                </a:rPr>
                <a:t>MUX</a:t>
              </a:r>
            </a:p>
          </p:txBody>
        </p:sp>
        <p:sp>
          <p:nvSpPr>
            <p:cNvPr id="28" name="未知">
              <a:extLst>
                <a:ext uri="{FF2B5EF4-FFF2-40B4-BE49-F238E27FC236}">
                  <a16:creationId xmlns:a16="http://schemas.microsoft.com/office/drawing/2014/main" id="{6AD421CE-33A7-154D-9581-A0D23C173B44}"/>
                </a:ext>
              </a:extLst>
            </p:cNvPr>
            <p:cNvSpPr>
              <a:spLocks/>
            </p:cNvSpPr>
            <p:nvPr/>
          </p:nvSpPr>
          <p:spPr bwMode="auto">
            <a:xfrm>
              <a:off x="3034" y="1073"/>
              <a:ext cx="425" cy="432"/>
            </a:xfrm>
            <a:custGeom>
              <a:avLst/>
              <a:gdLst>
                <a:gd name="T0" fmla="*/ 0 w 336"/>
                <a:gd name="T1" fmla="*/ 480 h 480"/>
                <a:gd name="T2" fmla="*/ 0 w 336"/>
                <a:gd name="T3" fmla="*/ 0 h 480"/>
                <a:gd name="T4" fmla="*/ 336 w 336"/>
                <a:gd name="T5" fmla="*/ 0 h 480"/>
              </a:gdLst>
              <a:ahLst/>
              <a:cxnLst>
                <a:cxn ang="0">
                  <a:pos x="T0" y="T1"/>
                </a:cxn>
                <a:cxn ang="0">
                  <a:pos x="T2" y="T3"/>
                </a:cxn>
                <a:cxn ang="0">
                  <a:pos x="T4" y="T5"/>
                </a:cxn>
              </a:cxnLst>
              <a:rect l="0" t="0" r="r" b="b"/>
              <a:pathLst>
                <a:path w="336" h="480">
                  <a:moveTo>
                    <a:pt x="0" y="480"/>
                  </a:moveTo>
                  <a:lnTo>
                    <a:pt x="0" y="0"/>
                  </a:lnTo>
                  <a:lnTo>
                    <a:pt x="336" y="0"/>
                  </a:lnTo>
                </a:path>
              </a:pathLst>
            </a:custGeom>
            <a:noFill/>
            <a:ln w="38100"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 name="Rectangle 25">
              <a:extLst>
                <a:ext uri="{FF2B5EF4-FFF2-40B4-BE49-F238E27FC236}">
                  <a16:creationId xmlns:a16="http://schemas.microsoft.com/office/drawing/2014/main" id="{A85EB716-A994-8940-8A9A-58312B6A6A4A}"/>
                </a:ext>
              </a:extLst>
            </p:cNvPr>
            <p:cNvSpPr>
              <a:spLocks noChangeArrowheads="1"/>
            </p:cNvSpPr>
            <p:nvPr/>
          </p:nvSpPr>
          <p:spPr bwMode="auto">
            <a:xfrm>
              <a:off x="4341" y="1520"/>
              <a:ext cx="336" cy="720"/>
            </a:xfrm>
            <a:prstGeom prst="rect">
              <a:avLst/>
            </a:prstGeom>
            <a:solidFill>
              <a:schemeClr val="accent1"/>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89282" tIns="44641" rIns="89282" bIns="44641" anchor="ctr"/>
            <a:lstStyle/>
            <a:p>
              <a:pPr algn="ctr" eaLnBrk="0" hangingPunct="0"/>
              <a:r>
                <a:rPr lang="en-US" altLang="zh-CN" sz="1508">
                  <a:latin typeface="Tahoma" panose="020B0604030504040204" pitchFamily="34" charset="0"/>
                </a:rPr>
                <a:t>Data</a:t>
              </a:r>
            </a:p>
            <a:p>
              <a:pPr algn="ctr" eaLnBrk="0" hangingPunct="0">
                <a:lnSpc>
                  <a:spcPct val="80000"/>
                </a:lnSpc>
              </a:pPr>
              <a:r>
                <a:rPr lang="en-US" altLang="zh-CN" sz="1508">
                  <a:latin typeface="Tahoma" panose="020B0604030504040204" pitchFamily="34" charset="0"/>
                </a:rPr>
                <a:t>Memory</a:t>
              </a:r>
            </a:p>
          </p:txBody>
        </p:sp>
        <p:sp>
          <p:nvSpPr>
            <p:cNvPr id="30" name="Oval 26">
              <a:extLst>
                <a:ext uri="{FF2B5EF4-FFF2-40B4-BE49-F238E27FC236}">
                  <a16:creationId xmlns:a16="http://schemas.microsoft.com/office/drawing/2014/main" id="{8917C02E-01B1-8147-B5E6-DE6DC765499C}"/>
                </a:ext>
              </a:extLst>
            </p:cNvPr>
            <p:cNvSpPr>
              <a:spLocks noChangeArrowheads="1"/>
            </p:cNvSpPr>
            <p:nvPr/>
          </p:nvSpPr>
          <p:spPr bwMode="auto">
            <a:xfrm>
              <a:off x="5098" y="1841"/>
              <a:ext cx="132" cy="348"/>
            </a:xfrm>
            <a:prstGeom prst="ellipse">
              <a:avLst/>
            </a:prstGeom>
            <a:solidFill>
              <a:schemeClr val="accent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89282" tIns="44641" rIns="89282" bIns="44641" anchor="ctr"/>
            <a:lstStyle/>
            <a:p>
              <a:pPr algn="ctr" eaLnBrk="0" hangingPunct="0"/>
              <a:r>
                <a:rPr lang="en-US" altLang="zh-CN" sz="1508">
                  <a:latin typeface="Tahoma" panose="020B0604030504040204" pitchFamily="34" charset="0"/>
                </a:rPr>
                <a:t>MUX</a:t>
              </a:r>
            </a:p>
          </p:txBody>
        </p:sp>
        <p:sp>
          <p:nvSpPr>
            <p:cNvPr id="31" name="Oval 27">
              <a:extLst>
                <a:ext uri="{FF2B5EF4-FFF2-40B4-BE49-F238E27FC236}">
                  <a16:creationId xmlns:a16="http://schemas.microsoft.com/office/drawing/2014/main" id="{B47914FA-DC53-A44B-AFC0-C435A4678E89}"/>
                </a:ext>
              </a:extLst>
            </p:cNvPr>
            <p:cNvSpPr>
              <a:spLocks noChangeArrowheads="1"/>
            </p:cNvSpPr>
            <p:nvPr/>
          </p:nvSpPr>
          <p:spPr bwMode="auto">
            <a:xfrm>
              <a:off x="2354" y="2137"/>
              <a:ext cx="282" cy="426"/>
            </a:xfrm>
            <a:prstGeom prst="ellipse">
              <a:avLst/>
            </a:prstGeom>
            <a:solidFill>
              <a:schemeClr val="accent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nchor="ctr"/>
            <a:lstStyle/>
            <a:p>
              <a:pPr algn="ctr" eaLnBrk="0" hangingPunct="0"/>
              <a:r>
                <a:rPr lang="en-US" altLang="zh-CN" sz="1508">
                  <a:latin typeface="Tahoma" panose="020B0604030504040204" pitchFamily="34" charset="0"/>
                </a:rPr>
                <a:t>Sign</a:t>
              </a:r>
            </a:p>
            <a:p>
              <a:pPr algn="ctr" eaLnBrk="0" hangingPunct="0"/>
              <a:r>
                <a:rPr lang="en-US" altLang="zh-CN" sz="1508">
                  <a:latin typeface="Tahoma" panose="020B0604030504040204" pitchFamily="34" charset="0"/>
                </a:rPr>
                <a:t>Extend</a:t>
              </a:r>
            </a:p>
          </p:txBody>
        </p:sp>
        <p:grpSp>
          <p:nvGrpSpPr>
            <p:cNvPr id="32" name="Group 28">
              <a:extLst>
                <a:ext uri="{FF2B5EF4-FFF2-40B4-BE49-F238E27FC236}">
                  <a16:creationId xmlns:a16="http://schemas.microsoft.com/office/drawing/2014/main" id="{F7D231EF-68EE-6A4A-A1AE-74430CF1D2F6}"/>
                </a:ext>
              </a:extLst>
            </p:cNvPr>
            <p:cNvGrpSpPr>
              <a:grpSpLocks/>
            </p:cNvGrpSpPr>
            <p:nvPr/>
          </p:nvGrpSpPr>
          <p:grpSpPr bwMode="auto">
            <a:xfrm>
              <a:off x="693" y="644"/>
              <a:ext cx="564" cy="628"/>
              <a:chOff x="0" y="-12"/>
              <a:chExt cx="564" cy="628"/>
            </a:xfrm>
          </p:grpSpPr>
          <p:sp>
            <p:nvSpPr>
              <p:cNvPr id="82" name="Text Box 29">
                <a:extLst>
                  <a:ext uri="{FF2B5EF4-FFF2-40B4-BE49-F238E27FC236}">
                    <a16:creationId xmlns:a16="http://schemas.microsoft.com/office/drawing/2014/main" id="{542D9789-262F-A243-8135-70333F5AC746}"/>
                  </a:ext>
                </a:extLst>
              </p:cNvPr>
              <p:cNvSpPr txBox="1">
                <a:spLocks noChangeArrowheads="1"/>
              </p:cNvSpPr>
              <p:nvPr/>
            </p:nvSpPr>
            <p:spPr bwMode="auto">
              <a:xfrm>
                <a:off x="0" y="345"/>
                <a:ext cx="192" cy="271"/>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82" tIns="44641" rIns="89282" bIns="44641" anchor="ctr">
                <a:spAutoFit/>
              </a:bodyPr>
              <a:lstStyle/>
              <a:p>
                <a:pPr algn="ctr" eaLnBrk="0" hangingPunct="0"/>
                <a:r>
                  <a:rPr lang="en-US" altLang="zh-CN" sz="1508">
                    <a:latin typeface="Tahoma" panose="020B0604030504040204" pitchFamily="34" charset="0"/>
                  </a:rPr>
                  <a:t>4</a:t>
                </a:r>
              </a:p>
            </p:txBody>
          </p:sp>
          <p:sp>
            <p:nvSpPr>
              <p:cNvPr id="83" name="AutoShape 30">
                <a:extLst>
                  <a:ext uri="{FF2B5EF4-FFF2-40B4-BE49-F238E27FC236}">
                    <a16:creationId xmlns:a16="http://schemas.microsoft.com/office/drawing/2014/main" id="{E2872323-ED19-D04E-A906-1730B06E8939}"/>
                  </a:ext>
                </a:extLst>
              </p:cNvPr>
              <p:cNvSpPr>
                <a:spLocks noChangeAspect="1" noChangeArrowheads="1"/>
              </p:cNvSpPr>
              <p:nvPr/>
            </p:nvSpPr>
            <p:spPr bwMode="auto">
              <a:xfrm rot="16200000">
                <a:off x="126" y="125"/>
                <a:ext cx="576" cy="301"/>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7F707"/>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89282" tIns="44641" rIns="89282" bIns="44641" anchor="ctr"/>
              <a:lstStyle/>
              <a:p>
                <a:pPr algn="ctr" eaLnBrk="0" hangingPunct="0"/>
                <a:endParaRPr lang="zh-CN" altLang="en-US" sz="1508">
                  <a:latin typeface="Tahoma" panose="020B0604030504040204" pitchFamily="34" charset="0"/>
                </a:endParaRPr>
              </a:p>
            </p:txBody>
          </p:sp>
          <p:sp>
            <p:nvSpPr>
              <p:cNvPr id="84" name="AutoShape 31">
                <a:extLst>
                  <a:ext uri="{FF2B5EF4-FFF2-40B4-BE49-F238E27FC236}">
                    <a16:creationId xmlns:a16="http://schemas.microsoft.com/office/drawing/2014/main" id="{36E83FFE-4D82-874B-BA18-5045916FF76E}"/>
                  </a:ext>
                </a:extLst>
              </p:cNvPr>
              <p:cNvSpPr>
                <a:spLocks noChangeAspect="1" noChangeArrowheads="1"/>
              </p:cNvSpPr>
              <p:nvPr/>
            </p:nvSpPr>
            <p:spPr bwMode="auto">
              <a:xfrm rot="5400000">
                <a:off x="232" y="177"/>
                <a:ext cx="174" cy="145"/>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5" name="Text Box 32">
                <a:extLst>
                  <a:ext uri="{FF2B5EF4-FFF2-40B4-BE49-F238E27FC236}">
                    <a16:creationId xmlns:a16="http://schemas.microsoft.com/office/drawing/2014/main" id="{8D03E9E5-8A34-124B-8528-397AD798A000}"/>
                  </a:ext>
                </a:extLst>
              </p:cNvPr>
              <p:cNvSpPr txBox="1">
                <a:spLocks noChangeAspect="1" noChangeArrowheads="1"/>
              </p:cNvSpPr>
              <p:nvPr/>
            </p:nvSpPr>
            <p:spPr bwMode="auto">
              <a:xfrm rot="5400000">
                <a:off x="149" y="194"/>
                <a:ext cx="573"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nchor="ctr">
                <a:spAutoFit/>
              </a:bodyPr>
              <a:lstStyle/>
              <a:p>
                <a:pPr algn="ctr" eaLnBrk="0" hangingPunct="0"/>
                <a:r>
                  <a:rPr lang="en-US" altLang="zh-CN" sz="1508">
                    <a:latin typeface="Tahoma" panose="020B0604030504040204" pitchFamily="34" charset="0"/>
                  </a:rPr>
                  <a:t>Adder</a:t>
                </a:r>
              </a:p>
            </p:txBody>
          </p:sp>
          <p:sp>
            <p:nvSpPr>
              <p:cNvPr id="86" name="未知">
                <a:extLst>
                  <a:ext uri="{FF2B5EF4-FFF2-40B4-BE49-F238E27FC236}">
                    <a16:creationId xmlns:a16="http://schemas.microsoft.com/office/drawing/2014/main" id="{0AE61B95-89C2-1A42-A125-FEAACC588D49}"/>
                  </a:ext>
                </a:extLst>
              </p:cNvPr>
              <p:cNvSpPr>
                <a:spLocks noChangeAspect="1"/>
              </p:cNvSpPr>
              <p:nvPr/>
            </p:nvSpPr>
            <p:spPr bwMode="auto">
              <a:xfrm rot="5400000">
                <a:off x="237" y="185"/>
                <a:ext cx="173" cy="130"/>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solidFill>
                <a:schemeClr val="bg1"/>
              </a:solidFill>
              <a:ln w="28575"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33" name="Line 34">
              <a:extLst>
                <a:ext uri="{FF2B5EF4-FFF2-40B4-BE49-F238E27FC236}">
                  <a16:creationId xmlns:a16="http://schemas.microsoft.com/office/drawing/2014/main" id="{BE013C7F-A781-2C46-B19E-58671A56E936}"/>
                </a:ext>
              </a:extLst>
            </p:cNvPr>
            <p:cNvSpPr>
              <a:spLocks noChangeShapeType="1"/>
            </p:cNvSpPr>
            <p:nvPr/>
          </p:nvSpPr>
          <p:spPr bwMode="auto">
            <a:xfrm>
              <a:off x="1738" y="1"/>
              <a:ext cx="0" cy="2797"/>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4" name="Line 35">
              <a:extLst>
                <a:ext uri="{FF2B5EF4-FFF2-40B4-BE49-F238E27FC236}">
                  <a16:creationId xmlns:a16="http://schemas.microsoft.com/office/drawing/2014/main" id="{BD1369F1-F685-EE40-AD6D-14C6F4BAA7B4}"/>
                </a:ext>
              </a:extLst>
            </p:cNvPr>
            <p:cNvSpPr>
              <a:spLocks noChangeShapeType="1"/>
            </p:cNvSpPr>
            <p:nvPr/>
          </p:nvSpPr>
          <p:spPr bwMode="auto">
            <a:xfrm>
              <a:off x="2938" y="0"/>
              <a:ext cx="0" cy="2798"/>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5" name="Line 36">
              <a:extLst>
                <a:ext uri="{FF2B5EF4-FFF2-40B4-BE49-F238E27FC236}">
                  <a16:creationId xmlns:a16="http://schemas.microsoft.com/office/drawing/2014/main" id="{AB270AB6-1D84-F648-A76C-4F34A80445EE}"/>
                </a:ext>
              </a:extLst>
            </p:cNvPr>
            <p:cNvSpPr>
              <a:spLocks noChangeShapeType="1"/>
            </p:cNvSpPr>
            <p:nvPr/>
          </p:nvSpPr>
          <p:spPr bwMode="auto">
            <a:xfrm>
              <a:off x="3918" y="11"/>
              <a:ext cx="0" cy="2787"/>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 name="Line 37">
              <a:extLst>
                <a:ext uri="{FF2B5EF4-FFF2-40B4-BE49-F238E27FC236}">
                  <a16:creationId xmlns:a16="http://schemas.microsoft.com/office/drawing/2014/main" id="{E47013CD-78E0-8440-AF0A-7E98051AE954}"/>
                </a:ext>
              </a:extLst>
            </p:cNvPr>
            <p:cNvSpPr>
              <a:spLocks noChangeShapeType="1"/>
            </p:cNvSpPr>
            <p:nvPr/>
          </p:nvSpPr>
          <p:spPr bwMode="auto">
            <a:xfrm>
              <a:off x="4910" y="1"/>
              <a:ext cx="0" cy="2797"/>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7" name="未知">
              <a:extLst>
                <a:ext uri="{FF2B5EF4-FFF2-40B4-BE49-F238E27FC236}">
                  <a16:creationId xmlns:a16="http://schemas.microsoft.com/office/drawing/2014/main" id="{4F7C1602-83F8-4C46-BFE8-D809DD1B2CE8}"/>
                </a:ext>
              </a:extLst>
            </p:cNvPr>
            <p:cNvSpPr>
              <a:spLocks/>
            </p:cNvSpPr>
            <p:nvPr/>
          </p:nvSpPr>
          <p:spPr bwMode="auto">
            <a:xfrm>
              <a:off x="1258" y="929"/>
              <a:ext cx="1920" cy="432"/>
            </a:xfrm>
            <a:custGeom>
              <a:avLst/>
              <a:gdLst>
                <a:gd name="T0" fmla="*/ 0 w 1920"/>
                <a:gd name="T1" fmla="*/ 0 h 432"/>
                <a:gd name="T2" fmla="*/ 1584 w 1920"/>
                <a:gd name="T3" fmla="*/ 0 h 432"/>
                <a:gd name="T4" fmla="*/ 1584 w 1920"/>
                <a:gd name="T5" fmla="*/ 432 h 432"/>
                <a:gd name="T6" fmla="*/ 1920 w 1920"/>
                <a:gd name="T7" fmla="*/ 432 h 432"/>
              </a:gdLst>
              <a:ahLst/>
              <a:cxnLst>
                <a:cxn ang="0">
                  <a:pos x="T0" y="T1"/>
                </a:cxn>
                <a:cxn ang="0">
                  <a:pos x="T2" y="T3"/>
                </a:cxn>
                <a:cxn ang="0">
                  <a:pos x="T4" y="T5"/>
                </a:cxn>
                <a:cxn ang="0">
                  <a:pos x="T6" y="T7"/>
                </a:cxn>
              </a:cxnLst>
              <a:rect l="0" t="0" r="r" b="b"/>
              <a:pathLst>
                <a:path w="1920" h="432">
                  <a:moveTo>
                    <a:pt x="0" y="0"/>
                  </a:moveTo>
                  <a:lnTo>
                    <a:pt x="1584" y="0"/>
                  </a:lnTo>
                  <a:lnTo>
                    <a:pt x="1584" y="432"/>
                  </a:lnTo>
                  <a:lnTo>
                    <a:pt x="1920" y="432"/>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8" name="Line 39">
              <a:extLst>
                <a:ext uri="{FF2B5EF4-FFF2-40B4-BE49-F238E27FC236}">
                  <a16:creationId xmlns:a16="http://schemas.microsoft.com/office/drawing/2014/main" id="{8C8C13DD-CB6C-3048-87EF-26BA11909EE9}"/>
                </a:ext>
              </a:extLst>
            </p:cNvPr>
            <p:cNvSpPr>
              <a:spLocks noChangeShapeType="1"/>
            </p:cNvSpPr>
            <p:nvPr/>
          </p:nvSpPr>
          <p:spPr bwMode="auto">
            <a:xfrm>
              <a:off x="1418" y="1596"/>
              <a:ext cx="146"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9" name="Line 40">
              <a:extLst>
                <a:ext uri="{FF2B5EF4-FFF2-40B4-BE49-F238E27FC236}">
                  <a16:creationId xmlns:a16="http://schemas.microsoft.com/office/drawing/2014/main" id="{539093B5-25B2-7A46-A63E-D9371988ACB1}"/>
                </a:ext>
              </a:extLst>
            </p:cNvPr>
            <p:cNvSpPr>
              <a:spLocks noChangeShapeType="1"/>
            </p:cNvSpPr>
            <p:nvPr/>
          </p:nvSpPr>
          <p:spPr bwMode="auto">
            <a:xfrm>
              <a:off x="1690" y="1601"/>
              <a:ext cx="19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0" name="未知">
              <a:extLst>
                <a:ext uri="{FF2B5EF4-FFF2-40B4-BE49-F238E27FC236}">
                  <a16:creationId xmlns:a16="http://schemas.microsoft.com/office/drawing/2014/main" id="{BEB9AB9F-2888-BC43-9A89-E07D7CEA3D27}"/>
                </a:ext>
              </a:extLst>
            </p:cNvPr>
            <p:cNvSpPr>
              <a:spLocks/>
            </p:cNvSpPr>
            <p:nvPr/>
          </p:nvSpPr>
          <p:spPr bwMode="auto">
            <a:xfrm>
              <a:off x="1881" y="1262"/>
              <a:ext cx="478" cy="1054"/>
            </a:xfrm>
            <a:custGeom>
              <a:avLst/>
              <a:gdLst>
                <a:gd name="T0" fmla="*/ 0 w 480"/>
                <a:gd name="T1" fmla="*/ 0 h 1056"/>
                <a:gd name="T2" fmla="*/ 0 w 480"/>
                <a:gd name="T3" fmla="*/ 1056 h 1056"/>
                <a:gd name="T4" fmla="*/ 480 w 480"/>
                <a:gd name="T5" fmla="*/ 1056 h 1056"/>
              </a:gdLst>
              <a:ahLst/>
              <a:cxnLst>
                <a:cxn ang="0">
                  <a:pos x="T0" y="T1"/>
                </a:cxn>
                <a:cxn ang="0">
                  <a:pos x="T2" y="T3"/>
                </a:cxn>
                <a:cxn ang="0">
                  <a:pos x="T4" y="T5"/>
                </a:cxn>
              </a:cxnLst>
              <a:rect l="0" t="0" r="r" b="b"/>
              <a:pathLst>
                <a:path w="480" h="1056">
                  <a:moveTo>
                    <a:pt x="0" y="0"/>
                  </a:moveTo>
                  <a:lnTo>
                    <a:pt x="0" y="1056"/>
                  </a:lnTo>
                  <a:lnTo>
                    <a:pt x="480" y="1056"/>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1" name="Line 42">
              <a:extLst>
                <a:ext uri="{FF2B5EF4-FFF2-40B4-BE49-F238E27FC236}">
                  <a16:creationId xmlns:a16="http://schemas.microsoft.com/office/drawing/2014/main" id="{58491B76-2EF7-2D4E-B9F5-437E73AB729C}"/>
                </a:ext>
              </a:extLst>
            </p:cNvPr>
            <p:cNvSpPr>
              <a:spLocks noChangeShapeType="1"/>
            </p:cNvSpPr>
            <p:nvPr/>
          </p:nvSpPr>
          <p:spPr bwMode="auto">
            <a:xfrm>
              <a:off x="1882" y="1265"/>
              <a:ext cx="43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2" name="Line 43">
              <a:extLst>
                <a:ext uri="{FF2B5EF4-FFF2-40B4-BE49-F238E27FC236}">
                  <a16:creationId xmlns:a16="http://schemas.microsoft.com/office/drawing/2014/main" id="{73FA7414-FA0B-6347-AC70-9A3E6A483D75}"/>
                </a:ext>
              </a:extLst>
            </p:cNvPr>
            <p:cNvSpPr>
              <a:spLocks noChangeShapeType="1"/>
            </p:cNvSpPr>
            <p:nvPr/>
          </p:nvSpPr>
          <p:spPr bwMode="auto">
            <a:xfrm>
              <a:off x="1882" y="1457"/>
              <a:ext cx="43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3" name="Line 44">
              <a:extLst>
                <a:ext uri="{FF2B5EF4-FFF2-40B4-BE49-F238E27FC236}">
                  <a16:creationId xmlns:a16="http://schemas.microsoft.com/office/drawing/2014/main" id="{A2A958A5-3657-864B-941D-320F770531E7}"/>
                </a:ext>
              </a:extLst>
            </p:cNvPr>
            <p:cNvSpPr>
              <a:spLocks noChangeShapeType="1"/>
            </p:cNvSpPr>
            <p:nvPr/>
          </p:nvSpPr>
          <p:spPr bwMode="auto">
            <a:xfrm flipV="1">
              <a:off x="1882" y="1786"/>
              <a:ext cx="444" cy="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4" name="Line 45">
              <a:extLst>
                <a:ext uri="{FF2B5EF4-FFF2-40B4-BE49-F238E27FC236}">
                  <a16:creationId xmlns:a16="http://schemas.microsoft.com/office/drawing/2014/main" id="{4129D1EF-EA5D-954B-A0B9-7F749B8C0E44}"/>
                </a:ext>
              </a:extLst>
            </p:cNvPr>
            <p:cNvSpPr>
              <a:spLocks noChangeShapeType="1"/>
            </p:cNvSpPr>
            <p:nvPr/>
          </p:nvSpPr>
          <p:spPr bwMode="auto">
            <a:xfrm>
              <a:off x="2698" y="1505"/>
              <a:ext cx="48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5" name="Rectangle 46">
              <a:extLst>
                <a:ext uri="{FF2B5EF4-FFF2-40B4-BE49-F238E27FC236}">
                  <a16:creationId xmlns:a16="http://schemas.microsoft.com/office/drawing/2014/main" id="{94F75736-22E5-854F-9F32-0898EEE66FCD}"/>
                </a:ext>
              </a:extLst>
            </p:cNvPr>
            <p:cNvSpPr>
              <a:spLocks noChangeArrowheads="1"/>
            </p:cNvSpPr>
            <p:nvPr/>
          </p:nvSpPr>
          <p:spPr bwMode="auto">
            <a:xfrm>
              <a:off x="3466" y="977"/>
              <a:ext cx="288" cy="240"/>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nchor="ctr"/>
            <a:lstStyle/>
            <a:p>
              <a:pPr algn="ctr" eaLnBrk="0" hangingPunct="0"/>
              <a:r>
                <a:rPr lang="en-US" altLang="zh-CN" sz="1508">
                  <a:latin typeface="Tahoma" panose="020B0604030504040204" pitchFamily="34" charset="0"/>
                </a:rPr>
                <a:t>Zero?</a:t>
              </a:r>
            </a:p>
          </p:txBody>
        </p:sp>
        <p:sp>
          <p:nvSpPr>
            <p:cNvPr id="46" name="Line 47">
              <a:extLst>
                <a:ext uri="{FF2B5EF4-FFF2-40B4-BE49-F238E27FC236}">
                  <a16:creationId xmlns:a16="http://schemas.microsoft.com/office/drawing/2014/main" id="{BEF02E98-455E-9F49-8527-13757A17E9DA}"/>
                </a:ext>
              </a:extLst>
            </p:cNvPr>
            <p:cNvSpPr>
              <a:spLocks noChangeShapeType="1"/>
            </p:cNvSpPr>
            <p:nvPr/>
          </p:nvSpPr>
          <p:spPr bwMode="auto">
            <a:xfrm>
              <a:off x="3322" y="1457"/>
              <a:ext cx="144"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7" name="Line 48">
              <a:extLst>
                <a:ext uri="{FF2B5EF4-FFF2-40B4-BE49-F238E27FC236}">
                  <a16:creationId xmlns:a16="http://schemas.microsoft.com/office/drawing/2014/main" id="{FF4C0B56-660D-2E42-8D55-89B25C5DA200}"/>
                </a:ext>
              </a:extLst>
            </p:cNvPr>
            <p:cNvSpPr>
              <a:spLocks noChangeShapeType="1"/>
            </p:cNvSpPr>
            <p:nvPr/>
          </p:nvSpPr>
          <p:spPr bwMode="auto">
            <a:xfrm>
              <a:off x="3322" y="1841"/>
              <a:ext cx="144"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8" name="未知">
              <a:extLst>
                <a:ext uri="{FF2B5EF4-FFF2-40B4-BE49-F238E27FC236}">
                  <a16:creationId xmlns:a16="http://schemas.microsoft.com/office/drawing/2014/main" id="{79A0D3BB-28B1-974F-8344-F350C58EADD7}"/>
                </a:ext>
              </a:extLst>
            </p:cNvPr>
            <p:cNvSpPr>
              <a:spLocks/>
            </p:cNvSpPr>
            <p:nvPr/>
          </p:nvSpPr>
          <p:spPr bwMode="auto">
            <a:xfrm>
              <a:off x="154" y="449"/>
              <a:ext cx="4464" cy="1142"/>
            </a:xfrm>
            <a:custGeom>
              <a:avLst/>
              <a:gdLst>
                <a:gd name="T0" fmla="*/ 4224 w 4464"/>
                <a:gd name="T1" fmla="*/ 253 h 1142"/>
                <a:gd name="T2" fmla="*/ 4464 w 4464"/>
                <a:gd name="T3" fmla="*/ 253 h 1142"/>
                <a:gd name="T4" fmla="*/ 4464 w 4464"/>
                <a:gd name="T5" fmla="*/ 0 h 1142"/>
                <a:gd name="T6" fmla="*/ 0 w 4464"/>
                <a:gd name="T7" fmla="*/ 0 h 1142"/>
                <a:gd name="T8" fmla="*/ 2 w 4464"/>
                <a:gd name="T9" fmla="*/ 1142 h 1142"/>
                <a:gd name="T10" fmla="*/ 172 w 4464"/>
                <a:gd name="T11" fmla="*/ 1142 h 1142"/>
              </a:gdLst>
              <a:ahLst/>
              <a:cxnLst>
                <a:cxn ang="0">
                  <a:pos x="T0" y="T1"/>
                </a:cxn>
                <a:cxn ang="0">
                  <a:pos x="T2" y="T3"/>
                </a:cxn>
                <a:cxn ang="0">
                  <a:pos x="T4" y="T5"/>
                </a:cxn>
                <a:cxn ang="0">
                  <a:pos x="T6" y="T7"/>
                </a:cxn>
                <a:cxn ang="0">
                  <a:pos x="T8" y="T9"/>
                </a:cxn>
                <a:cxn ang="0">
                  <a:pos x="T10" y="T11"/>
                </a:cxn>
              </a:cxnLst>
              <a:rect l="0" t="0" r="r" b="b"/>
              <a:pathLst>
                <a:path w="4464" h="1142">
                  <a:moveTo>
                    <a:pt x="4224" y="253"/>
                  </a:moveTo>
                  <a:lnTo>
                    <a:pt x="4464" y="253"/>
                  </a:lnTo>
                  <a:lnTo>
                    <a:pt x="4464" y="0"/>
                  </a:lnTo>
                  <a:lnTo>
                    <a:pt x="0" y="0"/>
                  </a:lnTo>
                  <a:lnTo>
                    <a:pt x="2" y="1142"/>
                  </a:lnTo>
                  <a:lnTo>
                    <a:pt x="172" y="1142"/>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9" name="Line 50">
              <a:extLst>
                <a:ext uri="{FF2B5EF4-FFF2-40B4-BE49-F238E27FC236}">
                  <a16:creationId xmlns:a16="http://schemas.microsoft.com/office/drawing/2014/main" id="{9D00FF7A-7C54-D047-A93C-E6F00136F832}"/>
                </a:ext>
              </a:extLst>
            </p:cNvPr>
            <p:cNvSpPr>
              <a:spLocks noChangeShapeType="1"/>
            </p:cNvSpPr>
            <p:nvPr/>
          </p:nvSpPr>
          <p:spPr bwMode="auto">
            <a:xfrm>
              <a:off x="3754" y="1649"/>
              <a:ext cx="576"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0" name="未知">
              <a:extLst>
                <a:ext uri="{FF2B5EF4-FFF2-40B4-BE49-F238E27FC236}">
                  <a16:creationId xmlns:a16="http://schemas.microsoft.com/office/drawing/2014/main" id="{3094E743-236D-104D-9C88-795C2C6F40FF}"/>
                </a:ext>
              </a:extLst>
            </p:cNvPr>
            <p:cNvSpPr>
              <a:spLocks/>
            </p:cNvSpPr>
            <p:nvPr/>
          </p:nvSpPr>
          <p:spPr bwMode="auto">
            <a:xfrm>
              <a:off x="4085" y="775"/>
              <a:ext cx="192" cy="864"/>
            </a:xfrm>
            <a:custGeom>
              <a:avLst/>
              <a:gdLst>
                <a:gd name="T0" fmla="*/ 0 w 192"/>
                <a:gd name="T1" fmla="*/ 960 h 960"/>
                <a:gd name="T2" fmla="*/ 0 w 192"/>
                <a:gd name="T3" fmla="*/ 0 h 960"/>
                <a:gd name="T4" fmla="*/ 192 w 192"/>
                <a:gd name="T5" fmla="*/ 0 h 960"/>
              </a:gdLst>
              <a:ahLst/>
              <a:cxnLst>
                <a:cxn ang="0">
                  <a:pos x="T0" y="T1"/>
                </a:cxn>
                <a:cxn ang="0">
                  <a:pos x="T2" y="T3"/>
                </a:cxn>
                <a:cxn ang="0">
                  <a:pos x="T4" y="T5"/>
                </a:cxn>
              </a:cxnLst>
              <a:rect l="0" t="0" r="r" b="b"/>
              <a:pathLst>
                <a:path w="192" h="960">
                  <a:moveTo>
                    <a:pt x="0" y="960"/>
                  </a:moveTo>
                  <a:lnTo>
                    <a:pt x="0" y="0"/>
                  </a:lnTo>
                  <a:lnTo>
                    <a:pt x="192" y="0"/>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1" name="未知">
              <a:extLst>
                <a:ext uri="{FF2B5EF4-FFF2-40B4-BE49-F238E27FC236}">
                  <a16:creationId xmlns:a16="http://schemas.microsoft.com/office/drawing/2014/main" id="{02BA8B2E-0459-8749-A3D6-223B1F74D79D}"/>
                </a:ext>
              </a:extLst>
            </p:cNvPr>
            <p:cNvSpPr>
              <a:spLocks/>
            </p:cNvSpPr>
            <p:nvPr/>
          </p:nvSpPr>
          <p:spPr bwMode="auto">
            <a:xfrm>
              <a:off x="2842" y="586"/>
              <a:ext cx="1434" cy="343"/>
            </a:xfrm>
            <a:custGeom>
              <a:avLst/>
              <a:gdLst>
                <a:gd name="T0" fmla="*/ 0 w 1440"/>
                <a:gd name="T1" fmla="*/ 336 h 336"/>
                <a:gd name="T2" fmla="*/ 0 w 1440"/>
                <a:gd name="T3" fmla="*/ 0 h 336"/>
                <a:gd name="T4" fmla="*/ 1440 w 1440"/>
                <a:gd name="T5" fmla="*/ 0 h 336"/>
              </a:gdLst>
              <a:ahLst/>
              <a:cxnLst>
                <a:cxn ang="0">
                  <a:pos x="T0" y="T1"/>
                </a:cxn>
                <a:cxn ang="0">
                  <a:pos x="T2" y="T3"/>
                </a:cxn>
                <a:cxn ang="0">
                  <a:pos x="T4" y="T5"/>
                </a:cxn>
              </a:cxnLst>
              <a:rect l="0" t="0" r="r" b="b"/>
              <a:pathLst>
                <a:path w="1440" h="336">
                  <a:moveTo>
                    <a:pt x="0" y="336"/>
                  </a:moveTo>
                  <a:lnTo>
                    <a:pt x="0" y="0"/>
                  </a:lnTo>
                  <a:lnTo>
                    <a:pt x="1440" y="0"/>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2" name="Line 53">
              <a:extLst>
                <a:ext uri="{FF2B5EF4-FFF2-40B4-BE49-F238E27FC236}">
                  <a16:creationId xmlns:a16="http://schemas.microsoft.com/office/drawing/2014/main" id="{C733EE58-FBD9-C14A-AD09-23699FD8C6B6}"/>
                </a:ext>
              </a:extLst>
            </p:cNvPr>
            <p:cNvSpPr>
              <a:spLocks noChangeShapeType="1"/>
            </p:cNvSpPr>
            <p:nvPr/>
          </p:nvSpPr>
          <p:spPr bwMode="auto">
            <a:xfrm>
              <a:off x="2698" y="1793"/>
              <a:ext cx="48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3" name="未知">
              <a:extLst>
                <a:ext uri="{FF2B5EF4-FFF2-40B4-BE49-F238E27FC236}">
                  <a16:creationId xmlns:a16="http://schemas.microsoft.com/office/drawing/2014/main" id="{A851F43F-7410-294F-AFB2-9410D665AFDA}"/>
                </a:ext>
              </a:extLst>
            </p:cNvPr>
            <p:cNvSpPr>
              <a:spLocks/>
            </p:cNvSpPr>
            <p:nvPr/>
          </p:nvSpPr>
          <p:spPr bwMode="auto">
            <a:xfrm>
              <a:off x="2650" y="1911"/>
              <a:ext cx="528" cy="410"/>
            </a:xfrm>
            <a:custGeom>
              <a:avLst/>
              <a:gdLst>
                <a:gd name="T0" fmla="*/ 0 w 528"/>
                <a:gd name="T1" fmla="*/ 384 h 384"/>
                <a:gd name="T2" fmla="*/ 384 w 528"/>
                <a:gd name="T3" fmla="*/ 384 h 384"/>
                <a:gd name="T4" fmla="*/ 384 w 528"/>
                <a:gd name="T5" fmla="*/ 0 h 384"/>
                <a:gd name="T6" fmla="*/ 528 w 528"/>
                <a:gd name="T7" fmla="*/ 0 h 384"/>
              </a:gdLst>
              <a:ahLst/>
              <a:cxnLst>
                <a:cxn ang="0">
                  <a:pos x="T0" y="T1"/>
                </a:cxn>
                <a:cxn ang="0">
                  <a:pos x="T2" y="T3"/>
                </a:cxn>
                <a:cxn ang="0">
                  <a:pos x="T4" y="T5"/>
                </a:cxn>
                <a:cxn ang="0">
                  <a:pos x="T6" y="T7"/>
                </a:cxn>
              </a:cxnLst>
              <a:rect l="0" t="0" r="r" b="b"/>
              <a:pathLst>
                <a:path w="528" h="384">
                  <a:moveTo>
                    <a:pt x="0" y="384"/>
                  </a:moveTo>
                  <a:lnTo>
                    <a:pt x="384" y="384"/>
                  </a:lnTo>
                  <a:lnTo>
                    <a:pt x="384" y="0"/>
                  </a:lnTo>
                  <a:lnTo>
                    <a:pt x="528" y="0"/>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4" name="Line 55">
              <a:extLst>
                <a:ext uri="{FF2B5EF4-FFF2-40B4-BE49-F238E27FC236}">
                  <a16:creationId xmlns:a16="http://schemas.microsoft.com/office/drawing/2014/main" id="{956E3CF3-FE8F-C841-B4B3-78C84D12CD40}"/>
                </a:ext>
              </a:extLst>
            </p:cNvPr>
            <p:cNvSpPr>
              <a:spLocks noChangeShapeType="1"/>
            </p:cNvSpPr>
            <p:nvPr/>
          </p:nvSpPr>
          <p:spPr bwMode="auto">
            <a:xfrm>
              <a:off x="538" y="1601"/>
              <a:ext cx="384"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5" name="Line 56">
              <a:extLst>
                <a:ext uri="{FF2B5EF4-FFF2-40B4-BE49-F238E27FC236}">
                  <a16:creationId xmlns:a16="http://schemas.microsoft.com/office/drawing/2014/main" id="{EB78C5F2-4500-AE48-B17D-720C062C9951}"/>
                </a:ext>
              </a:extLst>
            </p:cNvPr>
            <p:cNvSpPr>
              <a:spLocks noChangeShapeType="1"/>
            </p:cNvSpPr>
            <p:nvPr/>
          </p:nvSpPr>
          <p:spPr bwMode="auto">
            <a:xfrm>
              <a:off x="826" y="1121"/>
              <a:ext cx="144"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6" name="未知">
              <a:extLst>
                <a:ext uri="{FF2B5EF4-FFF2-40B4-BE49-F238E27FC236}">
                  <a16:creationId xmlns:a16="http://schemas.microsoft.com/office/drawing/2014/main" id="{31B41C8E-70FE-5E4C-B133-1721E41AB302}"/>
                </a:ext>
              </a:extLst>
            </p:cNvPr>
            <p:cNvSpPr>
              <a:spLocks/>
            </p:cNvSpPr>
            <p:nvPr/>
          </p:nvSpPr>
          <p:spPr bwMode="auto">
            <a:xfrm>
              <a:off x="634" y="737"/>
              <a:ext cx="336" cy="864"/>
            </a:xfrm>
            <a:custGeom>
              <a:avLst/>
              <a:gdLst>
                <a:gd name="T0" fmla="*/ 0 w 336"/>
                <a:gd name="T1" fmla="*/ 864 h 864"/>
                <a:gd name="T2" fmla="*/ 0 w 336"/>
                <a:gd name="T3" fmla="*/ 0 h 864"/>
                <a:gd name="T4" fmla="*/ 336 w 336"/>
                <a:gd name="T5" fmla="*/ 0 h 864"/>
              </a:gdLst>
              <a:ahLst/>
              <a:cxnLst>
                <a:cxn ang="0">
                  <a:pos x="T0" y="T1"/>
                </a:cxn>
                <a:cxn ang="0">
                  <a:pos x="T2" y="T3"/>
                </a:cxn>
                <a:cxn ang="0">
                  <a:pos x="T4" y="T5"/>
                </a:cxn>
              </a:cxnLst>
              <a:rect l="0" t="0" r="r" b="b"/>
              <a:pathLst>
                <a:path w="336" h="864">
                  <a:moveTo>
                    <a:pt x="0" y="864"/>
                  </a:moveTo>
                  <a:lnTo>
                    <a:pt x="0" y="0"/>
                  </a:lnTo>
                  <a:lnTo>
                    <a:pt x="336" y="0"/>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7" name="未知">
              <a:extLst>
                <a:ext uri="{FF2B5EF4-FFF2-40B4-BE49-F238E27FC236}">
                  <a16:creationId xmlns:a16="http://schemas.microsoft.com/office/drawing/2014/main" id="{8078E9FB-97B2-3442-A0BD-90C4F0095733}"/>
                </a:ext>
              </a:extLst>
            </p:cNvPr>
            <p:cNvSpPr>
              <a:spLocks/>
            </p:cNvSpPr>
            <p:nvPr/>
          </p:nvSpPr>
          <p:spPr bwMode="auto">
            <a:xfrm>
              <a:off x="4090" y="1649"/>
              <a:ext cx="1008" cy="720"/>
            </a:xfrm>
            <a:custGeom>
              <a:avLst/>
              <a:gdLst>
                <a:gd name="T0" fmla="*/ 0 w 1008"/>
                <a:gd name="T1" fmla="*/ 0 h 720"/>
                <a:gd name="T2" fmla="*/ 0 w 1008"/>
                <a:gd name="T3" fmla="*/ 720 h 720"/>
                <a:gd name="T4" fmla="*/ 864 w 1008"/>
                <a:gd name="T5" fmla="*/ 720 h 720"/>
                <a:gd name="T6" fmla="*/ 864 w 1008"/>
                <a:gd name="T7" fmla="*/ 480 h 720"/>
                <a:gd name="T8" fmla="*/ 1008 w 1008"/>
                <a:gd name="T9" fmla="*/ 480 h 720"/>
              </a:gdLst>
              <a:ahLst/>
              <a:cxnLst>
                <a:cxn ang="0">
                  <a:pos x="T0" y="T1"/>
                </a:cxn>
                <a:cxn ang="0">
                  <a:pos x="T2" y="T3"/>
                </a:cxn>
                <a:cxn ang="0">
                  <a:pos x="T4" y="T5"/>
                </a:cxn>
                <a:cxn ang="0">
                  <a:pos x="T6" y="T7"/>
                </a:cxn>
                <a:cxn ang="0">
                  <a:pos x="T8" y="T9"/>
                </a:cxn>
              </a:cxnLst>
              <a:rect l="0" t="0" r="r" b="b"/>
              <a:pathLst>
                <a:path w="1008" h="720">
                  <a:moveTo>
                    <a:pt x="0" y="0"/>
                  </a:moveTo>
                  <a:lnTo>
                    <a:pt x="0" y="720"/>
                  </a:lnTo>
                  <a:lnTo>
                    <a:pt x="864" y="720"/>
                  </a:lnTo>
                  <a:lnTo>
                    <a:pt x="864" y="480"/>
                  </a:lnTo>
                  <a:lnTo>
                    <a:pt x="1008" y="480"/>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8" name="未知">
              <a:extLst>
                <a:ext uri="{FF2B5EF4-FFF2-40B4-BE49-F238E27FC236}">
                  <a16:creationId xmlns:a16="http://schemas.microsoft.com/office/drawing/2014/main" id="{8C8110BB-4B34-664A-975C-0D646C109904}"/>
                </a:ext>
              </a:extLst>
            </p:cNvPr>
            <p:cNvSpPr>
              <a:spLocks/>
            </p:cNvSpPr>
            <p:nvPr/>
          </p:nvSpPr>
          <p:spPr bwMode="auto">
            <a:xfrm>
              <a:off x="1930" y="1936"/>
              <a:ext cx="3456" cy="769"/>
            </a:xfrm>
            <a:custGeom>
              <a:avLst/>
              <a:gdLst>
                <a:gd name="T0" fmla="*/ 3306 w 3456"/>
                <a:gd name="T1" fmla="*/ 97 h 769"/>
                <a:gd name="T2" fmla="*/ 3456 w 3456"/>
                <a:gd name="T3" fmla="*/ 97 h 769"/>
                <a:gd name="T4" fmla="*/ 3456 w 3456"/>
                <a:gd name="T5" fmla="*/ 769 h 769"/>
                <a:gd name="T6" fmla="*/ 0 w 3456"/>
                <a:gd name="T7" fmla="*/ 769 h 769"/>
                <a:gd name="T8" fmla="*/ 0 w 3456"/>
                <a:gd name="T9" fmla="*/ 1 h 769"/>
                <a:gd name="T10" fmla="*/ 396 w 3456"/>
                <a:gd name="T11" fmla="*/ 0 h 769"/>
              </a:gdLst>
              <a:ahLst/>
              <a:cxnLst>
                <a:cxn ang="0">
                  <a:pos x="T0" y="T1"/>
                </a:cxn>
                <a:cxn ang="0">
                  <a:pos x="T2" y="T3"/>
                </a:cxn>
                <a:cxn ang="0">
                  <a:pos x="T4" y="T5"/>
                </a:cxn>
                <a:cxn ang="0">
                  <a:pos x="T6" y="T7"/>
                </a:cxn>
                <a:cxn ang="0">
                  <a:pos x="T8" y="T9"/>
                </a:cxn>
                <a:cxn ang="0">
                  <a:pos x="T10" y="T11"/>
                </a:cxn>
              </a:cxnLst>
              <a:rect l="0" t="0" r="r" b="b"/>
              <a:pathLst>
                <a:path w="3456" h="769">
                  <a:moveTo>
                    <a:pt x="3306" y="97"/>
                  </a:moveTo>
                  <a:lnTo>
                    <a:pt x="3456" y="97"/>
                  </a:lnTo>
                  <a:lnTo>
                    <a:pt x="3456" y="769"/>
                  </a:lnTo>
                  <a:lnTo>
                    <a:pt x="0" y="769"/>
                  </a:lnTo>
                  <a:lnTo>
                    <a:pt x="0" y="1"/>
                  </a:lnTo>
                  <a:lnTo>
                    <a:pt x="396" y="0"/>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 name="未知">
              <a:extLst>
                <a:ext uri="{FF2B5EF4-FFF2-40B4-BE49-F238E27FC236}">
                  <a16:creationId xmlns:a16="http://schemas.microsoft.com/office/drawing/2014/main" id="{BA4E6BC3-6302-A840-BDCC-178E365A0D14}"/>
                </a:ext>
              </a:extLst>
            </p:cNvPr>
            <p:cNvSpPr>
              <a:spLocks/>
            </p:cNvSpPr>
            <p:nvPr/>
          </p:nvSpPr>
          <p:spPr bwMode="auto">
            <a:xfrm>
              <a:off x="2986" y="1793"/>
              <a:ext cx="1344" cy="288"/>
            </a:xfrm>
            <a:custGeom>
              <a:avLst/>
              <a:gdLst>
                <a:gd name="T0" fmla="*/ 0 w 1344"/>
                <a:gd name="T1" fmla="*/ 0 h 288"/>
                <a:gd name="T2" fmla="*/ 0 w 1344"/>
                <a:gd name="T3" fmla="*/ 288 h 288"/>
                <a:gd name="T4" fmla="*/ 1344 w 1344"/>
                <a:gd name="T5" fmla="*/ 288 h 288"/>
              </a:gdLst>
              <a:ahLst/>
              <a:cxnLst>
                <a:cxn ang="0">
                  <a:pos x="T0" y="T1"/>
                </a:cxn>
                <a:cxn ang="0">
                  <a:pos x="T2" y="T3"/>
                </a:cxn>
                <a:cxn ang="0">
                  <a:pos x="T4" y="T5"/>
                </a:cxn>
              </a:cxnLst>
              <a:rect l="0" t="0" r="r" b="b"/>
              <a:pathLst>
                <a:path w="1344" h="288">
                  <a:moveTo>
                    <a:pt x="0" y="0"/>
                  </a:moveTo>
                  <a:lnTo>
                    <a:pt x="0" y="288"/>
                  </a:lnTo>
                  <a:lnTo>
                    <a:pt x="1344" y="288"/>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0" name="Text Box 61">
              <a:extLst>
                <a:ext uri="{FF2B5EF4-FFF2-40B4-BE49-F238E27FC236}">
                  <a16:creationId xmlns:a16="http://schemas.microsoft.com/office/drawing/2014/main" id="{BB7A7A1F-48BC-AE46-9A8A-B55CC6848DB8}"/>
                </a:ext>
              </a:extLst>
            </p:cNvPr>
            <p:cNvSpPr txBox="1">
              <a:spLocks noChangeArrowheads="1"/>
            </p:cNvSpPr>
            <p:nvPr/>
          </p:nvSpPr>
          <p:spPr bwMode="auto">
            <a:xfrm>
              <a:off x="1797" y="698"/>
              <a:ext cx="800"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nchor="ctr">
              <a:spAutoFit/>
            </a:bodyPr>
            <a:lstStyle/>
            <a:p>
              <a:pPr algn="ctr" eaLnBrk="0" hangingPunct="0"/>
              <a:r>
                <a:rPr lang="en-US" altLang="zh-CN" sz="1508">
                  <a:latin typeface="Tahoma" panose="020B0604030504040204" pitchFamily="34" charset="0"/>
                </a:rPr>
                <a:t>Next SEQ PC</a:t>
              </a:r>
            </a:p>
          </p:txBody>
        </p:sp>
        <p:grpSp>
          <p:nvGrpSpPr>
            <p:cNvPr id="61" name="Group 62">
              <a:extLst>
                <a:ext uri="{FF2B5EF4-FFF2-40B4-BE49-F238E27FC236}">
                  <a16:creationId xmlns:a16="http://schemas.microsoft.com/office/drawing/2014/main" id="{D7896CCF-B826-CC4E-947B-211430764200}"/>
                </a:ext>
              </a:extLst>
            </p:cNvPr>
            <p:cNvGrpSpPr>
              <a:grpSpLocks/>
            </p:cNvGrpSpPr>
            <p:nvPr/>
          </p:nvGrpSpPr>
          <p:grpSpPr bwMode="auto">
            <a:xfrm>
              <a:off x="334" y="1235"/>
              <a:ext cx="192" cy="774"/>
              <a:chOff x="0" y="0"/>
              <a:chExt cx="192" cy="774"/>
            </a:xfrm>
          </p:grpSpPr>
          <p:sp>
            <p:nvSpPr>
              <p:cNvPr id="80" name="Rectangle 63">
                <a:extLst>
                  <a:ext uri="{FF2B5EF4-FFF2-40B4-BE49-F238E27FC236}">
                    <a16:creationId xmlns:a16="http://schemas.microsoft.com/office/drawing/2014/main" id="{777A23AB-8DEA-F44C-8388-2B1225D69E73}"/>
                  </a:ext>
                </a:extLst>
              </p:cNvPr>
              <p:cNvSpPr>
                <a:spLocks noChangeArrowheads="1"/>
              </p:cNvSpPr>
              <p:nvPr/>
            </p:nvSpPr>
            <p:spPr bwMode="auto">
              <a:xfrm>
                <a:off x="0" y="0"/>
                <a:ext cx="192" cy="768"/>
              </a:xfrm>
              <a:prstGeom prst="rect">
                <a:avLst/>
              </a:prstGeom>
              <a:solidFill>
                <a:srgbClr val="07F707"/>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89282" tIns="44641" rIns="89282" bIns="44641" anchor="ctr"/>
              <a:lstStyle/>
              <a:p>
                <a:pPr algn="ctr" eaLnBrk="0" hangingPunct="0"/>
                <a:r>
                  <a:rPr lang="en-US" altLang="zh-CN" sz="1508">
                    <a:latin typeface="Tahoma" panose="020B0604030504040204" pitchFamily="34" charset="0"/>
                  </a:rPr>
                  <a:t>Address</a:t>
                </a:r>
              </a:p>
            </p:txBody>
          </p:sp>
          <p:sp>
            <p:nvSpPr>
              <p:cNvPr id="81" name="AutoShape 64">
                <a:extLst>
                  <a:ext uri="{FF2B5EF4-FFF2-40B4-BE49-F238E27FC236}">
                    <a16:creationId xmlns:a16="http://schemas.microsoft.com/office/drawing/2014/main" id="{2A87B71D-938C-1642-95A9-8684D6789BB5}"/>
                  </a:ext>
                </a:extLst>
              </p:cNvPr>
              <p:cNvSpPr>
                <a:spLocks noChangeArrowheads="1"/>
              </p:cNvSpPr>
              <p:nvPr/>
            </p:nvSpPr>
            <p:spPr bwMode="auto">
              <a:xfrm>
                <a:off x="8" y="630"/>
                <a:ext cx="175" cy="144"/>
              </a:xfrm>
              <a:prstGeom prst="triangle">
                <a:avLst>
                  <a:gd name="adj" fmla="val 50000"/>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62" name="Text Box 65">
              <a:extLst>
                <a:ext uri="{FF2B5EF4-FFF2-40B4-BE49-F238E27FC236}">
                  <a16:creationId xmlns:a16="http://schemas.microsoft.com/office/drawing/2014/main" id="{97516081-A780-6544-9C86-ED61C256E250}"/>
                </a:ext>
              </a:extLst>
            </p:cNvPr>
            <p:cNvSpPr txBox="1">
              <a:spLocks noChangeArrowheads="1"/>
            </p:cNvSpPr>
            <p:nvPr/>
          </p:nvSpPr>
          <p:spPr bwMode="auto">
            <a:xfrm>
              <a:off x="349" y="410"/>
              <a:ext cx="540"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nchor="ctr">
              <a:spAutoFit/>
            </a:bodyPr>
            <a:lstStyle/>
            <a:p>
              <a:pPr algn="ctr" eaLnBrk="0" hangingPunct="0"/>
              <a:r>
                <a:rPr lang="en-US" altLang="zh-CN" sz="1508">
                  <a:latin typeface="Tahoma" panose="020B0604030504040204" pitchFamily="34" charset="0"/>
                </a:rPr>
                <a:t>Next PC</a:t>
              </a:r>
            </a:p>
          </p:txBody>
        </p:sp>
        <p:sp>
          <p:nvSpPr>
            <p:cNvPr id="63" name="Text Box 66">
              <a:extLst>
                <a:ext uri="{FF2B5EF4-FFF2-40B4-BE49-F238E27FC236}">
                  <a16:creationId xmlns:a16="http://schemas.microsoft.com/office/drawing/2014/main" id="{7D0C67DB-CF42-2843-84DA-8E2D66E276B5}"/>
                </a:ext>
              </a:extLst>
            </p:cNvPr>
            <p:cNvSpPr txBox="1">
              <a:spLocks noChangeArrowheads="1"/>
            </p:cNvSpPr>
            <p:nvPr/>
          </p:nvSpPr>
          <p:spPr bwMode="auto">
            <a:xfrm>
              <a:off x="3155" y="2697"/>
              <a:ext cx="584"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nchor="ctr">
              <a:spAutoFit/>
            </a:bodyPr>
            <a:lstStyle/>
            <a:p>
              <a:pPr algn="ctr" eaLnBrk="0" hangingPunct="0"/>
              <a:r>
                <a:rPr lang="en-US" altLang="zh-CN" sz="1508">
                  <a:latin typeface="Tahoma" panose="020B0604030504040204" pitchFamily="34" charset="0"/>
                </a:rPr>
                <a:t>WB Data</a:t>
              </a:r>
            </a:p>
          </p:txBody>
        </p:sp>
        <p:sp>
          <p:nvSpPr>
            <p:cNvPr id="64" name="Oval 67">
              <a:extLst>
                <a:ext uri="{FF2B5EF4-FFF2-40B4-BE49-F238E27FC236}">
                  <a16:creationId xmlns:a16="http://schemas.microsoft.com/office/drawing/2014/main" id="{BB0C4AC2-E636-9B4E-A274-B25635E61CB1}"/>
                </a:ext>
              </a:extLst>
            </p:cNvPr>
            <p:cNvSpPr>
              <a:spLocks noChangeArrowheads="1"/>
            </p:cNvSpPr>
            <p:nvPr/>
          </p:nvSpPr>
          <p:spPr bwMode="auto">
            <a:xfrm>
              <a:off x="2812" y="908"/>
              <a:ext cx="47" cy="47"/>
            </a:xfrm>
            <a:prstGeom prst="ellipse">
              <a:avLst/>
            </a:prstGeom>
            <a:solidFill>
              <a:schemeClr val="tx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5" name="Oval 68">
              <a:extLst>
                <a:ext uri="{FF2B5EF4-FFF2-40B4-BE49-F238E27FC236}">
                  <a16:creationId xmlns:a16="http://schemas.microsoft.com/office/drawing/2014/main" id="{D905E1AE-E18F-5F41-80A2-D1792C84EBBF}"/>
                </a:ext>
              </a:extLst>
            </p:cNvPr>
            <p:cNvSpPr>
              <a:spLocks noChangeArrowheads="1"/>
            </p:cNvSpPr>
            <p:nvPr/>
          </p:nvSpPr>
          <p:spPr bwMode="auto">
            <a:xfrm>
              <a:off x="2962" y="1770"/>
              <a:ext cx="47" cy="47"/>
            </a:xfrm>
            <a:prstGeom prst="ellipse">
              <a:avLst/>
            </a:prstGeom>
            <a:solidFill>
              <a:schemeClr val="tx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6" name="Oval 69">
              <a:extLst>
                <a:ext uri="{FF2B5EF4-FFF2-40B4-BE49-F238E27FC236}">
                  <a16:creationId xmlns:a16="http://schemas.microsoft.com/office/drawing/2014/main" id="{BC7017E0-E318-7E4E-869B-4E1BFC1DE6C1}"/>
                </a:ext>
              </a:extLst>
            </p:cNvPr>
            <p:cNvSpPr>
              <a:spLocks noChangeArrowheads="1"/>
            </p:cNvSpPr>
            <p:nvPr/>
          </p:nvSpPr>
          <p:spPr bwMode="auto">
            <a:xfrm>
              <a:off x="4067" y="1623"/>
              <a:ext cx="47" cy="47"/>
            </a:xfrm>
            <a:prstGeom prst="ellipse">
              <a:avLst/>
            </a:prstGeom>
            <a:solidFill>
              <a:schemeClr val="tx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7" name="Oval 70">
              <a:extLst>
                <a:ext uri="{FF2B5EF4-FFF2-40B4-BE49-F238E27FC236}">
                  <a16:creationId xmlns:a16="http://schemas.microsoft.com/office/drawing/2014/main" id="{6D9D449D-F2C0-DC42-A5F9-2D47DC23BDEA}"/>
                </a:ext>
              </a:extLst>
            </p:cNvPr>
            <p:cNvSpPr>
              <a:spLocks noChangeArrowheads="1"/>
            </p:cNvSpPr>
            <p:nvPr/>
          </p:nvSpPr>
          <p:spPr bwMode="auto">
            <a:xfrm>
              <a:off x="1857" y="1423"/>
              <a:ext cx="47" cy="47"/>
            </a:xfrm>
            <a:prstGeom prst="ellipse">
              <a:avLst/>
            </a:prstGeom>
            <a:solidFill>
              <a:schemeClr val="tx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8" name="Oval 71">
              <a:extLst>
                <a:ext uri="{FF2B5EF4-FFF2-40B4-BE49-F238E27FC236}">
                  <a16:creationId xmlns:a16="http://schemas.microsoft.com/office/drawing/2014/main" id="{0B623D19-A97C-FE42-8B92-DF3EAD65207F}"/>
                </a:ext>
              </a:extLst>
            </p:cNvPr>
            <p:cNvSpPr>
              <a:spLocks noChangeArrowheads="1"/>
            </p:cNvSpPr>
            <p:nvPr/>
          </p:nvSpPr>
          <p:spPr bwMode="auto">
            <a:xfrm>
              <a:off x="1862" y="1767"/>
              <a:ext cx="47" cy="47"/>
            </a:xfrm>
            <a:prstGeom prst="ellipse">
              <a:avLst/>
            </a:prstGeom>
            <a:solidFill>
              <a:schemeClr val="tx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69" name="Group 72">
              <a:extLst>
                <a:ext uri="{FF2B5EF4-FFF2-40B4-BE49-F238E27FC236}">
                  <a16:creationId xmlns:a16="http://schemas.microsoft.com/office/drawing/2014/main" id="{E84FCA9B-D755-814F-A514-A3BBD95EBD0B}"/>
                </a:ext>
              </a:extLst>
            </p:cNvPr>
            <p:cNvGrpSpPr>
              <a:grpSpLocks/>
            </p:cNvGrpSpPr>
            <p:nvPr/>
          </p:nvGrpSpPr>
          <p:grpSpPr bwMode="auto">
            <a:xfrm>
              <a:off x="1442" y="1381"/>
              <a:ext cx="349" cy="432"/>
              <a:chOff x="8" y="0"/>
              <a:chExt cx="349" cy="432"/>
            </a:xfrm>
          </p:grpSpPr>
          <p:grpSp>
            <p:nvGrpSpPr>
              <p:cNvPr id="76" name="Group 73">
                <a:extLst>
                  <a:ext uri="{FF2B5EF4-FFF2-40B4-BE49-F238E27FC236}">
                    <a16:creationId xmlns:a16="http://schemas.microsoft.com/office/drawing/2014/main" id="{A7FDC035-08FD-4149-8099-B47F4468F335}"/>
                  </a:ext>
                </a:extLst>
              </p:cNvPr>
              <p:cNvGrpSpPr>
                <a:grpSpLocks/>
              </p:cNvGrpSpPr>
              <p:nvPr/>
            </p:nvGrpSpPr>
            <p:grpSpPr bwMode="auto">
              <a:xfrm>
                <a:off x="120" y="0"/>
                <a:ext cx="128" cy="432"/>
                <a:chOff x="0" y="0"/>
                <a:chExt cx="176" cy="432"/>
              </a:xfrm>
            </p:grpSpPr>
            <p:sp>
              <p:nvSpPr>
                <p:cNvPr id="78" name="Rectangle 74">
                  <a:extLst>
                    <a:ext uri="{FF2B5EF4-FFF2-40B4-BE49-F238E27FC236}">
                      <a16:creationId xmlns:a16="http://schemas.microsoft.com/office/drawing/2014/main" id="{8C2243E8-6BAB-1F4D-9B78-AE6CAFF3F694}"/>
                    </a:ext>
                  </a:extLst>
                </p:cNvPr>
                <p:cNvSpPr>
                  <a:spLocks noChangeArrowheads="1"/>
                </p:cNvSpPr>
                <p:nvPr/>
              </p:nvSpPr>
              <p:spPr bwMode="auto">
                <a:xfrm>
                  <a:off x="0" y="0"/>
                  <a:ext cx="176" cy="432"/>
                </a:xfrm>
                <a:prstGeom prst="rect">
                  <a:avLst/>
                </a:prstGeom>
                <a:solidFill>
                  <a:schemeClr val="bg1"/>
                </a:solidFill>
                <a:ln w="254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352" tIns="43401" rIns="88352" bIns="43401" anchor="ctr"/>
                <a:lstStyle/>
                <a:p>
                  <a:pPr algn="ctr" eaLnBrk="0" hangingPunct="0"/>
                  <a:endParaRPr lang="zh-CN" altLang="en-US" sz="1508">
                    <a:latin typeface="Tahoma" panose="020B0604030504040204" pitchFamily="34" charset="0"/>
                  </a:endParaRPr>
                </a:p>
              </p:txBody>
            </p:sp>
            <p:sp>
              <p:nvSpPr>
                <p:cNvPr id="79" name="AutoShape 75">
                  <a:extLst>
                    <a:ext uri="{FF2B5EF4-FFF2-40B4-BE49-F238E27FC236}">
                      <a16:creationId xmlns:a16="http://schemas.microsoft.com/office/drawing/2014/main" id="{39048A35-615E-184D-A844-2C869664EE5E}"/>
                    </a:ext>
                  </a:extLst>
                </p:cNvPr>
                <p:cNvSpPr>
                  <a:spLocks noChangeArrowheads="1"/>
                </p:cNvSpPr>
                <p:nvPr/>
              </p:nvSpPr>
              <p:spPr bwMode="auto">
                <a:xfrm>
                  <a:off x="20" y="336"/>
                  <a:ext cx="144" cy="96"/>
                </a:xfrm>
                <a:prstGeom prst="triangle">
                  <a:avLst>
                    <a:gd name="adj" fmla="val 50000"/>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77" name="Text Box 76">
                <a:extLst>
                  <a:ext uri="{FF2B5EF4-FFF2-40B4-BE49-F238E27FC236}">
                    <a16:creationId xmlns:a16="http://schemas.microsoft.com/office/drawing/2014/main" id="{F7E6BAE4-BAD7-F449-9D89-3086A9E24621}"/>
                  </a:ext>
                </a:extLst>
              </p:cNvPr>
              <p:cNvSpPr txBox="1">
                <a:spLocks noChangeArrowheads="1"/>
              </p:cNvSpPr>
              <p:nvPr/>
            </p:nvSpPr>
            <p:spPr bwMode="auto">
              <a:xfrm rot="5400000">
                <a:off x="28" y="42"/>
                <a:ext cx="310" cy="3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82" tIns="44641" rIns="89282" bIns="44641" anchor="ctr">
                <a:spAutoFit/>
              </a:bodyPr>
              <a:lstStyle/>
              <a:p>
                <a:pPr algn="ctr" eaLnBrk="0" hangingPunct="0"/>
                <a:r>
                  <a:rPr lang="en-US" altLang="zh-CN" sz="1508">
                    <a:latin typeface="Tahoma" panose="020B0604030504040204" pitchFamily="34" charset="0"/>
                  </a:rPr>
                  <a:t>Inst</a:t>
                </a:r>
              </a:p>
            </p:txBody>
          </p:sp>
        </p:grpSp>
        <p:sp>
          <p:nvSpPr>
            <p:cNvPr id="70" name="Text Box 77">
              <a:extLst>
                <a:ext uri="{FF2B5EF4-FFF2-40B4-BE49-F238E27FC236}">
                  <a16:creationId xmlns:a16="http://schemas.microsoft.com/office/drawing/2014/main" id="{12C92E29-F5F1-A64E-81F5-13688F41B061}"/>
                </a:ext>
              </a:extLst>
            </p:cNvPr>
            <p:cNvSpPr txBox="1">
              <a:spLocks noChangeArrowheads="1"/>
            </p:cNvSpPr>
            <p:nvPr/>
          </p:nvSpPr>
          <p:spPr bwMode="auto">
            <a:xfrm>
              <a:off x="1978" y="1592"/>
              <a:ext cx="272"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nchor="ctr">
              <a:spAutoFit/>
            </a:bodyPr>
            <a:lstStyle/>
            <a:p>
              <a:pPr algn="ctr" eaLnBrk="0" hangingPunct="0"/>
              <a:r>
                <a:rPr lang="en-US" altLang="zh-CN" sz="1508">
                  <a:latin typeface="Tahoma" panose="020B0604030504040204" pitchFamily="34" charset="0"/>
                </a:rPr>
                <a:t>RD</a:t>
              </a:r>
            </a:p>
          </p:txBody>
        </p:sp>
        <p:sp>
          <p:nvSpPr>
            <p:cNvPr id="71" name="Text Box 78">
              <a:extLst>
                <a:ext uri="{FF2B5EF4-FFF2-40B4-BE49-F238E27FC236}">
                  <a16:creationId xmlns:a16="http://schemas.microsoft.com/office/drawing/2014/main" id="{A00B7148-72DF-704E-88A6-D0834E311ED0}"/>
                </a:ext>
              </a:extLst>
            </p:cNvPr>
            <p:cNvSpPr txBox="1">
              <a:spLocks noChangeArrowheads="1"/>
            </p:cNvSpPr>
            <p:nvPr/>
          </p:nvSpPr>
          <p:spPr bwMode="auto">
            <a:xfrm>
              <a:off x="1953" y="1064"/>
              <a:ext cx="324"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nchor="ctr">
              <a:spAutoFit/>
            </a:bodyPr>
            <a:lstStyle/>
            <a:p>
              <a:pPr algn="ctr" eaLnBrk="0" hangingPunct="0"/>
              <a:r>
                <a:rPr lang="en-US" altLang="zh-CN" sz="1508">
                  <a:latin typeface="Tahoma" panose="020B0604030504040204" pitchFamily="34" charset="0"/>
                </a:rPr>
                <a:t>RS1</a:t>
              </a:r>
            </a:p>
          </p:txBody>
        </p:sp>
        <p:sp>
          <p:nvSpPr>
            <p:cNvPr id="72" name="Text Box 79">
              <a:extLst>
                <a:ext uri="{FF2B5EF4-FFF2-40B4-BE49-F238E27FC236}">
                  <a16:creationId xmlns:a16="http://schemas.microsoft.com/office/drawing/2014/main" id="{E97278F2-2FCF-9641-81D2-E445589B46B3}"/>
                </a:ext>
              </a:extLst>
            </p:cNvPr>
            <p:cNvSpPr txBox="1">
              <a:spLocks noChangeArrowheads="1"/>
            </p:cNvSpPr>
            <p:nvPr/>
          </p:nvSpPr>
          <p:spPr bwMode="auto">
            <a:xfrm>
              <a:off x="1953" y="1258"/>
              <a:ext cx="324"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nchor="ctr">
              <a:spAutoFit/>
            </a:bodyPr>
            <a:lstStyle/>
            <a:p>
              <a:pPr algn="ctr" eaLnBrk="0" hangingPunct="0"/>
              <a:r>
                <a:rPr lang="en-US" altLang="zh-CN" sz="1508">
                  <a:latin typeface="Tahoma" panose="020B0604030504040204" pitchFamily="34" charset="0"/>
                </a:rPr>
                <a:t>RS2</a:t>
              </a:r>
            </a:p>
          </p:txBody>
        </p:sp>
        <p:sp>
          <p:nvSpPr>
            <p:cNvPr id="73" name="Text Box 80">
              <a:extLst>
                <a:ext uri="{FF2B5EF4-FFF2-40B4-BE49-F238E27FC236}">
                  <a16:creationId xmlns:a16="http://schemas.microsoft.com/office/drawing/2014/main" id="{D09D6E94-3FEA-AC43-8546-F54F0A5ABFB3}"/>
                </a:ext>
              </a:extLst>
            </p:cNvPr>
            <p:cNvSpPr txBox="1">
              <a:spLocks noChangeArrowheads="1"/>
            </p:cNvSpPr>
            <p:nvPr/>
          </p:nvSpPr>
          <p:spPr bwMode="auto">
            <a:xfrm>
              <a:off x="1894" y="2246"/>
              <a:ext cx="362"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nchor="ctr">
              <a:spAutoFit/>
            </a:bodyPr>
            <a:lstStyle/>
            <a:p>
              <a:pPr algn="ctr" eaLnBrk="0" hangingPunct="0"/>
              <a:r>
                <a:rPr lang="en-US" altLang="zh-CN" sz="1508">
                  <a:latin typeface="Tahoma" panose="020B0604030504040204" pitchFamily="34" charset="0"/>
                </a:rPr>
                <a:t>Imm</a:t>
              </a:r>
            </a:p>
          </p:txBody>
        </p:sp>
        <p:sp>
          <p:nvSpPr>
            <p:cNvPr id="74" name="Text Box 81">
              <a:extLst>
                <a:ext uri="{FF2B5EF4-FFF2-40B4-BE49-F238E27FC236}">
                  <a16:creationId xmlns:a16="http://schemas.microsoft.com/office/drawing/2014/main" id="{D8CAA02D-C936-A143-AA7D-781322F3B064}"/>
                </a:ext>
              </a:extLst>
            </p:cNvPr>
            <p:cNvSpPr txBox="1">
              <a:spLocks noChangeArrowheads="1"/>
            </p:cNvSpPr>
            <p:nvPr/>
          </p:nvSpPr>
          <p:spPr bwMode="auto">
            <a:xfrm>
              <a:off x="0" y="2260"/>
              <a:ext cx="1034" cy="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508">
                  <a:solidFill>
                    <a:schemeClr val="hlink"/>
                  </a:solidFill>
                  <a:latin typeface="Tahoma" panose="020B0604030504040204" pitchFamily="34" charset="0"/>
                </a:rPr>
                <a:t>IR &lt;= mem[PC];</a:t>
              </a:r>
            </a:p>
            <a:p>
              <a:pPr eaLnBrk="0" hangingPunct="0">
                <a:spcBef>
                  <a:spcPct val="50000"/>
                </a:spcBef>
              </a:pPr>
              <a:r>
                <a:rPr lang="en-US" altLang="zh-CN" sz="1508">
                  <a:solidFill>
                    <a:schemeClr val="hlink"/>
                  </a:solidFill>
                  <a:latin typeface="Tahoma" panose="020B0604030504040204" pitchFamily="34" charset="0"/>
                </a:rPr>
                <a:t>PC &lt;= PC + 4</a:t>
              </a:r>
            </a:p>
          </p:txBody>
        </p:sp>
        <p:sp>
          <p:nvSpPr>
            <p:cNvPr id="75" name="Text Box 82">
              <a:extLst>
                <a:ext uri="{FF2B5EF4-FFF2-40B4-BE49-F238E27FC236}">
                  <a16:creationId xmlns:a16="http://schemas.microsoft.com/office/drawing/2014/main" id="{73DC09BF-45F5-FC43-AC96-4CE2BF7039C8}"/>
                </a:ext>
              </a:extLst>
            </p:cNvPr>
            <p:cNvSpPr txBox="1">
              <a:spLocks noChangeArrowheads="1"/>
            </p:cNvSpPr>
            <p:nvPr/>
          </p:nvSpPr>
          <p:spPr bwMode="auto">
            <a:xfrm>
              <a:off x="0" y="2819"/>
              <a:ext cx="2202"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508">
                  <a:solidFill>
                    <a:schemeClr val="hlink"/>
                  </a:solidFill>
                  <a:latin typeface="Tahoma" panose="020B0604030504040204" pitchFamily="34" charset="0"/>
                </a:rPr>
                <a:t>Reg[IR</a:t>
              </a:r>
              <a:r>
                <a:rPr lang="en-US" altLang="zh-CN" sz="1508" baseline="-25000">
                  <a:solidFill>
                    <a:schemeClr val="hlink"/>
                  </a:solidFill>
                  <a:latin typeface="Tahoma" panose="020B0604030504040204" pitchFamily="34" charset="0"/>
                </a:rPr>
                <a:t>rd</a:t>
              </a:r>
              <a:r>
                <a:rPr lang="en-US" altLang="zh-CN" sz="1508">
                  <a:solidFill>
                    <a:schemeClr val="hlink"/>
                  </a:solidFill>
                  <a:latin typeface="Tahoma" panose="020B0604030504040204" pitchFamily="34" charset="0"/>
                </a:rPr>
                <a:t>] &lt;= Reg[IR</a:t>
              </a:r>
              <a:r>
                <a:rPr lang="en-US" altLang="zh-CN" sz="1508" baseline="-25000">
                  <a:solidFill>
                    <a:schemeClr val="hlink"/>
                  </a:solidFill>
                  <a:latin typeface="Tahoma" panose="020B0604030504040204" pitchFamily="34" charset="0"/>
                </a:rPr>
                <a:t>rs</a:t>
              </a:r>
              <a:r>
                <a:rPr lang="en-US" altLang="zh-CN" sz="1508">
                  <a:solidFill>
                    <a:schemeClr val="hlink"/>
                  </a:solidFill>
                  <a:latin typeface="Tahoma" panose="020B0604030504040204" pitchFamily="34" charset="0"/>
                </a:rPr>
                <a:t>] op</a:t>
              </a:r>
              <a:r>
                <a:rPr lang="en-US" altLang="zh-CN" sz="1508" baseline="-25000">
                  <a:solidFill>
                    <a:schemeClr val="hlink"/>
                  </a:solidFill>
                  <a:latin typeface="Tahoma" panose="020B0604030504040204" pitchFamily="34" charset="0"/>
                </a:rPr>
                <a:t>IRop</a:t>
              </a:r>
              <a:r>
                <a:rPr lang="en-US" altLang="zh-CN" sz="1508">
                  <a:solidFill>
                    <a:schemeClr val="hlink"/>
                  </a:solidFill>
                  <a:latin typeface="Tahoma" panose="020B0604030504040204" pitchFamily="34" charset="0"/>
                </a:rPr>
                <a:t> Reg[IR</a:t>
              </a:r>
              <a:r>
                <a:rPr lang="en-US" altLang="zh-CN" sz="1508" baseline="-25000">
                  <a:solidFill>
                    <a:schemeClr val="hlink"/>
                  </a:solidFill>
                  <a:latin typeface="Tahoma" panose="020B0604030504040204" pitchFamily="34" charset="0"/>
                </a:rPr>
                <a:t>rt</a:t>
              </a:r>
              <a:r>
                <a:rPr lang="en-US" altLang="zh-CN" sz="1508">
                  <a:solidFill>
                    <a:schemeClr val="hlink"/>
                  </a:solidFill>
                  <a:latin typeface="Tahoma" panose="020B0604030504040204" pitchFamily="34" charset="0"/>
                </a:rPr>
                <a:t>]</a:t>
              </a:r>
            </a:p>
          </p:txBody>
        </p:sp>
      </p:grpSp>
      <p:sp>
        <p:nvSpPr>
          <p:cNvPr id="92" name="日期占位符 6">
            <a:extLst>
              <a:ext uri="{FF2B5EF4-FFF2-40B4-BE49-F238E27FC236}">
                <a16:creationId xmlns:a16="http://schemas.microsoft.com/office/drawing/2014/main" id="{7D44D433-D094-C748-A9D5-1396D34B3574}"/>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93" name="页脚占位符 7">
            <a:extLst>
              <a:ext uri="{FF2B5EF4-FFF2-40B4-BE49-F238E27FC236}">
                <a16:creationId xmlns:a16="http://schemas.microsoft.com/office/drawing/2014/main" id="{7F4CDE4E-A3F1-074F-81EF-C97E5BFB37EB}"/>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4" name="灯片编号占位符 8">
            <a:extLst>
              <a:ext uri="{FF2B5EF4-FFF2-40B4-BE49-F238E27FC236}">
                <a16:creationId xmlns:a16="http://schemas.microsoft.com/office/drawing/2014/main" id="{D6892399-27CC-3A49-A8A6-01220E74C47B}"/>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Instructions between</a:t>
            </a:r>
            <a:r>
              <a:rPr lang="zh-Hans" altLang="en-US" dirty="0"/>
              <a:t> </a:t>
            </a:r>
            <a:r>
              <a:rPr lang="en-US" altLang="zh-Hans" dirty="0" err="1"/>
              <a:t>Misprediction</a:t>
            </a:r>
            <a:endParaRPr lang="zh-CN" altLang="en-US"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99" dirty="0"/>
              <a:t>Varies widely</a:t>
            </a:r>
          </a:p>
          <a:p>
            <a:pPr lvl="1"/>
            <a:r>
              <a:rPr lang="en-US" altLang="zh-CN" sz="2302" dirty="0"/>
              <a:t>The FP, an average rate of 9% with a standard deviation of 4%</a:t>
            </a:r>
          </a:p>
          <a:p>
            <a:pPr lvl="1"/>
            <a:r>
              <a:rPr lang="en-US" altLang="zh-CN" sz="2302" dirty="0"/>
              <a:t>The integer, an average rate of 15% with a standard deviation of 5%</a:t>
            </a:r>
          </a:p>
        </p:txBody>
      </p:sp>
      <p:graphicFrame>
        <p:nvGraphicFramePr>
          <p:cNvPr id="8" name="Object 4">
            <a:extLst>
              <a:ext uri="{FF2B5EF4-FFF2-40B4-BE49-F238E27FC236}">
                <a16:creationId xmlns:a16="http://schemas.microsoft.com/office/drawing/2014/main" id="{1C9DFDF6-61F2-9C4A-BE2B-D314BE950506}"/>
              </a:ext>
            </a:extLst>
          </p:cNvPr>
          <p:cNvGraphicFramePr>
            <a:graphicFrameLocks noGrp="1" noChangeAspect="1"/>
          </p:cNvGraphicFramePr>
          <p:nvPr>
            <p:ph idx="1"/>
            <p:extLst>
              <p:ext uri="{D42A27DB-BD31-4B8C-83A1-F6EECF244321}">
                <p14:modId xmlns:p14="http://schemas.microsoft.com/office/powerpoint/2010/main" val="703464437"/>
              </p:ext>
            </p:extLst>
          </p:nvPr>
        </p:nvGraphicFramePr>
        <p:xfrm>
          <a:off x="174666" y="2513048"/>
          <a:ext cx="8784843" cy="4084304"/>
        </p:xfrm>
        <a:graphic>
          <a:graphicData uri="http://schemas.openxmlformats.org/presentationml/2006/ole">
            <mc:AlternateContent xmlns:mc="http://schemas.openxmlformats.org/markup-compatibility/2006">
              <mc:Choice xmlns:v="urn:schemas-microsoft-com:vml" Requires="v">
                <p:oleObj spid="_x0000_s56334" r:id="rId3" imgW="11798300" imgH="7315200" progId="MSGraph.Chart.8">
                  <p:embed/>
                </p:oleObj>
              </mc:Choice>
              <mc:Fallback>
                <p:oleObj r:id="rId3" imgW="11798300" imgH="7315200" progId="MSGraph.Chart.8">
                  <p:embed/>
                  <p:pic>
                    <p:nvPicPr>
                      <p:cNvPr id="2" name="Object 4">
                        <a:extLst>
                          <a:ext uri="{FF2B5EF4-FFF2-40B4-BE49-F238E27FC236}">
                            <a16:creationId xmlns:a16="http://schemas.microsoft.com/office/drawing/2014/main" id="{F7421C83-20A5-DC43-B023-D18261879EB6}"/>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66" y="2513048"/>
                        <a:ext cx="8784843" cy="4084304"/>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日期占位符 6">
            <a:extLst>
              <a:ext uri="{FF2B5EF4-FFF2-40B4-BE49-F238E27FC236}">
                <a16:creationId xmlns:a16="http://schemas.microsoft.com/office/drawing/2014/main" id="{C0D78419-20C7-0E43-87C4-1663F736D649}"/>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0" name="页脚占位符 7">
            <a:extLst>
              <a:ext uri="{FF2B5EF4-FFF2-40B4-BE49-F238E27FC236}">
                <a16:creationId xmlns:a16="http://schemas.microsoft.com/office/drawing/2014/main" id="{969CF516-12F8-BC43-AB1C-29EBC1DC69B2}"/>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4" name="灯片编号占位符 8">
            <a:extLst>
              <a:ext uri="{FF2B5EF4-FFF2-40B4-BE49-F238E27FC236}">
                <a16:creationId xmlns:a16="http://schemas.microsoft.com/office/drawing/2014/main" id="{CD0FC5AA-E105-9848-A934-0B78FA163272}"/>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40</a:t>
            </a:fld>
            <a:endParaRPr lang="en-US" altLang="zh-CN"/>
          </a:p>
        </p:txBody>
      </p:sp>
    </p:spTree>
    <p:extLst>
      <p:ext uri="{BB962C8B-B14F-4D97-AF65-F5344CB8AC3E}">
        <p14:creationId xmlns:p14="http://schemas.microsoft.com/office/powerpoint/2010/main" val="133711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CN" dirty="0"/>
              <a:t>Usage of Static Branch Prediction</a:t>
            </a:r>
            <a:endParaRPr lang="zh-CN" altLang="en-US"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Static</a:t>
            </a:r>
          </a:p>
          <a:p>
            <a:pPr lvl="1"/>
            <a:r>
              <a:rPr lang="en-US" altLang="zh-CN" dirty="0"/>
              <a:t>Sometimes be used in processors where the expectation is that branch behavior is highly predictable at compile-time</a:t>
            </a:r>
          </a:p>
          <a:p>
            <a:pPr lvl="1"/>
            <a:r>
              <a:rPr lang="en-US" altLang="zh-CN" dirty="0"/>
              <a:t>Also be used to assist dynamic predictors</a:t>
            </a:r>
          </a:p>
          <a:p>
            <a:r>
              <a:rPr lang="en-US" altLang="zh-CN" dirty="0"/>
              <a:t>Compiler</a:t>
            </a:r>
          </a:p>
        </p:txBody>
      </p:sp>
      <p:sp>
        <p:nvSpPr>
          <p:cNvPr id="7" name="日期占位符 6">
            <a:extLst>
              <a:ext uri="{FF2B5EF4-FFF2-40B4-BE49-F238E27FC236}">
                <a16:creationId xmlns:a16="http://schemas.microsoft.com/office/drawing/2014/main" id="{0D418748-0CE2-1B4D-91C9-D5025C66C727}"/>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5BB14306-95DB-8E4E-BFB2-F656B508F845}"/>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6EF8AED6-2CBA-4D4B-9102-1ECEF93DBC28}"/>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41</a:t>
            </a:fld>
            <a:endParaRPr lang="en-US" altLang="zh-CN"/>
          </a:p>
        </p:txBody>
      </p:sp>
    </p:spTree>
    <p:extLst>
      <p:ext uri="{BB962C8B-B14F-4D97-AF65-F5344CB8AC3E}">
        <p14:creationId xmlns:p14="http://schemas.microsoft.com/office/powerpoint/2010/main" val="44902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005114D-24A3-184D-81A9-F065E26DA945}"/>
              </a:ext>
            </a:extLst>
          </p:cNvPr>
          <p:cNvSpPr>
            <a:spLocks noGrp="1" noChangeArrowheads="1"/>
          </p:cNvSpPr>
          <p:nvPr>
            <p:ph type="ctrTitle"/>
          </p:nvPr>
        </p:nvSpPr>
        <p:spPr>
          <a:xfrm>
            <a:off x="685548" y="1323209"/>
            <a:ext cx="7772904" cy="2340189"/>
          </a:xfrm>
        </p:spPr>
        <p:txBody>
          <a:bodyPr/>
          <a:lstStyle/>
          <a:p>
            <a:r>
              <a:rPr lang="en-US" altLang="zh-CN"/>
              <a:t>Next …</a:t>
            </a:r>
          </a:p>
        </p:txBody>
      </p:sp>
      <p:sp>
        <p:nvSpPr>
          <p:cNvPr id="48131" name="Rectangle 3">
            <a:extLst>
              <a:ext uri="{FF2B5EF4-FFF2-40B4-BE49-F238E27FC236}">
                <a16:creationId xmlns:a16="http://schemas.microsoft.com/office/drawing/2014/main" id="{81DEFBA9-802F-5441-A3E6-3D12DAEDBD76}"/>
              </a:ext>
            </a:extLst>
          </p:cNvPr>
          <p:cNvSpPr>
            <a:spLocks noGrp="1" noChangeArrowheads="1"/>
          </p:cNvSpPr>
          <p:nvPr>
            <p:ph type="subTitle" idx="1"/>
          </p:nvPr>
        </p:nvSpPr>
        <p:spPr>
          <a:xfrm>
            <a:off x="1062347" y="4293096"/>
            <a:ext cx="7019305" cy="1314387"/>
          </a:xfrm>
        </p:spPr>
        <p:txBody>
          <a:bodyPr/>
          <a:lstStyle/>
          <a:p>
            <a:r>
              <a:rPr lang="en-US" altLang="zh-CN"/>
              <a:t>The Simplest Dynamic Branch Prediction – Branch-Prediction Buffer (BPB)</a:t>
            </a:r>
          </a:p>
        </p:txBody>
      </p:sp>
    </p:spTree>
    <p:extLst>
      <p:ext uri="{BB962C8B-B14F-4D97-AF65-F5344CB8AC3E}">
        <p14:creationId xmlns:p14="http://schemas.microsoft.com/office/powerpoint/2010/main" val="5233545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A General Dynamic Branch Prediction Scheme</a:t>
            </a:r>
            <a:endParaRPr lang="zh-CN" altLang="en-US" sz="2800"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Incoming stream of addresses</a:t>
            </a:r>
          </a:p>
          <a:p>
            <a:r>
              <a:rPr lang="en-US" altLang="zh-CN" dirty="0"/>
              <a:t>Fast outgoing stream of predictions</a:t>
            </a:r>
          </a:p>
          <a:p>
            <a:r>
              <a:rPr lang="en-US" altLang="zh-CN" dirty="0"/>
              <a:t>Correction information returned from pipeline</a:t>
            </a:r>
          </a:p>
        </p:txBody>
      </p:sp>
      <p:grpSp>
        <p:nvGrpSpPr>
          <p:cNvPr id="7" name="Group 4">
            <a:extLst>
              <a:ext uri="{FF2B5EF4-FFF2-40B4-BE49-F238E27FC236}">
                <a16:creationId xmlns:a16="http://schemas.microsoft.com/office/drawing/2014/main" id="{6D33CE92-1B81-2F4C-984B-9B078BE42B3D}"/>
              </a:ext>
            </a:extLst>
          </p:cNvPr>
          <p:cNvGrpSpPr>
            <a:grpSpLocks/>
          </p:cNvGrpSpPr>
          <p:nvPr/>
        </p:nvGrpSpPr>
        <p:grpSpPr bwMode="auto">
          <a:xfrm>
            <a:off x="486328" y="2996952"/>
            <a:ext cx="8171344" cy="2337833"/>
            <a:chOff x="0" y="0"/>
            <a:chExt cx="5147" cy="1963"/>
          </a:xfrm>
        </p:grpSpPr>
        <p:sp>
          <p:nvSpPr>
            <p:cNvPr id="8" name="Oval 5">
              <a:extLst>
                <a:ext uri="{FF2B5EF4-FFF2-40B4-BE49-F238E27FC236}">
                  <a16:creationId xmlns:a16="http://schemas.microsoft.com/office/drawing/2014/main" id="{3F0B38E7-47D3-AD4F-96D4-F7F0B6A7827E}"/>
                </a:ext>
              </a:extLst>
            </p:cNvPr>
            <p:cNvSpPr>
              <a:spLocks noChangeArrowheads="1"/>
            </p:cNvSpPr>
            <p:nvPr/>
          </p:nvSpPr>
          <p:spPr bwMode="auto">
            <a:xfrm>
              <a:off x="1801" y="0"/>
              <a:ext cx="1392" cy="885"/>
            </a:xfrm>
            <a:prstGeom prst="ellipse">
              <a:avLst/>
            </a:prstGeom>
            <a:gradFill rotWithShape="0">
              <a:gsLst>
                <a:gs pos="0">
                  <a:schemeClr val="accent1"/>
                </a:gs>
                <a:gs pos="100000">
                  <a:schemeClr val="accent1">
                    <a:gamma/>
                    <a:shade val="46275"/>
                    <a:invGamma/>
                  </a:schemeClr>
                </a:gs>
              </a:gsLst>
              <a:lin ang="5400000" scaled="1"/>
            </a:gra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905">
                  <a:latin typeface="Century Gothic" panose="020B0502020202020204" pitchFamily="34" charset="0"/>
                </a:rPr>
                <a:t>Branch</a:t>
              </a:r>
            </a:p>
            <a:p>
              <a:pPr algn="ctr" eaLnBrk="0" hangingPunct="0"/>
              <a:r>
                <a:rPr lang="en-US" altLang="zh-CN" sz="1905">
                  <a:latin typeface="Century Gothic" panose="020B0502020202020204" pitchFamily="34" charset="0"/>
                </a:rPr>
                <a:t>Predictor</a:t>
              </a:r>
            </a:p>
          </p:txBody>
        </p:sp>
        <p:sp>
          <p:nvSpPr>
            <p:cNvPr id="9" name="Text Box 6">
              <a:extLst>
                <a:ext uri="{FF2B5EF4-FFF2-40B4-BE49-F238E27FC236}">
                  <a16:creationId xmlns:a16="http://schemas.microsoft.com/office/drawing/2014/main" id="{7084EC81-8C73-F948-8E9A-5AC6AFD00BE0}"/>
                </a:ext>
              </a:extLst>
            </p:cNvPr>
            <p:cNvSpPr txBox="1">
              <a:spLocks noChangeArrowheads="1"/>
            </p:cNvSpPr>
            <p:nvPr/>
          </p:nvSpPr>
          <p:spPr bwMode="auto">
            <a:xfrm>
              <a:off x="0" y="194"/>
              <a:ext cx="1248" cy="8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1905">
                  <a:latin typeface="Century Gothic" panose="020B0502020202020204" pitchFamily="34" charset="0"/>
                </a:rPr>
                <a:t>Incoming Branches</a:t>
              </a:r>
            </a:p>
            <a:p>
              <a:pPr algn="ctr" eaLnBrk="0" hangingPunct="0"/>
              <a:r>
                <a:rPr lang="en-US" altLang="zh-CN" sz="1905">
                  <a:latin typeface="Century Gothic" panose="020B0502020202020204" pitchFamily="34" charset="0"/>
                </a:rPr>
                <a:t>{ Address }</a:t>
              </a:r>
            </a:p>
          </p:txBody>
        </p:sp>
        <p:sp>
          <p:nvSpPr>
            <p:cNvPr id="10" name="Text Box 7">
              <a:extLst>
                <a:ext uri="{FF2B5EF4-FFF2-40B4-BE49-F238E27FC236}">
                  <a16:creationId xmlns:a16="http://schemas.microsoft.com/office/drawing/2014/main" id="{183C9784-A1E3-8B44-8FED-94602E9B8B7F}"/>
                </a:ext>
              </a:extLst>
            </p:cNvPr>
            <p:cNvSpPr txBox="1">
              <a:spLocks noChangeArrowheads="1"/>
            </p:cNvSpPr>
            <p:nvPr/>
          </p:nvSpPr>
          <p:spPr bwMode="auto">
            <a:xfrm>
              <a:off x="3700" y="350"/>
              <a:ext cx="1423" cy="5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05">
                  <a:latin typeface="Century Gothic" panose="020B0502020202020204" pitchFamily="34" charset="0"/>
                </a:rPr>
                <a:t>Prediction</a:t>
              </a:r>
            </a:p>
            <a:p>
              <a:pPr algn="ctr" eaLnBrk="0" hangingPunct="0"/>
              <a:r>
                <a:rPr lang="en-US" altLang="zh-CN" sz="1905">
                  <a:latin typeface="Century Gothic" panose="020B0502020202020204" pitchFamily="34" charset="0"/>
                </a:rPr>
                <a:t>{ Address, Value }</a:t>
              </a:r>
            </a:p>
          </p:txBody>
        </p:sp>
        <p:sp>
          <p:nvSpPr>
            <p:cNvPr id="14" name="Line 8">
              <a:extLst>
                <a:ext uri="{FF2B5EF4-FFF2-40B4-BE49-F238E27FC236}">
                  <a16:creationId xmlns:a16="http://schemas.microsoft.com/office/drawing/2014/main" id="{1640351B-D9D8-DA4C-8930-E4E81C8E6FED}"/>
                </a:ext>
              </a:extLst>
            </p:cNvPr>
            <p:cNvSpPr>
              <a:spLocks noChangeShapeType="1"/>
            </p:cNvSpPr>
            <p:nvPr/>
          </p:nvSpPr>
          <p:spPr bwMode="auto">
            <a:xfrm flipV="1">
              <a:off x="1192" y="483"/>
              <a:ext cx="609" cy="0"/>
            </a:xfrm>
            <a:prstGeom prst="line">
              <a:avLst/>
            </a:prstGeom>
            <a:noFill/>
            <a:ln w="762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 name="Line 9">
              <a:extLst>
                <a:ext uri="{FF2B5EF4-FFF2-40B4-BE49-F238E27FC236}">
                  <a16:creationId xmlns:a16="http://schemas.microsoft.com/office/drawing/2014/main" id="{71518415-B3EE-D24D-AA30-8DBE60ACC60C}"/>
                </a:ext>
              </a:extLst>
            </p:cNvPr>
            <p:cNvSpPr>
              <a:spLocks noChangeShapeType="1"/>
            </p:cNvSpPr>
            <p:nvPr/>
          </p:nvSpPr>
          <p:spPr bwMode="auto">
            <a:xfrm flipV="1">
              <a:off x="3193" y="483"/>
              <a:ext cx="584" cy="0"/>
            </a:xfrm>
            <a:prstGeom prst="line">
              <a:avLst/>
            </a:prstGeom>
            <a:noFill/>
            <a:ln w="762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 name="Text Box 10">
              <a:extLst>
                <a:ext uri="{FF2B5EF4-FFF2-40B4-BE49-F238E27FC236}">
                  <a16:creationId xmlns:a16="http://schemas.microsoft.com/office/drawing/2014/main" id="{ADE8D7CD-37AE-3140-B9C0-86F8A5E5E32D}"/>
                </a:ext>
              </a:extLst>
            </p:cNvPr>
            <p:cNvSpPr txBox="1">
              <a:spLocks noChangeArrowheads="1"/>
            </p:cNvSpPr>
            <p:nvPr/>
          </p:nvSpPr>
          <p:spPr bwMode="auto">
            <a:xfrm>
              <a:off x="3724" y="1393"/>
              <a:ext cx="1423" cy="5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905">
                  <a:latin typeface="Century Gothic" panose="020B0502020202020204" pitchFamily="34" charset="0"/>
                </a:rPr>
                <a:t>Corrections</a:t>
              </a:r>
            </a:p>
            <a:p>
              <a:pPr algn="ctr" eaLnBrk="0" hangingPunct="0"/>
              <a:r>
                <a:rPr lang="en-US" altLang="zh-CN" sz="1905">
                  <a:latin typeface="Century Gothic" panose="020B0502020202020204" pitchFamily="34" charset="0"/>
                </a:rPr>
                <a:t>{ Address, Value }</a:t>
              </a:r>
            </a:p>
          </p:txBody>
        </p:sp>
        <p:sp>
          <p:nvSpPr>
            <p:cNvPr id="18" name="AutoShape 11">
              <a:extLst>
                <a:ext uri="{FF2B5EF4-FFF2-40B4-BE49-F238E27FC236}">
                  <a16:creationId xmlns:a16="http://schemas.microsoft.com/office/drawing/2014/main" id="{93C92877-EC74-DC4E-AEBF-5134A2F9F249}"/>
                </a:ext>
              </a:extLst>
            </p:cNvPr>
            <p:cNvSpPr>
              <a:spLocks noChangeArrowheads="1"/>
            </p:cNvSpPr>
            <p:nvPr/>
          </p:nvSpPr>
          <p:spPr bwMode="auto">
            <a:xfrm>
              <a:off x="1735" y="1146"/>
              <a:ext cx="1584" cy="783"/>
            </a:xfrm>
            <a:prstGeom prst="flowChartInternalStorage">
              <a:avLst/>
            </a:prstGeom>
            <a:solidFill>
              <a:srgbClr val="A6F6E5"/>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altLang="zh-CN" sz="1905">
                  <a:latin typeface="Century Gothic" panose="020B0502020202020204" pitchFamily="34" charset="0"/>
                </a:rPr>
                <a:t>History </a:t>
              </a:r>
            </a:p>
            <a:p>
              <a:pPr algn="ctr" eaLnBrk="0" hangingPunct="0"/>
              <a:r>
                <a:rPr lang="en-US" altLang="zh-CN" sz="1905">
                  <a:latin typeface="Century Gothic" panose="020B0502020202020204" pitchFamily="34" charset="0"/>
                </a:rPr>
                <a:t>Information </a:t>
              </a:r>
            </a:p>
          </p:txBody>
        </p:sp>
        <p:sp>
          <p:nvSpPr>
            <p:cNvPr id="19" name="Line 12">
              <a:extLst>
                <a:ext uri="{FF2B5EF4-FFF2-40B4-BE49-F238E27FC236}">
                  <a16:creationId xmlns:a16="http://schemas.microsoft.com/office/drawing/2014/main" id="{0E1FF37D-1AC7-6149-ADB3-C9AE78FB6E41}"/>
                </a:ext>
              </a:extLst>
            </p:cNvPr>
            <p:cNvSpPr>
              <a:spLocks noChangeShapeType="1"/>
            </p:cNvSpPr>
            <p:nvPr/>
          </p:nvSpPr>
          <p:spPr bwMode="auto">
            <a:xfrm flipH="1" flipV="1">
              <a:off x="3322" y="1554"/>
              <a:ext cx="454" cy="0"/>
            </a:xfrm>
            <a:prstGeom prst="line">
              <a:avLst/>
            </a:prstGeom>
            <a:noFill/>
            <a:ln w="762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 name="Line 13">
              <a:extLst>
                <a:ext uri="{FF2B5EF4-FFF2-40B4-BE49-F238E27FC236}">
                  <a16:creationId xmlns:a16="http://schemas.microsoft.com/office/drawing/2014/main" id="{75FD4683-0E47-B046-908B-C45776175616}"/>
                </a:ext>
              </a:extLst>
            </p:cNvPr>
            <p:cNvSpPr>
              <a:spLocks noChangeShapeType="1"/>
            </p:cNvSpPr>
            <p:nvPr/>
          </p:nvSpPr>
          <p:spPr bwMode="auto">
            <a:xfrm flipV="1">
              <a:off x="2507" y="874"/>
              <a:ext cx="0" cy="272"/>
            </a:xfrm>
            <a:prstGeom prst="line">
              <a:avLst/>
            </a:prstGeom>
            <a:noFill/>
            <a:ln w="5715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sp>
        <p:nvSpPr>
          <p:cNvPr id="21" name="日期占位符 6">
            <a:extLst>
              <a:ext uri="{FF2B5EF4-FFF2-40B4-BE49-F238E27FC236}">
                <a16:creationId xmlns:a16="http://schemas.microsoft.com/office/drawing/2014/main" id="{AAF862DF-6911-9B48-921C-19897DC766C8}"/>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22" name="页脚占位符 7">
            <a:extLst>
              <a:ext uri="{FF2B5EF4-FFF2-40B4-BE49-F238E27FC236}">
                <a16:creationId xmlns:a16="http://schemas.microsoft.com/office/drawing/2014/main" id="{71B9A9BB-AAC9-6D46-84FB-9A56F0D707F6}"/>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23" name="灯片编号占位符 8">
            <a:extLst>
              <a:ext uri="{FF2B5EF4-FFF2-40B4-BE49-F238E27FC236}">
                <a16:creationId xmlns:a16="http://schemas.microsoft.com/office/drawing/2014/main" id="{FCE06B60-24E5-CC43-908B-E4841951BC2A}"/>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43</a:t>
            </a:fld>
            <a:endParaRPr lang="en-US" altLang="zh-CN"/>
          </a:p>
        </p:txBody>
      </p:sp>
    </p:spTree>
    <p:extLst>
      <p:ext uri="{BB962C8B-B14F-4D97-AF65-F5344CB8AC3E}">
        <p14:creationId xmlns:p14="http://schemas.microsoft.com/office/powerpoint/2010/main" val="73154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BPB Principles</a:t>
            </a:r>
            <a:endParaRPr lang="zh-CN" altLang="en-US" sz="2800"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4100"/>
            <a:ext cx="5328592"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381" dirty="0"/>
              <a:t>The simplest dynamic branch prediction</a:t>
            </a:r>
          </a:p>
          <a:p>
            <a:pPr lvl="1"/>
            <a:r>
              <a:rPr lang="en-US" altLang="zh-CN" sz="1985" dirty="0"/>
              <a:t>Check the branch taken/untaken last time</a:t>
            </a:r>
          </a:p>
          <a:p>
            <a:r>
              <a:rPr lang="en-US" altLang="zh-CN" sz="2381" dirty="0"/>
              <a:t>A BPB is a small memory</a:t>
            </a:r>
          </a:p>
          <a:p>
            <a:pPr lvl="1"/>
            <a:r>
              <a:rPr lang="en-US" altLang="zh-CN" sz="1985" dirty="0"/>
              <a:t>1 bit says whether branch taken last time</a:t>
            </a:r>
          </a:p>
          <a:p>
            <a:pPr lvl="1"/>
            <a:r>
              <a:rPr lang="en-US" altLang="zh-CN" sz="1985" dirty="0"/>
              <a:t>Indexed by the lower bits of the branch instruction address</a:t>
            </a:r>
          </a:p>
          <a:p>
            <a:pPr lvl="1"/>
            <a:r>
              <a:rPr lang="en-US" altLang="zh-CN" sz="1985" dirty="0"/>
              <a:t>If the prediction turns out to be wrong, the bit is inverted</a:t>
            </a:r>
          </a:p>
          <a:p>
            <a:pPr lvl="1"/>
            <a:r>
              <a:rPr lang="en-US" altLang="zh-CN" sz="1985" dirty="0"/>
              <a:t>It is also called Branch History Buffer (BHB)</a:t>
            </a:r>
          </a:p>
        </p:txBody>
      </p:sp>
      <p:graphicFrame>
        <p:nvGraphicFramePr>
          <p:cNvPr id="21" name="Group 4">
            <a:extLst>
              <a:ext uri="{FF2B5EF4-FFF2-40B4-BE49-F238E27FC236}">
                <a16:creationId xmlns:a16="http://schemas.microsoft.com/office/drawing/2014/main" id="{60FCE7E4-B130-D144-B358-3938FA812621}"/>
              </a:ext>
            </a:extLst>
          </p:cNvPr>
          <p:cNvGraphicFramePr>
            <a:graphicFrameLocks/>
          </p:cNvGraphicFramePr>
          <p:nvPr/>
        </p:nvGraphicFramePr>
        <p:xfrm>
          <a:off x="5580159" y="1592892"/>
          <a:ext cx="3347087" cy="4006175"/>
        </p:xfrm>
        <a:graphic>
          <a:graphicData uri="http://schemas.openxmlformats.org/drawingml/2006/table">
            <a:tbl>
              <a:tblPr/>
              <a:tblGrid>
                <a:gridCol w="1296745">
                  <a:extLst>
                    <a:ext uri="{9D8B030D-6E8A-4147-A177-3AD203B41FA5}">
                      <a16:colId xmlns:a16="http://schemas.microsoft.com/office/drawing/2014/main" val="4265179171"/>
                    </a:ext>
                  </a:extLst>
                </a:gridCol>
                <a:gridCol w="2050342">
                  <a:extLst>
                    <a:ext uri="{9D8B030D-6E8A-4147-A177-3AD203B41FA5}">
                      <a16:colId xmlns:a16="http://schemas.microsoft.com/office/drawing/2014/main" val="299885962"/>
                    </a:ext>
                  </a:extLst>
                </a:gridCol>
              </a:tblGrid>
              <a:tr h="409565">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Predictor 0</a:t>
                      </a:r>
                    </a:p>
                  </a:txBody>
                  <a:tcPr marL="72587" marR="72587" marT="36294" marB="36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4119169"/>
                  </a:ext>
                </a:extLst>
              </a:tr>
              <a:tr h="410825">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Predictor 1</a:t>
                      </a:r>
                    </a:p>
                  </a:txBody>
                  <a:tcPr marL="72587" marR="72587" marT="36294" marB="36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912718"/>
                  </a:ext>
                </a:extLst>
              </a:tr>
              <a:tr h="412085">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r" defTabSz="112395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lower</a:t>
                      </a:r>
                    </a:p>
                  </a:txBody>
                  <a:tcPr marL="72587" marR="72587" marT="36294" marB="3629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3599156"/>
                  </a:ext>
                </a:extLst>
              </a:tr>
              <a:tr h="409565">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r" defTabSz="112395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bits</a:t>
                      </a:r>
                    </a:p>
                  </a:txBody>
                  <a:tcPr marL="72587" marR="72587" marT="36294" marB="3629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63338332"/>
                  </a:ext>
                </a:extLst>
              </a:tr>
              <a:tr h="409565">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r" defTabSz="112395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of the</a:t>
                      </a:r>
                    </a:p>
                  </a:txBody>
                  <a:tcPr marL="72587" marR="72587" marT="36294" marB="3629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574724"/>
                  </a:ext>
                </a:extLst>
              </a:tr>
              <a:tr h="390662">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r" defTabSz="112395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branch</a:t>
                      </a:r>
                    </a:p>
                  </a:txBody>
                  <a:tcPr marL="72587" marR="72587" marT="36294" marB="3629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2973443"/>
                  </a:ext>
                </a:extLst>
              </a:tr>
              <a:tr h="390662">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r" defTabSz="112395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PC</a:t>
                      </a:r>
                    </a:p>
                  </a:txBody>
                  <a:tcPr marL="72587" marR="72587" marT="36294" marB="3629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8644375"/>
                  </a:ext>
                </a:extLst>
              </a:tr>
              <a:tr h="391922">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r" defTabSz="112395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041359"/>
                  </a:ext>
                </a:extLst>
              </a:tr>
              <a:tr h="390662">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8205511"/>
                  </a:ext>
                </a:extLst>
              </a:tr>
              <a:tr h="390662">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87" marR="72587" marT="36294" marB="36294"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Predictor 2</a:t>
                      </a:r>
                      <a:r>
                        <a:rPr kumimoji="0" lang="en-US" altLang="zh-CN" sz="1600" b="1" i="0" u="none" strike="noStrike" cap="none" normalizeH="0" baseline="30000" dirty="0">
                          <a:ln>
                            <a:noFill/>
                          </a:ln>
                          <a:solidFill>
                            <a:schemeClr val="tx1"/>
                          </a:solidFill>
                          <a:effectLst/>
                          <a:latin typeface="Arial" panose="020B0604020202020204" pitchFamily="34" charset="0"/>
                          <a:ea typeface="微软雅黑" panose="020B0503020204020204" pitchFamily="34" charset="-122"/>
                        </a:rPr>
                        <a:t>n</a:t>
                      </a:r>
                      <a:r>
                        <a:rPr kumimoji="0" lang="en-US" altLang="zh-CN" sz="16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-1</a:t>
                      </a:r>
                    </a:p>
                  </a:txBody>
                  <a:tcPr marL="72587" marR="72587" marT="36294" marB="36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633758"/>
                  </a:ext>
                </a:extLst>
              </a:tr>
            </a:tbl>
          </a:graphicData>
        </a:graphic>
      </p:graphicFrame>
      <p:sp>
        <p:nvSpPr>
          <p:cNvPr id="8" name="日期占位符 6">
            <a:extLst>
              <a:ext uri="{FF2B5EF4-FFF2-40B4-BE49-F238E27FC236}">
                <a16:creationId xmlns:a16="http://schemas.microsoft.com/office/drawing/2014/main" id="{1C31A0F4-32C4-F842-A22A-CEE6C09ABB12}"/>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9" name="页脚占位符 7">
            <a:extLst>
              <a:ext uri="{FF2B5EF4-FFF2-40B4-BE49-F238E27FC236}">
                <a16:creationId xmlns:a16="http://schemas.microsoft.com/office/drawing/2014/main" id="{020B4076-3A6F-0043-9731-D2B3EADAB339}"/>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0" name="灯片编号占位符 8">
            <a:extLst>
              <a:ext uri="{FF2B5EF4-FFF2-40B4-BE49-F238E27FC236}">
                <a16:creationId xmlns:a16="http://schemas.microsoft.com/office/drawing/2014/main" id="{AB7E3DBD-EC50-4D47-9111-9509335DE442}"/>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44</a:t>
            </a:fld>
            <a:endParaRPr lang="en-US" altLang="zh-CN"/>
          </a:p>
        </p:txBody>
      </p:sp>
    </p:spTree>
    <p:extLst>
      <p:ext uri="{BB962C8B-B14F-4D97-AF65-F5344CB8AC3E}">
        <p14:creationId xmlns:p14="http://schemas.microsoft.com/office/powerpoint/2010/main" val="297744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1-bit BPB Scheme</a:t>
            </a:r>
            <a:endParaRPr lang="zh-CN" altLang="en-US" sz="2800"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3717032"/>
            <a:ext cx="6480720" cy="27821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540" dirty="0"/>
              <a:t>Prediction accuracy is about 80%</a:t>
            </a:r>
          </a:p>
          <a:p>
            <a:pPr lvl="1"/>
            <a:r>
              <a:rPr lang="en-US" altLang="zh-CN" sz="2223" dirty="0"/>
              <a:t>Almost all loop will predict incorrectly twice</a:t>
            </a:r>
          </a:p>
        </p:txBody>
      </p:sp>
      <p:graphicFrame>
        <p:nvGraphicFramePr>
          <p:cNvPr id="8" name="Object 3">
            <a:extLst>
              <a:ext uri="{FF2B5EF4-FFF2-40B4-BE49-F238E27FC236}">
                <a16:creationId xmlns:a16="http://schemas.microsoft.com/office/drawing/2014/main" id="{27F9A625-D1DE-4948-8381-433890C90D5F}"/>
              </a:ext>
            </a:extLst>
          </p:cNvPr>
          <p:cNvGraphicFramePr>
            <a:graphicFrameLocks noGrp="1" noChangeAspect="1"/>
          </p:cNvGraphicFramePr>
          <p:nvPr>
            <p:ph sz="half" idx="1"/>
            <p:extLst>
              <p:ext uri="{D42A27DB-BD31-4B8C-83A1-F6EECF244321}">
                <p14:modId xmlns:p14="http://schemas.microsoft.com/office/powerpoint/2010/main" val="3513016066"/>
              </p:ext>
            </p:extLst>
          </p:nvPr>
        </p:nvGraphicFramePr>
        <p:xfrm>
          <a:off x="839922" y="1340768"/>
          <a:ext cx="7464155" cy="2156200"/>
        </p:xfrm>
        <a:graphic>
          <a:graphicData uri="http://schemas.openxmlformats.org/presentationml/2006/ole">
            <mc:AlternateContent xmlns:mc="http://schemas.openxmlformats.org/markup-compatibility/2006">
              <mc:Choice xmlns:v="urn:schemas-microsoft-com:vml" Requires="v">
                <p:oleObj spid="_x0000_s57358" r:id="rId3" imgW="2374900" imgH="901700" progId="Word.Picture.8">
                  <p:embed/>
                </p:oleObj>
              </mc:Choice>
              <mc:Fallback>
                <p:oleObj r:id="rId3" imgW="2374900" imgH="901700" progId="Word.Picture.8">
                  <p:embed/>
                  <p:pic>
                    <p:nvPicPr>
                      <p:cNvPr id="2" name="Object 3">
                        <a:extLst>
                          <a:ext uri="{FF2B5EF4-FFF2-40B4-BE49-F238E27FC236}">
                            <a16:creationId xmlns:a16="http://schemas.microsoft.com/office/drawing/2014/main" id="{27804B39-E333-6847-AABE-197B31CD9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922" y="1340768"/>
                        <a:ext cx="7464155" cy="21562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日期占位符 6">
            <a:extLst>
              <a:ext uri="{FF2B5EF4-FFF2-40B4-BE49-F238E27FC236}">
                <a16:creationId xmlns:a16="http://schemas.microsoft.com/office/drawing/2014/main" id="{8C62BED9-18AF-C040-865B-053BD2EAC36F}"/>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0" name="页脚占位符 7">
            <a:extLst>
              <a:ext uri="{FF2B5EF4-FFF2-40B4-BE49-F238E27FC236}">
                <a16:creationId xmlns:a16="http://schemas.microsoft.com/office/drawing/2014/main" id="{D71906E1-0042-FA44-8BEF-5B1F129D5CC9}"/>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4" name="灯片编号占位符 8">
            <a:extLst>
              <a:ext uri="{FF2B5EF4-FFF2-40B4-BE49-F238E27FC236}">
                <a16:creationId xmlns:a16="http://schemas.microsoft.com/office/drawing/2014/main" id="{B0C586CD-9C94-AC4E-B1F3-4AA0B9B876A2}"/>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45</a:t>
            </a:fld>
            <a:endParaRPr lang="en-US" altLang="zh-CN"/>
          </a:p>
        </p:txBody>
      </p:sp>
    </p:spTree>
    <p:extLst>
      <p:ext uri="{BB962C8B-B14F-4D97-AF65-F5344CB8AC3E}">
        <p14:creationId xmlns:p14="http://schemas.microsoft.com/office/powerpoint/2010/main" val="86732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Hans" sz="2800" dirty="0"/>
              <a:t>2</a:t>
            </a:r>
            <a:r>
              <a:rPr lang="en-US" altLang="zh-CN" sz="2800" dirty="0"/>
              <a:t>-bit BPB Scheme</a:t>
            </a:r>
            <a:endParaRPr lang="zh-CN" altLang="en-US" sz="2800"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2736"/>
            <a:ext cx="8280920" cy="5446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 prediction must miss twice in a row before the prediction is changed</a:t>
            </a:r>
          </a:p>
          <a:p>
            <a:r>
              <a:rPr lang="en-US" altLang="zh-CN" dirty="0"/>
              <a:t>Studies using SPEC89 have shown</a:t>
            </a:r>
          </a:p>
          <a:p>
            <a:pPr lvl="1"/>
            <a:r>
              <a:rPr lang="en-US" altLang="zh-CN" dirty="0"/>
              <a:t>A hit rate 82~99% for a 4K entries buffer</a:t>
            </a:r>
          </a:p>
          <a:p>
            <a:pPr lvl="1"/>
            <a:r>
              <a:rPr lang="en-US" altLang="zh-CN" dirty="0"/>
              <a:t>The highest accuracy comes in which have lots of loops</a:t>
            </a:r>
          </a:p>
          <a:p>
            <a:pPr lvl="1"/>
            <a:r>
              <a:rPr lang="en-US" altLang="zh-CN" dirty="0"/>
              <a:t>Straight-line code has the worst accuracy</a:t>
            </a:r>
          </a:p>
        </p:txBody>
      </p:sp>
      <p:sp>
        <p:nvSpPr>
          <p:cNvPr id="7" name="日期占位符 6">
            <a:extLst>
              <a:ext uri="{FF2B5EF4-FFF2-40B4-BE49-F238E27FC236}">
                <a16:creationId xmlns:a16="http://schemas.microsoft.com/office/drawing/2014/main" id="{18A60EA1-B675-2A4A-B8F3-126327A2534B}"/>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8D09B938-8E18-2642-999D-2F6A88FE0281}"/>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45BC214F-973C-E944-B158-81B806FE7D4E}"/>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46</a:t>
            </a:fld>
            <a:endParaRPr lang="en-US" altLang="zh-CN"/>
          </a:p>
        </p:txBody>
      </p:sp>
    </p:spTree>
    <p:extLst>
      <p:ext uri="{BB962C8B-B14F-4D97-AF65-F5344CB8AC3E}">
        <p14:creationId xmlns:p14="http://schemas.microsoft.com/office/powerpoint/2010/main" val="217724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Hans" sz="2800" dirty="0"/>
              <a:t>States</a:t>
            </a:r>
            <a:r>
              <a:rPr lang="zh-Hans" altLang="en-US" sz="2800" dirty="0"/>
              <a:t> </a:t>
            </a:r>
            <a:r>
              <a:rPr lang="en-US" altLang="zh-Hans" sz="2800" dirty="0"/>
              <a:t>in</a:t>
            </a:r>
            <a:r>
              <a:rPr lang="zh-Hans" altLang="en-US" sz="2800" dirty="0"/>
              <a:t> </a:t>
            </a:r>
            <a:r>
              <a:rPr lang="en-US" altLang="zh-Hans" sz="2800" dirty="0"/>
              <a:t>a</a:t>
            </a:r>
            <a:r>
              <a:rPr lang="zh-Hans" altLang="en-US" sz="2800" dirty="0"/>
              <a:t> </a:t>
            </a:r>
            <a:r>
              <a:rPr lang="en-US" altLang="zh-Hans" sz="2800" dirty="0"/>
              <a:t>2</a:t>
            </a:r>
            <a:r>
              <a:rPr lang="en-US" altLang="zh-CN" sz="2800" dirty="0"/>
              <a:t>-bit Scheme</a:t>
            </a:r>
            <a:endParaRPr lang="zh-CN" altLang="en-US" sz="2800" dirty="0"/>
          </a:p>
        </p:txBody>
      </p:sp>
      <p:grpSp>
        <p:nvGrpSpPr>
          <p:cNvPr id="7" name="Group 3">
            <a:extLst>
              <a:ext uri="{FF2B5EF4-FFF2-40B4-BE49-F238E27FC236}">
                <a16:creationId xmlns:a16="http://schemas.microsoft.com/office/drawing/2014/main" id="{C1881F37-6453-FC48-B452-CF6AA75115F5}"/>
              </a:ext>
            </a:extLst>
          </p:cNvPr>
          <p:cNvGrpSpPr>
            <a:grpSpLocks/>
          </p:cNvGrpSpPr>
          <p:nvPr/>
        </p:nvGrpSpPr>
        <p:grpSpPr bwMode="auto">
          <a:xfrm>
            <a:off x="274724" y="1596672"/>
            <a:ext cx="8538808" cy="3993569"/>
            <a:chOff x="0" y="0"/>
            <a:chExt cx="4327" cy="2544"/>
          </a:xfrm>
        </p:grpSpPr>
        <p:sp>
          <p:nvSpPr>
            <p:cNvPr id="8" name="Arc 4">
              <a:extLst>
                <a:ext uri="{FF2B5EF4-FFF2-40B4-BE49-F238E27FC236}">
                  <a16:creationId xmlns:a16="http://schemas.microsoft.com/office/drawing/2014/main" id="{5B5B9D62-ABB4-D547-9628-352D362247FE}"/>
                </a:ext>
              </a:extLst>
            </p:cNvPr>
            <p:cNvSpPr>
              <a:spLocks/>
            </p:cNvSpPr>
            <p:nvPr/>
          </p:nvSpPr>
          <p:spPr bwMode="auto">
            <a:xfrm>
              <a:off x="244" y="0"/>
              <a:ext cx="1148" cy="519"/>
            </a:xfrm>
            <a:custGeom>
              <a:avLst/>
              <a:gdLst>
                <a:gd name="G0" fmla="+- 21600 0 0"/>
                <a:gd name="G1" fmla="+- 21600 0 0"/>
                <a:gd name="G2" fmla="+- 21600 0 0"/>
                <a:gd name="T0" fmla="*/ 44 w 43200"/>
                <a:gd name="T1" fmla="*/ 22983 h 23303"/>
                <a:gd name="T2" fmla="*/ 43133 w 43200"/>
                <a:gd name="T3" fmla="*/ 23303 h 23303"/>
                <a:gd name="T4" fmla="*/ 21600 w 43200"/>
                <a:gd name="T5" fmla="*/ 21600 h 23303"/>
              </a:gdLst>
              <a:ahLst/>
              <a:cxnLst>
                <a:cxn ang="0">
                  <a:pos x="T0" y="T1"/>
                </a:cxn>
                <a:cxn ang="0">
                  <a:pos x="T2" y="T3"/>
                </a:cxn>
                <a:cxn ang="0">
                  <a:pos x="T4" y="T5"/>
                </a:cxn>
              </a:cxnLst>
              <a:rect l="0" t="0" r="r" b="b"/>
              <a:pathLst>
                <a:path w="43200" h="23303" fill="none" extrusionOk="0">
                  <a:moveTo>
                    <a:pt x="44" y="22982"/>
                  </a:moveTo>
                  <a:cubicBezTo>
                    <a:pt x="14" y="22522"/>
                    <a:pt x="0" y="22061"/>
                    <a:pt x="0" y="21600"/>
                  </a:cubicBezTo>
                  <a:cubicBezTo>
                    <a:pt x="0" y="9670"/>
                    <a:pt x="9670" y="0"/>
                    <a:pt x="21600" y="0"/>
                  </a:cubicBezTo>
                  <a:cubicBezTo>
                    <a:pt x="33529" y="0"/>
                    <a:pt x="43200" y="9670"/>
                    <a:pt x="43200" y="21600"/>
                  </a:cubicBezTo>
                  <a:cubicBezTo>
                    <a:pt x="43200" y="22168"/>
                    <a:pt x="43177" y="22736"/>
                    <a:pt x="43132" y="23302"/>
                  </a:cubicBezTo>
                </a:path>
                <a:path w="43200" h="23303" stroke="0" extrusionOk="0">
                  <a:moveTo>
                    <a:pt x="44" y="22982"/>
                  </a:moveTo>
                  <a:cubicBezTo>
                    <a:pt x="14" y="22522"/>
                    <a:pt x="0" y="22061"/>
                    <a:pt x="0" y="21600"/>
                  </a:cubicBezTo>
                  <a:cubicBezTo>
                    <a:pt x="0" y="9670"/>
                    <a:pt x="9670" y="0"/>
                    <a:pt x="21600" y="0"/>
                  </a:cubicBezTo>
                  <a:cubicBezTo>
                    <a:pt x="33529" y="0"/>
                    <a:pt x="43200" y="9670"/>
                    <a:pt x="43200" y="21600"/>
                  </a:cubicBezTo>
                  <a:cubicBezTo>
                    <a:pt x="43200" y="22168"/>
                    <a:pt x="43177" y="22736"/>
                    <a:pt x="43132" y="23302"/>
                  </a:cubicBezTo>
                  <a:lnTo>
                    <a:pt x="21600" y="21600"/>
                  </a:lnTo>
                  <a:close/>
                </a:path>
              </a:pathLst>
            </a:custGeom>
            <a:noFill/>
            <a:ln w="38100" cmpd="sng">
              <a:solidFill>
                <a:schemeClr val="hlink"/>
              </a:solidFill>
              <a:prstDash val="dash"/>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 name="Oval 5">
              <a:extLst>
                <a:ext uri="{FF2B5EF4-FFF2-40B4-BE49-F238E27FC236}">
                  <a16:creationId xmlns:a16="http://schemas.microsoft.com/office/drawing/2014/main" id="{12C634A0-B9AB-6947-857A-8038172F3986}"/>
                </a:ext>
              </a:extLst>
            </p:cNvPr>
            <p:cNvSpPr>
              <a:spLocks noChangeArrowheads="1"/>
            </p:cNvSpPr>
            <p:nvPr/>
          </p:nvSpPr>
          <p:spPr bwMode="auto">
            <a:xfrm>
              <a:off x="0" y="432"/>
              <a:ext cx="1632" cy="672"/>
            </a:xfrm>
            <a:prstGeom prst="ellipse">
              <a:avLst/>
            </a:prstGeom>
            <a:solidFill>
              <a:schemeClr val="accent1"/>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223">
                  <a:latin typeface="Century Gothic" panose="020B0502020202020204" pitchFamily="34" charset="0"/>
                </a:rPr>
                <a:t>Predict taken</a:t>
              </a:r>
            </a:p>
            <a:p>
              <a:pPr algn="ctr" eaLnBrk="0" hangingPunct="0"/>
              <a:r>
                <a:rPr lang="en-US" altLang="zh-CN" sz="2223">
                  <a:latin typeface="Century Gothic" panose="020B0502020202020204" pitchFamily="34" charset="0"/>
                </a:rPr>
                <a:t>11</a:t>
              </a:r>
            </a:p>
          </p:txBody>
        </p:sp>
        <p:sp>
          <p:nvSpPr>
            <p:cNvPr id="10" name="Oval 6">
              <a:extLst>
                <a:ext uri="{FF2B5EF4-FFF2-40B4-BE49-F238E27FC236}">
                  <a16:creationId xmlns:a16="http://schemas.microsoft.com/office/drawing/2014/main" id="{3FCD0CF2-822C-8F4A-B96C-3AA3C7A41A20}"/>
                </a:ext>
              </a:extLst>
            </p:cNvPr>
            <p:cNvSpPr>
              <a:spLocks noChangeArrowheads="1"/>
            </p:cNvSpPr>
            <p:nvPr/>
          </p:nvSpPr>
          <p:spPr bwMode="auto">
            <a:xfrm>
              <a:off x="0" y="1458"/>
              <a:ext cx="1632" cy="672"/>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223" dirty="0">
                  <a:latin typeface="Century Gothic" panose="020B0502020202020204" pitchFamily="34" charset="0"/>
                </a:rPr>
                <a:t>Predict not taken</a:t>
              </a:r>
            </a:p>
            <a:p>
              <a:pPr algn="ctr" eaLnBrk="0" hangingPunct="0"/>
              <a:r>
                <a:rPr lang="en-US" altLang="zh-CN" sz="2223" dirty="0">
                  <a:latin typeface="Century Gothic" panose="020B0502020202020204" pitchFamily="34" charset="0"/>
                </a:rPr>
                <a:t>01</a:t>
              </a:r>
            </a:p>
          </p:txBody>
        </p:sp>
        <p:sp>
          <p:nvSpPr>
            <p:cNvPr id="14" name="Oval 7">
              <a:extLst>
                <a:ext uri="{FF2B5EF4-FFF2-40B4-BE49-F238E27FC236}">
                  <a16:creationId xmlns:a16="http://schemas.microsoft.com/office/drawing/2014/main" id="{9A60984E-81E0-DA4A-B418-7A0E81C040A3}"/>
                </a:ext>
              </a:extLst>
            </p:cNvPr>
            <p:cNvSpPr>
              <a:spLocks noChangeArrowheads="1"/>
            </p:cNvSpPr>
            <p:nvPr/>
          </p:nvSpPr>
          <p:spPr bwMode="auto">
            <a:xfrm>
              <a:off x="2640" y="1458"/>
              <a:ext cx="1632" cy="672"/>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223">
                  <a:latin typeface="Century Gothic" panose="020B0502020202020204" pitchFamily="34" charset="0"/>
                </a:rPr>
                <a:t>Predict not taken</a:t>
              </a:r>
            </a:p>
            <a:p>
              <a:pPr algn="ctr" eaLnBrk="0" hangingPunct="0"/>
              <a:r>
                <a:rPr lang="en-US" altLang="zh-CN" sz="2223">
                  <a:latin typeface="Century Gothic" panose="020B0502020202020204" pitchFamily="34" charset="0"/>
                </a:rPr>
                <a:t>00</a:t>
              </a:r>
            </a:p>
          </p:txBody>
        </p:sp>
        <p:sp>
          <p:nvSpPr>
            <p:cNvPr id="15" name="Oval 8">
              <a:extLst>
                <a:ext uri="{FF2B5EF4-FFF2-40B4-BE49-F238E27FC236}">
                  <a16:creationId xmlns:a16="http://schemas.microsoft.com/office/drawing/2014/main" id="{31339FB0-B788-AA4E-BEDE-176FBBF40642}"/>
                </a:ext>
              </a:extLst>
            </p:cNvPr>
            <p:cNvSpPr>
              <a:spLocks noChangeArrowheads="1"/>
            </p:cNvSpPr>
            <p:nvPr/>
          </p:nvSpPr>
          <p:spPr bwMode="auto">
            <a:xfrm>
              <a:off x="2640" y="432"/>
              <a:ext cx="1632" cy="672"/>
            </a:xfrm>
            <a:prstGeom prst="ellipse">
              <a:avLst/>
            </a:prstGeom>
            <a:solidFill>
              <a:schemeClr val="accent1"/>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223">
                  <a:latin typeface="Century Gothic" panose="020B0502020202020204" pitchFamily="34" charset="0"/>
                </a:rPr>
                <a:t>Predict taken</a:t>
              </a:r>
            </a:p>
            <a:p>
              <a:pPr algn="ctr" eaLnBrk="0" hangingPunct="0"/>
              <a:r>
                <a:rPr lang="en-US" altLang="zh-CN" sz="2223">
                  <a:latin typeface="Century Gothic" panose="020B0502020202020204" pitchFamily="34" charset="0"/>
                </a:rPr>
                <a:t>10</a:t>
              </a:r>
            </a:p>
          </p:txBody>
        </p:sp>
        <p:sp>
          <p:nvSpPr>
            <p:cNvPr id="16" name="Line 9">
              <a:extLst>
                <a:ext uri="{FF2B5EF4-FFF2-40B4-BE49-F238E27FC236}">
                  <a16:creationId xmlns:a16="http://schemas.microsoft.com/office/drawing/2014/main" id="{4A9B0DAF-54BA-BC4F-874C-B3AAE170E6C3}"/>
                </a:ext>
              </a:extLst>
            </p:cNvPr>
            <p:cNvSpPr>
              <a:spLocks noChangeShapeType="1"/>
            </p:cNvSpPr>
            <p:nvPr/>
          </p:nvSpPr>
          <p:spPr bwMode="auto">
            <a:xfrm>
              <a:off x="1584" y="624"/>
              <a:ext cx="1104" cy="0"/>
            </a:xfrm>
            <a:prstGeom prst="line">
              <a:avLst/>
            </a:prstGeom>
            <a:noFill/>
            <a:ln w="38100" cmpd="sng">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 name="Line 10">
              <a:extLst>
                <a:ext uri="{FF2B5EF4-FFF2-40B4-BE49-F238E27FC236}">
                  <a16:creationId xmlns:a16="http://schemas.microsoft.com/office/drawing/2014/main" id="{EAEBA1E0-8C01-6A4A-BD34-4971507D7407}"/>
                </a:ext>
              </a:extLst>
            </p:cNvPr>
            <p:cNvSpPr>
              <a:spLocks noChangeShapeType="1"/>
            </p:cNvSpPr>
            <p:nvPr/>
          </p:nvSpPr>
          <p:spPr bwMode="auto">
            <a:xfrm>
              <a:off x="1584" y="1650"/>
              <a:ext cx="1104" cy="0"/>
            </a:xfrm>
            <a:prstGeom prst="line">
              <a:avLst/>
            </a:prstGeom>
            <a:noFill/>
            <a:ln w="38100" cmpd="sng">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 name="Line 11">
              <a:extLst>
                <a:ext uri="{FF2B5EF4-FFF2-40B4-BE49-F238E27FC236}">
                  <a16:creationId xmlns:a16="http://schemas.microsoft.com/office/drawing/2014/main" id="{7128DD35-2733-A847-9F87-0C8B7AAE3518}"/>
                </a:ext>
              </a:extLst>
            </p:cNvPr>
            <p:cNvSpPr>
              <a:spLocks noChangeShapeType="1"/>
            </p:cNvSpPr>
            <p:nvPr/>
          </p:nvSpPr>
          <p:spPr bwMode="auto">
            <a:xfrm flipH="1">
              <a:off x="1584" y="912"/>
              <a:ext cx="1104" cy="0"/>
            </a:xfrm>
            <a:prstGeom prst="line">
              <a:avLst/>
            </a:prstGeom>
            <a:noFill/>
            <a:ln w="38100" cmpd="sng">
              <a:solidFill>
                <a:schemeClr val="hlink"/>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 name="Line 12">
              <a:extLst>
                <a:ext uri="{FF2B5EF4-FFF2-40B4-BE49-F238E27FC236}">
                  <a16:creationId xmlns:a16="http://schemas.microsoft.com/office/drawing/2014/main" id="{2128840C-9C36-0845-A58E-696C4D0BE82F}"/>
                </a:ext>
              </a:extLst>
            </p:cNvPr>
            <p:cNvSpPr>
              <a:spLocks noChangeShapeType="1"/>
            </p:cNvSpPr>
            <p:nvPr/>
          </p:nvSpPr>
          <p:spPr bwMode="auto">
            <a:xfrm flipH="1">
              <a:off x="1584" y="1938"/>
              <a:ext cx="1104" cy="0"/>
            </a:xfrm>
            <a:prstGeom prst="line">
              <a:avLst/>
            </a:prstGeom>
            <a:noFill/>
            <a:ln w="38100" cmpd="sng">
              <a:solidFill>
                <a:schemeClr val="hlink"/>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 name="Text Box 13">
              <a:extLst>
                <a:ext uri="{FF2B5EF4-FFF2-40B4-BE49-F238E27FC236}">
                  <a16:creationId xmlns:a16="http://schemas.microsoft.com/office/drawing/2014/main" id="{47FD558A-F156-0345-A07D-4FE30A4A7E27}"/>
                </a:ext>
              </a:extLst>
            </p:cNvPr>
            <p:cNvSpPr txBox="1">
              <a:spLocks noChangeArrowheads="1"/>
            </p:cNvSpPr>
            <p:nvPr/>
          </p:nvSpPr>
          <p:spPr bwMode="auto">
            <a:xfrm>
              <a:off x="1897" y="911"/>
              <a:ext cx="508"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Taken</a:t>
              </a:r>
            </a:p>
          </p:txBody>
        </p:sp>
        <p:sp>
          <p:nvSpPr>
            <p:cNvPr id="22" name="Text Box 14">
              <a:extLst>
                <a:ext uri="{FF2B5EF4-FFF2-40B4-BE49-F238E27FC236}">
                  <a16:creationId xmlns:a16="http://schemas.microsoft.com/office/drawing/2014/main" id="{020A7D14-1F46-AE40-8BCE-43AE5E4899C9}"/>
                </a:ext>
              </a:extLst>
            </p:cNvPr>
            <p:cNvSpPr txBox="1">
              <a:spLocks noChangeArrowheads="1"/>
            </p:cNvSpPr>
            <p:nvPr/>
          </p:nvSpPr>
          <p:spPr bwMode="auto">
            <a:xfrm>
              <a:off x="1897" y="1936"/>
              <a:ext cx="508"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Taken</a:t>
              </a:r>
            </a:p>
          </p:txBody>
        </p:sp>
        <p:sp>
          <p:nvSpPr>
            <p:cNvPr id="23" name="Text Box 15">
              <a:extLst>
                <a:ext uri="{FF2B5EF4-FFF2-40B4-BE49-F238E27FC236}">
                  <a16:creationId xmlns:a16="http://schemas.microsoft.com/office/drawing/2014/main" id="{51D70482-F733-3F45-9BD9-AFCF6F988C7B}"/>
                </a:ext>
              </a:extLst>
            </p:cNvPr>
            <p:cNvSpPr txBox="1">
              <a:spLocks noChangeArrowheads="1"/>
            </p:cNvSpPr>
            <p:nvPr/>
          </p:nvSpPr>
          <p:spPr bwMode="auto">
            <a:xfrm>
              <a:off x="1721" y="334"/>
              <a:ext cx="785"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Not taken</a:t>
              </a:r>
            </a:p>
          </p:txBody>
        </p:sp>
        <p:sp>
          <p:nvSpPr>
            <p:cNvPr id="24" name="Line 16">
              <a:extLst>
                <a:ext uri="{FF2B5EF4-FFF2-40B4-BE49-F238E27FC236}">
                  <a16:creationId xmlns:a16="http://schemas.microsoft.com/office/drawing/2014/main" id="{C0DFC3D9-F28C-514F-AE06-A6074BC29D67}"/>
                </a:ext>
              </a:extLst>
            </p:cNvPr>
            <p:cNvSpPr>
              <a:spLocks noChangeShapeType="1"/>
            </p:cNvSpPr>
            <p:nvPr/>
          </p:nvSpPr>
          <p:spPr bwMode="auto">
            <a:xfrm>
              <a:off x="3456" y="1114"/>
              <a:ext cx="0" cy="344"/>
            </a:xfrm>
            <a:prstGeom prst="line">
              <a:avLst/>
            </a:prstGeom>
            <a:noFill/>
            <a:ln w="38100" cmpd="sng">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 name="Line 17">
              <a:extLst>
                <a:ext uri="{FF2B5EF4-FFF2-40B4-BE49-F238E27FC236}">
                  <a16:creationId xmlns:a16="http://schemas.microsoft.com/office/drawing/2014/main" id="{1C384F0C-AA5A-DA47-9CDB-D503949FAEA5}"/>
                </a:ext>
              </a:extLst>
            </p:cNvPr>
            <p:cNvSpPr>
              <a:spLocks noChangeShapeType="1"/>
            </p:cNvSpPr>
            <p:nvPr/>
          </p:nvSpPr>
          <p:spPr bwMode="auto">
            <a:xfrm flipV="1">
              <a:off x="816" y="1114"/>
              <a:ext cx="0" cy="344"/>
            </a:xfrm>
            <a:prstGeom prst="line">
              <a:avLst/>
            </a:prstGeom>
            <a:noFill/>
            <a:ln w="38100" cmpd="sng">
              <a:solidFill>
                <a:schemeClr val="hlink"/>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 name="Text Box 18">
              <a:extLst>
                <a:ext uri="{FF2B5EF4-FFF2-40B4-BE49-F238E27FC236}">
                  <a16:creationId xmlns:a16="http://schemas.microsoft.com/office/drawing/2014/main" id="{55FD63F2-9E5E-2546-A7CF-64E9E8329E03}"/>
                </a:ext>
              </a:extLst>
            </p:cNvPr>
            <p:cNvSpPr txBox="1">
              <a:spLocks noChangeArrowheads="1"/>
            </p:cNvSpPr>
            <p:nvPr/>
          </p:nvSpPr>
          <p:spPr bwMode="auto">
            <a:xfrm>
              <a:off x="266" y="1103"/>
              <a:ext cx="508"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Taken</a:t>
              </a:r>
            </a:p>
          </p:txBody>
        </p:sp>
        <p:sp>
          <p:nvSpPr>
            <p:cNvPr id="27" name="Text Box 19">
              <a:extLst>
                <a:ext uri="{FF2B5EF4-FFF2-40B4-BE49-F238E27FC236}">
                  <a16:creationId xmlns:a16="http://schemas.microsoft.com/office/drawing/2014/main" id="{518A040A-5FAE-0844-90F7-7D1B73648857}"/>
                </a:ext>
              </a:extLst>
            </p:cNvPr>
            <p:cNvSpPr txBox="1">
              <a:spLocks noChangeArrowheads="1"/>
            </p:cNvSpPr>
            <p:nvPr/>
          </p:nvSpPr>
          <p:spPr bwMode="auto">
            <a:xfrm>
              <a:off x="3542" y="1103"/>
              <a:ext cx="785"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Not taken</a:t>
              </a:r>
            </a:p>
          </p:txBody>
        </p:sp>
        <p:sp>
          <p:nvSpPr>
            <p:cNvPr id="28" name="Text Box 20">
              <a:extLst>
                <a:ext uri="{FF2B5EF4-FFF2-40B4-BE49-F238E27FC236}">
                  <a16:creationId xmlns:a16="http://schemas.microsoft.com/office/drawing/2014/main" id="{08D3B801-C93A-E941-B728-0FCFC0F3E042}"/>
                </a:ext>
              </a:extLst>
            </p:cNvPr>
            <p:cNvSpPr txBox="1">
              <a:spLocks noChangeArrowheads="1"/>
            </p:cNvSpPr>
            <p:nvPr/>
          </p:nvSpPr>
          <p:spPr bwMode="auto">
            <a:xfrm>
              <a:off x="1758" y="1361"/>
              <a:ext cx="785"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Not taken</a:t>
              </a:r>
            </a:p>
          </p:txBody>
        </p:sp>
        <p:sp>
          <p:nvSpPr>
            <p:cNvPr id="29" name="Arc 21">
              <a:extLst>
                <a:ext uri="{FF2B5EF4-FFF2-40B4-BE49-F238E27FC236}">
                  <a16:creationId xmlns:a16="http://schemas.microsoft.com/office/drawing/2014/main" id="{1D9C5821-10BA-E646-9BF3-60939EF83C34}"/>
                </a:ext>
              </a:extLst>
            </p:cNvPr>
            <p:cNvSpPr>
              <a:spLocks/>
            </p:cNvSpPr>
            <p:nvPr/>
          </p:nvSpPr>
          <p:spPr bwMode="auto">
            <a:xfrm flipV="1">
              <a:off x="2884" y="2025"/>
              <a:ext cx="1148" cy="519"/>
            </a:xfrm>
            <a:custGeom>
              <a:avLst/>
              <a:gdLst>
                <a:gd name="G0" fmla="+- 21600 0 0"/>
                <a:gd name="G1" fmla="+- 21600 0 0"/>
                <a:gd name="G2" fmla="+- 21600 0 0"/>
                <a:gd name="T0" fmla="*/ 44 w 43200"/>
                <a:gd name="T1" fmla="*/ 22983 h 23303"/>
                <a:gd name="T2" fmla="*/ 43133 w 43200"/>
                <a:gd name="T3" fmla="*/ 23303 h 23303"/>
                <a:gd name="T4" fmla="*/ 21600 w 43200"/>
                <a:gd name="T5" fmla="*/ 21600 h 23303"/>
              </a:gdLst>
              <a:ahLst/>
              <a:cxnLst>
                <a:cxn ang="0">
                  <a:pos x="T0" y="T1"/>
                </a:cxn>
                <a:cxn ang="0">
                  <a:pos x="T2" y="T3"/>
                </a:cxn>
                <a:cxn ang="0">
                  <a:pos x="T4" y="T5"/>
                </a:cxn>
              </a:cxnLst>
              <a:rect l="0" t="0" r="r" b="b"/>
              <a:pathLst>
                <a:path w="43200" h="23303" fill="none" extrusionOk="0">
                  <a:moveTo>
                    <a:pt x="44" y="22982"/>
                  </a:moveTo>
                  <a:cubicBezTo>
                    <a:pt x="14" y="22522"/>
                    <a:pt x="0" y="22061"/>
                    <a:pt x="0" y="21600"/>
                  </a:cubicBezTo>
                  <a:cubicBezTo>
                    <a:pt x="0" y="9670"/>
                    <a:pt x="9670" y="0"/>
                    <a:pt x="21600" y="0"/>
                  </a:cubicBezTo>
                  <a:cubicBezTo>
                    <a:pt x="33529" y="0"/>
                    <a:pt x="43200" y="9670"/>
                    <a:pt x="43200" y="21600"/>
                  </a:cubicBezTo>
                  <a:cubicBezTo>
                    <a:pt x="43200" y="22168"/>
                    <a:pt x="43177" y="22736"/>
                    <a:pt x="43132" y="23302"/>
                  </a:cubicBezTo>
                </a:path>
                <a:path w="43200" h="23303" stroke="0" extrusionOk="0">
                  <a:moveTo>
                    <a:pt x="44" y="22982"/>
                  </a:moveTo>
                  <a:cubicBezTo>
                    <a:pt x="14" y="22522"/>
                    <a:pt x="0" y="22061"/>
                    <a:pt x="0" y="21600"/>
                  </a:cubicBezTo>
                  <a:cubicBezTo>
                    <a:pt x="0" y="9670"/>
                    <a:pt x="9670" y="0"/>
                    <a:pt x="21600" y="0"/>
                  </a:cubicBezTo>
                  <a:cubicBezTo>
                    <a:pt x="33529" y="0"/>
                    <a:pt x="43200" y="9670"/>
                    <a:pt x="43200" y="21600"/>
                  </a:cubicBezTo>
                  <a:cubicBezTo>
                    <a:pt x="43200" y="22168"/>
                    <a:pt x="43177" y="22736"/>
                    <a:pt x="43132" y="23302"/>
                  </a:cubicBezTo>
                  <a:lnTo>
                    <a:pt x="21600" y="21600"/>
                  </a:lnTo>
                  <a:close/>
                </a:path>
              </a:pathLst>
            </a:custGeom>
            <a:noFill/>
            <a:ln w="38100" cmpd="sng">
              <a:solidFill>
                <a:schemeClr val="tx1"/>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 name="Text Box 22">
              <a:extLst>
                <a:ext uri="{FF2B5EF4-FFF2-40B4-BE49-F238E27FC236}">
                  <a16:creationId xmlns:a16="http://schemas.microsoft.com/office/drawing/2014/main" id="{4EA4BF4E-EC7C-BC40-9BA7-73832491926C}"/>
                </a:ext>
              </a:extLst>
            </p:cNvPr>
            <p:cNvSpPr txBox="1">
              <a:spLocks noChangeArrowheads="1"/>
            </p:cNvSpPr>
            <p:nvPr/>
          </p:nvSpPr>
          <p:spPr bwMode="auto">
            <a:xfrm>
              <a:off x="3063" y="2128"/>
              <a:ext cx="785"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Not taken</a:t>
              </a:r>
            </a:p>
          </p:txBody>
        </p:sp>
        <p:sp>
          <p:nvSpPr>
            <p:cNvPr id="31" name="Text Box 23">
              <a:extLst>
                <a:ext uri="{FF2B5EF4-FFF2-40B4-BE49-F238E27FC236}">
                  <a16:creationId xmlns:a16="http://schemas.microsoft.com/office/drawing/2014/main" id="{D174DF49-4C39-684F-A101-101CE6167BB8}"/>
                </a:ext>
              </a:extLst>
            </p:cNvPr>
            <p:cNvSpPr txBox="1">
              <a:spLocks noChangeArrowheads="1"/>
            </p:cNvSpPr>
            <p:nvPr/>
          </p:nvSpPr>
          <p:spPr bwMode="auto">
            <a:xfrm>
              <a:off x="563" y="143"/>
              <a:ext cx="508"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Taken</a:t>
              </a:r>
            </a:p>
          </p:txBody>
        </p:sp>
      </p:grpSp>
      <p:sp>
        <p:nvSpPr>
          <p:cNvPr id="32" name="日期占位符 6">
            <a:extLst>
              <a:ext uri="{FF2B5EF4-FFF2-40B4-BE49-F238E27FC236}">
                <a16:creationId xmlns:a16="http://schemas.microsoft.com/office/drawing/2014/main" id="{D5833021-18FD-3747-ABF6-EC667E829223}"/>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33" name="页脚占位符 7">
            <a:extLst>
              <a:ext uri="{FF2B5EF4-FFF2-40B4-BE49-F238E27FC236}">
                <a16:creationId xmlns:a16="http://schemas.microsoft.com/office/drawing/2014/main" id="{EBA57A67-B666-8641-B0B9-EF7E1AD5DB8D}"/>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34" name="灯片编号占位符 8">
            <a:extLst>
              <a:ext uri="{FF2B5EF4-FFF2-40B4-BE49-F238E27FC236}">
                <a16:creationId xmlns:a16="http://schemas.microsoft.com/office/drawing/2014/main" id="{D74AEB38-4298-2342-9349-F1D8B7BC95E6}"/>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47</a:t>
            </a:fld>
            <a:endParaRPr lang="en-US" altLang="zh-CN"/>
          </a:p>
        </p:txBody>
      </p:sp>
    </p:spTree>
    <p:extLst>
      <p:ext uri="{BB962C8B-B14F-4D97-AF65-F5344CB8AC3E}">
        <p14:creationId xmlns:p14="http://schemas.microsoft.com/office/powerpoint/2010/main" val="3512105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BPB </a:t>
            </a:r>
            <a:r>
              <a:rPr lang="en-US" altLang="zh-Hans" sz="2800" dirty="0"/>
              <a:t>Examples</a:t>
            </a:r>
            <a:endParaRPr lang="zh-CN" altLang="en-US" sz="2800"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2736"/>
            <a:ext cx="8280920" cy="5446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Consider a loop</a:t>
            </a:r>
          </a:p>
          <a:p>
            <a:pPr lvl="1"/>
            <a:r>
              <a:rPr lang="en-US" altLang="zh-CN" dirty="0"/>
              <a:t>Branch behavior is taken 9 times in a row</a:t>
            </a:r>
          </a:p>
          <a:p>
            <a:pPr lvl="1"/>
            <a:r>
              <a:rPr lang="en-US" altLang="zh-CN" dirty="0"/>
              <a:t>Then not taken once</a:t>
            </a:r>
          </a:p>
          <a:p>
            <a:r>
              <a:rPr lang="en-US" altLang="zh-CN" dirty="0"/>
              <a:t>What is the prediction accuracy for this branch?</a:t>
            </a:r>
          </a:p>
          <a:p>
            <a:pPr lvl="1"/>
            <a:r>
              <a:rPr lang="en-US" altLang="zh-CN" dirty="0"/>
              <a:t>Original states: not taken(0)</a:t>
            </a:r>
          </a:p>
        </p:txBody>
      </p:sp>
      <p:sp>
        <p:nvSpPr>
          <p:cNvPr id="7" name="日期占位符 6">
            <a:extLst>
              <a:ext uri="{FF2B5EF4-FFF2-40B4-BE49-F238E27FC236}">
                <a16:creationId xmlns:a16="http://schemas.microsoft.com/office/drawing/2014/main" id="{85ED81B4-6043-5841-9165-ABE03FB4F4F9}"/>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C338F6F2-D17C-E54F-9BF5-E7E18FD3A99C}"/>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C08AF9F0-5B69-434C-B9B7-BEC7A864B947}"/>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48</a:t>
            </a:fld>
            <a:endParaRPr lang="en-US" altLang="zh-CN"/>
          </a:p>
        </p:txBody>
      </p:sp>
    </p:spTree>
    <p:extLst>
      <p:ext uri="{BB962C8B-B14F-4D97-AF65-F5344CB8AC3E}">
        <p14:creationId xmlns:p14="http://schemas.microsoft.com/office/powerpoint/2010/main" val="186104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BPB </a:t>
            </a:r>
            <a:r>
              <a:rPr lang="en-US" altLang="zh-Hans" sz="2800" dirty="0"/>
              <a:t>Examples</a:t>
            </a:r>
            <a:r>
              <a:rPr lang="zh-Hans" altLang="en-US" sz="2800" dirty="0"/>
              <a:t> </a:t>
            </a:r>
            <a:r>
              <a:rPr lang="en-US" altLang="zh-Hans" sz="2800" dirty="0"/>
              <a:t>-</a:t>
            </a:r>
            <a:r>
              <a:rPr lang="zh-Hans" altLang="en-US" sz="2800" dirty="0"/>
              <a:t> </a:t>
            </a:r>
            <a:r>
              <a:rPr lang="en-US" altLang="zh-Hans" sz="2800" dirty="0"/>
              <a:t>Answer</a:t>
            </a:r>
            <a:endParaRPr lang="zh-CN" altLang="en-US" sz="2800"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2736"/>
            <a:ext cx="8280920" cy="5446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Mispredict</a:t>
            </a:r>
            <a:r>
              <a:rPr lang="en-US" altLang="zh-CN" dirty="0"/>
              <a:t> twice: the first and last loop iterations.</a:t>
            </a:r>
          </a:p>
          <a:p>
            <a:pPr lvl="1"/>
            <a:r>
              <a:rPr lang="en-US" altLang="zh-CN" dirty="0"/>
              <a:t>The first iteration: the loop taken</a:t>
            </a:r>
          </a:p>
          <a:p>
            <a:pPr lvl="1"/>
            <a:r>
              <a:rPr lang="en-US" altLang="zh-CN" dirty="0"/>
              <a:t>The last iteration: the loop not taken</a:t>
            </a:r>
          </a:p>
          <a:p>
            <a:r>
              <a:rPr lang="en-US" altLang="zh-CN" dirty="0"/>
              <a:t>loop 1 (0-1/1) &gt; loop 2 (1-1/1) …… &gt; loop 9 (1-1/1) &gt; loop 10 (1-0/0)</a:t>
            </a:r>
          </a:p>
          <a:p>
            <a:r>
              <a:rPr lang="en-US" altLang="zh-CN" dirty="0"/>
              <a:t>Two important concepts</a:t>
            </a:r>
          </a:p>
          <a:p>
            <a:pPr lvl="1"/>
            <a:r>
              <a:rPr lang="en-US" altLang="zh-CN" dirty="0"/>
              <a:t>The prediction accuracy: 80% </a:t>
            </a:r>
          </a:p>
          <a:p>
            <a:pPr lvl="1"/>
            <a:r>
              <a:rPr lang="en-US" altLang="zh-CN" dirty="0"/>
              <a:t>The branch taken rate: 90%</a:t>
            </a:r>
          </a:p>
        </p:txBody>
      </p:sp>
      <p:sp>
        <p:nvSpPr>
          <p:cNvPr id="7" name="日期占位符 6">
            <a:extLst>
              <a:ext uri="{FF2B5EF4-FFF2-40B4-BE49-F238E27FC236}">
                <a16:creationId xmlns:a16="http://schemas.microsoft.com/office/drawing/2014/main" id="{CE660F25-C97C-164D-934D-E5F9EC47EBAE}"/>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4E547B49-0EBE-8743-9A79-EBC45FA221D1}"/>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AA6B6B63-6E4D-D34C-9703-8D2603AA0611}"/>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49</a:t>
            </a:fld>
            <a:endParaRPr lang="en-US" altLang="zh-CN"/>
          </a:p>
        </p:txBody>
      </p:sp>
    </p:spTree>
    <p:extLst>
      <p:ext uri="{BB962C8B-B14F-4D97-AF65-F5344CB8AC3E}">
        <p14:creationId xmlns:p14="http://schemas.microsoft.com/office/powerpoint/2010/main" val="38164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lstStyle/>
          <a:p>
            <a:r>
              <a:rPr lang="en-US" altLang="zh-Hans" dirty="0"/>
              <a:t>Inst.</a:t>
            </a:r>
            <a:r>
              <a:rPr lang="zh-Hans" altLang="en-US" dirty="0"/>
              <a:t> </a:t>
            </a:r>
            <a:r>
              <a:rPr lang="en-US" altLang="zh-Hans" dirty="0"/>
              <a:t>Set</a:t>
            </a:r>
            <a:r>
              <a:rPr lang="zh-Hans" altLang="en-US" dirty="0"/>
              <a:t> </a:t>
            </a:r>
            <a:r>
              <a:rPr lang="en-US" altLang="zh-Hans" dirty="0"/>
              <a:t>Processor</a:t>
            </a:r>
            <a:r>
              <a:rPr lang="zh-Hans" altLang="en-US" dirty="0"/>
              <a:t> </a:t>
            </a:r>
            <a:r>
              <a:rPr lang="en-US" altLang="zh-Hans" dirty="0"/>
              <a:t>Controller</a:t>
            </a:r>
            <a:endParaRPr lang="zh-CN" altLang="en-US" dirty="0"/>
          </a:p>
        </p:txBody>
      </p:sp>
      <p:grpSp>
        <p:nvGrpSpPr>
          <p:cNvPr id="92" name="Group 3">
            <a:extLst>
              <a:ext uri="{FF2B5EF4-FFF2-40B4-BE49-F238E27FC236}">
                <a16:creationId xmlns:a16="http://schemas.microsoft.com/office/drawing/2014/main" id="{2EC021D9-E2CD-5F49-BE9C-21A1C39F74A4}"/>
              </a:ext>
            </a:extLst>
          </p:cNvPr>
          <p:cNvGrpSpPr>
            <a:grpSpLocks/>
          </p:cNvGrpSpPr>
          <p:nvPr/>
        </p:nvGrpSpPr>
        <p:grpSpPr bwMode="auto">
          <a:xfrm>
            <a:off x="6302" y="1922781"/>
            <a:ext cx="8942868" cy="3304664"/>
            <a:chOff x="0" y="4"/>
            <a:chExt cx="5631" cy="2778"/>
          </a:xfrm>
        </p:grpSpPr>
        <p:sp>
          <p:nvSpPr>
            <p:cNvPr id="93" name="Text Box 4">
              <a:extLst>
                <a:ext uri="{FF2B5EF4-FFF2-40B4-BE49-F238E27FC236}">
                  <a16:creationId xmlns:a16="http://schemas.microsoft.com/office/drawing/2014/main" id="{2128974D-391A-4D49-BDDF-051485BC0803}"/>
                </a:ext>
              </a:extLst>
            </p:cNvPr>
            <p:cNvSpPr txBox="1">
              <a:spLocks noChangeArrowheads="1"/>
            </p:cNvSpPr>
            <p:nvPr/>
          </p:nvSpPr>
          <p:spPr bwMode="auto">
            <a:xfrm>
              <a:off x="2208" y="4"/>
              <a:ext cx="1074" cy="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IR &lt;= mem[PC]; </a:t>
              </a:r>
            </a:p>
            <a:p>
              <a:pPr eaLnBrk="0" hangingPunct="0">
                <a:spcBef>
                  <a:spcPct val="50000"/>
                </a:spcBef>
              </a:pPr>
              <a:r>
                <a:rPr lang="en-US" altLang="zh-CN" sz="1349" b="1">
                  <a:solidFill>
                    <a:schemeClr val="hlink"/>
                  </a:solidFill>
                  <a:latin typeface="Tahoma" panose="020B0604030504040204" pitchFamily="34" charset="0"/>
                </a:rPr>
                <a:t>PC &lt;= PC + 4</a:t>
              </a:r>
            </a:p>
          </p:txBody>
        </p:sp>
        <p:sp>
          <p:nvSpPr>
            <p:cNvPr id="94" name="Text Box 5">
              <a:extLst>
                <a:ext uri="{FF2B5EF4-FFF2-40B4-BE49-F238E27FC236}">
                  <a16:creationId xmlns:a16="http://schemas.microsoft.com/office/drawing/2014/main" id="{0894A992-2672-E14E-BF04-C0FE7F885777}"/>
                </a:ext>
              </a:extLst>
            </p:cNvPr>
            <p:cNvSpPr txBox="1">
              <a:spLocks noChangeArrowheads="1"/>
            </p:cNvSpPr>
            <p:nvPr/>
          </p:nvSpPr>
          <p:spPr bwMode="auto">
            <a:xfrm>
              <a:off x="2160" y="772"/>
              <a:ext cx="1013" cy="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A &lt;= Reg[IR</a:t>
              </a:r>
              <a:r>
                <a:rPr lang="en-US" altLang="zh-CN" sz="1349" b="1" baseline="-25000">
                  <a:solidFill>
                    <a:schemeClr val="hlink"/>
                  </a:solidFill>
                  <a:latin typeface="Tahoma" panose="020B0604030504040204" pitchFamily="34" charset="0"/>
                </a:rPr>
                <a:t>rs</a:t>
              </a:r>
              <a:r>
                <a:rPr lang="en-US" altLang="zh-CN" sz="1349" b="1">
                  <a:solidFill>
                    <a:schemeClr val="hlink"/>
                  </a:solidFill>
                  <a:latin typeface="Tahoma" panose="020B0604030504040204" pitchFamily="34" charset="0"/>
                </a:rPr>
                <a:t>]; </a:t>
              </a:r>
            </a:p>
            <a:p>
              <a:pPr eaLnBrk="0" hangingPunct="0">
                <a:spcBef>
                  <a:spcPct val="50000"/>
                </a:spcBef>
              </a:pPr>
              <a:r>
                <a:rPr lang="en-US" altLang="zh-CN" sz="1349" b="1">
                  <a:solidFill>
                    <a:schemeClr val="hlink"/>
                  </a:solidFill>
                  <a:latin typeface="Tahoma" panose="020B0604030504040204" pitchFamily="34" charset="0"/>
                </a:rPr>
                <a:t>B &lt;= Reg[IR</a:t>
              </a:r>
              <a:r>
                <a:rPr lang="en-US" altLang="zh-CN" sz="1349" b="1" baseline="-25000">
                  <a:solidFill>
                    <a:schemeClr val="hlink"/>
                  </a:solidFill>
                  <a:latin typeface="Tahoma" panose="020B0604030504040204" pitchFamily="34" charset="0"/>
                </a:rPr>
                <a:t>rt</a:t>
              </a:r>
              <a:r>
                <a:rPr lang="en-US" altLang="zh-CN" sz="1349" b="1">
                  <a:solidFill>
                    <a:schemeClr val="hlink"/>
                  </a:solidFill>
                  <a:latin typeface="Tahoma" panose="020B0604030504040204" pitchFamily="34" charset="0"/>
                </a:rPr>
                <a:t>]</a:t>
              </a:r>
            </a:p>
          </p:txBody>
        </p:sp>
        <p:sp>
          <p:nvSpPr>
            <p:cNvPr id="95" name="Text Box 6">
              <a:extLst>
                <a:ext uri="{FF2B5EF4-FFF2-40B4-BE49-F238E27FC236}">
                  <a16:creationId xmlns:a16="http://schemas.microsoft.com/office/drawing/2014/main" id="{336EDA56-E9A9-6042-9876-C00C2D1134DB}"/>
                </a:ext>
              </a:extLst>
            </p:cNvPr>
            <p:cNvSpPr txBox="1">
              <a:spLocks noChangeArrowheads="1"/>
            </p:cNvSpPr>
            <p:nvPr/>
          </p:nvSpPr>
          <p:spPr bwMode="auto">
            <a:xfrm>
              <a:off x="1968" y="1492"/>
              <a:ext cx="920"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r &lt;= A op</a:t>
              </a:r>
              <a:r>
                <a:rPr lang="en-US" altLang="zh-CN" sz="1349" b="1" baseline="-25000">
                  <a:solidFill>
                    <a:schemeClr val="hlink"/>
                  </a:solidFill>
                  <a:latin typeface="Tahoma" panose="020B0604030504040204" pitchFamily="34" charset="0"/>
                </a:rPr>
                <a:t>IRop </a:t>
              </a:r>
              <a:r>
                <a:rPr lang="en-US" altLang="zh-CN" sz="1349" b="1">
                  <a:solidFill>
                    <a:schemeClr val="hlink"/>
                  </a:solidFill>
                  <a:latin typeface="Tahoma" panose="020B0604030504040204" pitchFamily="34" charset="0"/>
                </a:rPr>
                <a:t>B</a:t>
              </a:r>
            </a:p>
          </p:txBody>
        </p:sp>
        <p:sp>
          <p:nvSpPr>
            <p:cNvPr id="96" name="Text Box 7">
              <a:extLst>
                <a:ext uri="{FF2B5EF4-FFF2-40B4-BE49-F238E27FC236}">
                  <a16:creationId xmlns:a16="http://schemas.microsoft.com/office/drawing/2014/main" id="{0449FEE3-30A1-6C48-9DA0-9882B2E09751}"/>
                </a:ext>
              </a:extLst>
            </p:cNvPr>
            <p:cNvSpPr txBox="1">
              <a:spLocks noChangeArrowheads="1"/>
            </p:cNvSpPr>
            <p:nvPr/>
          </p:nvSpPr>
          <p:spPr bwMode="auto">
            <a:xfrm>
              <a:off x="2016" y="2532"/>
              <a:ext cx="106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Reg[IR</a:t>
              </a:r>
              <a:r>
                <a:rPr lang="en-US" altLang="zh-CN" sz="1349" b="1" baseline="-25000">
                  <a:solidFill>
                    <a:schemeClr val="hlink"/>
                  </a:solidFill>
                  <a:latin typeface="Tahoma" panose="020B0604030504040204" pitchFamily="34" charset="0"/>
                </a:rPr>
                <a:t>rd</a:t>
              </a:r>
              <a:r>
                <a:rPr lang="en-US" altLang="zh-CN" sz="1349" b="1">
                  <a:solidFill>
                    <a:schemeClr val="hlink"/>
                  </a:solidFill>
                  <a:latin typeface="Tahoma" panose="020B0604030504040204" pitchFamily="34" charset="0"/>
                </a:rPr>
                <a:t>] &lt;= WB</a:t>
              </a:r>
            </a:p>
          </p:txBody>
        </p:sp>
        <p:sp>
          <p:nvSpPr>
            <p:cNvPr id="97" name="Text Box 8">
              <a:extLst>
                <a:ext uri="{FF2B5EF4-FFF2-40B4-BE49-F238E27FC236}">
                  <a16:creationId xmlns:a16="http://schemas.microsoft.com/office/drawing/2014/main" id="{633E722D-83F7-C540-9FD6-1C8DEEA58C59}"/>
                </a:ext>
              </a:extLst>
            </p:cNvPr>
            <p:cNvSpPr txBox="1">
              <a:spLocks noChangeArrowheads="1"/>
            </p:cNvSpPr>
            <p:nvPr/>
          </p:nvSpPr>
          <p:spPr bwMode="auto">
            <a:xfrm>
              <a:off x="2112" y="2004"/>
              <a:ext cx="590"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WB &lt;= r</a:t>
              </a:r>
            </a:p>
          </p:txBody>
        </p:sp>
        <p:sp>
          <p:nvSpPr>
            <p:cNvPr id="98" name="Rectangle 9">
              <a:extLst>
                <a:ext uri="{FF2B5EF4-FFF2-40B4-BE49-F238E27FC236}">
                  <a16:creationId xmlns:a16="http://schemas.microsoft.com/office/drawing/2014/main" id="{993AAB21-4C6F-A847-9A15-B4086BF1DC05}"/>
                </a:ext>
              </a:extLst>
            </p:cNvPr>
            <p:cNvSpPr>
              <a:spLocks noChangeArrowheads="1"/>
            </p:cNvSpPr>
            <p:nvPr/>
          </p:nvSpPr>
          <p:spPr bwMode="auto">
            <a:xfrm>
              <a:off x="2160" y="133"/>
              <a:ext cx="116"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99" name="Text Box 10">
              <a:extLst>
                <a:ext uri="{FF2B5EF4-FFF2-40B4-BE49-F238E27FC236}">
                  <a16:creationId xmlns:a16="http://schemas.microsoft.com/office/drawing/2014/main" id="{99095034-C609-FA4A-A8C2-A844D996DE47}"/>
                </a:ext>
              </a:extLst>
            </p:cNvPr>
            <p:cNvSpPr txBox="1">
              <a:spLocks noChangeArrowheads="1"/>
            </p:cNvSpPr>
            <p:nvPr/>
          </p:nvSpPr>
          <p:spPr bwMode="auto">
            <a:xfrm>
              <a:off x="3542" y="100"/>
              <a:ext cx="44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latin typeface="Tahoma" panose="020B0604030504040204" pitchFamily="34" charset="0"/>
                </a:rPr>
                <a:t>Ifetch</a:t>
              </a:r>
            </a:p>
          </p:txBody>
        </p:sp>
        <p:sp>
          <p:nvSpPr>
            <p:cNvPr id="100" name="Text Box 11">
              <a:extLst>
                <a:ext uri="{FF2B5EF4-FFF2-40B4-BE49-F238E27FC236}">
                  <a16:creationId xmlns:a16="http://schemas.microsoft.com/office/drawing/2014/main" id="{E6570EC2-C5B8-DA41-BD58-21CA51360DE5}"/>
                </a:ext>
              </a:extLst>
            </p:cNvPr>
            <p:cNvSpPr txBox="1">
              <a:spLocks noChangeArrowheads="1"/>
            </p:cNvSpPr>
            <p:nvPr/>
          </p:nvSpPr>
          <p:spPr bwMode="auto">
            <a:xfrm>
              <a:off x="3590" y="772"/>
              <a:ext cx="8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latin typeface="Tahoma" panose="020B0604030504040204" pitchFamily="34" charset="0"/>
                </a:rPr>
                <a:t>opFetch-DCD</a:t>
              </a:r>
            </a:p>
          </p:txBody>
        </p:sp>
        <p:sp>
          <p:nvSpPr>
            <p:cNvPr id="101" name="Rectangle 12">
              <a:extLst>
                <a:ext uri="{FF2B5EF4-FFF2-40B4-BE49-F238E27FC236}">
                  <a16:creationId xmlns:a16="http://schemas.microsoft.com/office/drawing/2014/main" id="{69CCC608-C98C-E54E-B71A-FA1E7FCF04B6}"/>
                </a:ext>
              </a:extLst>
            </p:cNvPr>
            <p:cNvSpPr>
              <a:spLocks noChangeArrowheads="1"/>
            </p:cNvSpPr>
            <p:nvPr/>
          </p:nvSpPr>
          <p:spPr bwMode="auto">
            <a:xfrm>
              <a:off x="2160" y="853"/>
              <a:ext cx="116"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02" name="Rectangle 13">
              <a:extLst>
                <a:ext uri="{FF2B5EF4-FFF2-40B4-BE49-F238E27FC236}">
                  <a16:creationId xmlns:a16="http://schemas.microsoft.com/office/drawing/2014/main" id="{5BE1D4C3-EA32-CB4A-BDD2-49FF70E6A5FE}"/>
                </a:ext>
              </a:extLst>
            </p:cNvPr>
            <p:cNvSpPr>
              <a:spLocks noChangeArrowheads="1"/>
            </p:cNvSpPr>
            <p:nvPr/>
          </p:nvSpPr>
          <p:spPr bwMode="auto">
            <a:xfrm>
              <a:off x="1920" y="1477"/>
              <a:ext cx="1104"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29"/>
            </a:p>
          </p:txBody>
        </p:sp>
        <p:sp>
          <p:nvSpPr>
            <p:cNvPr id="103" name="Rectangle 14">
              <a:extLst>
                <a:ext uri="{FF2B5EF4-FFF2-40B4-BE49-F238E27FC236}">
                  <a16:creationId xmlns:a16="http://schemas.microsoft.com/office/drawing/2014/main" id="{0AF763BD-BD4F-F94E-ACAD-704D02FABF92}"/>
                </a:ext>
              </a:extLst>
            </p:cNvPr>
            <p:cNvSpPr>
              <a:spLocks noChangeArrowheads="1"/>
            </p:cNvSpPr>
            <p:nvPr/>
          </p:nvSpPr>
          <p:spPr bwMode="auto">
            <a:xfrm>
              <a:off x="2016" y="2029"/>
              <a:ext cx="116"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04" name="Rectangle 15">
              <a:extLst>
                <a:ext uri="{FF2B5EF4-FFF2-40B4-BE49-F238E27FC236}">
                  <a16:creationId xmlns:a16="http://schemas.microsoft.com/office/drawing/2014/main" id="{6CE26F35-9559-264A-8372-4AC5D5595CB6}"/>
                </a:ext>
              </a:extLst>
            </p:cNvPr>
            <p:cNvSpPr>
              <a:spLocks noChangeArrowheads="1"/>
            </p:cNvSpPr>
            <p:nvPr/>
          </p:nvSpPr>
          <p:spPr bwMode="auto">
            <a:xfrm>
              <a:off x="2016" y="2509"/>
              <a:ext cx="1104"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29"/>
            </a:p>
          </p:txBody>
        </p:sp>
        <p:sp>
          <p:nvSpPr>
            <p:cNvPr id="105" name="Line 16">
              <a:extLst>
                <a:ext uri="{FF2B5EF4-FFF2-40B4-BE49-F238E27FC236}">
                  <a16:creationId xmlns:a16="http://schemas.microsoft.com/office/drawing/2014/main" id="{67C210B4-C698-B54A-B3AF-ADDB65E91A87}"/>
                </a:ext>
              </a:extLst>
            </p:cNvPr>
            <p:cNvSpPr>
              <a:spLocks noChangeShapeType="1"/>
            </p:cNvSpPr>
            <p:nvPr/>
          </p:nvSpPr>
          <p:spPr bwMode="auto">
            <a:xfrm>
              <a:off x="2736" y="528"/>
              <a:ext cx="0" cy="192"/>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06" name="Line 17">
              <a:extLst>
                <a:ext uri="{FF2B5EF4-FFF2-40B4-BE49-F238E27FC236}">
                  <a16:creationId xmlns:a16="http://schemas.microsoft.com/office/drawing/2014/main" id="{426648D2-CC7A-774A-8A2B-258BFCC61060}"/>
                </a:ext>
              </a:extLst>
            </p:cNvPr>
            <p:cNvSpPr>
              <a:spLocks noChangeShapeType="1"/>
            </p:cNvSpPr>
            <p:nvPr/>
          </p:nvSpPr>
          <p:spPr bwMode="auto">
            <a:xfrm>
              <a:off x="2736" y="1248"/>
              <a:ext cx="0" cy="192"/>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07" name="Line 18">
              <a:extLst>
                <a:ext uri="{FF2B5EF4-FFF2-40B4-BE49-F238E27FC236}">
                  <a16:creationId xmlns:a16="http://schemas.microsoft.com/office/drawing/2014/main" id="{47BE823F-6393-4343-A90B-196BD97FFB4A}"/>
                </a:ext>
              </a:extLst>
            </p:cNvPr>
            <p:cNvSpPr>
              <a:spLocks noChangeShapeType="1"/>
            </p:cNvSpPr>
            <p:nvPr/>
          </p:nvSpPr>
          <p:spPr bwMode="auto">
            <a:xfrm flipH="1">
              <a:off x="528" y="1248"/>
              <a:ext cx="2208" cy="192"/>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29"/>
            </a:p>
          </p:txBody>
        </p:sp>
        <p:sp>
          <p:nvSpPr>
            <p:cNvPr id="108" name="Line 19">
              <a:extLst>
                <a:ext uri="{FF2B5EF4-FFF2-40B4-BE49-F238E27FC236}">
                  <a16:creationId xmlns:a16="http://schemas.microsoft.com/office/drawing/2014/main" id="{0BAB38FA-9C2A-5B4E-B067-4C3259B33BD4}"/>
                </a:ext>
              </a:extLst>
            </p:cNvPr>
            <p:cNvSpPr>
              <a:spLocks noChangeShapeType="1"/>
            </p:cNvSpPr>
            <p:nvPr/>
          </p:nvSpPr>
          <p:spPr bwMode="auto">
            <a:xfrm flipH="1">
              <a:off x="1680" y="1248"/>
              <a:ext cx="1056" cy="144"/>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09" name="Line 20">
              <a:extLst>
                <a:ext uri="{FF2B5EF4-FFF2-40B4-BE49-F238E27FC236}">
                  <a16:creationId xmlns:a16="http://schemas.microsoft.com/office/drawing/2014/main" id="{3962A034-DC6C-1E4E-8970-32D962AF4AD1}"/>
                </a:ext>
              </a:extLst>
            </p:cNvPr>
            <p:cNvSpPr>
              <a:spLocks noChangeShapeType="1"/>
            </p:cNvSpPr>
            <p:nvPr/>
          </p:nvSpPr>
          <p:spPr bwMode="auto">
            <a:xfrm>
              <a:off x="2448" y="1776"/>
              <a:ext cx="0" cy="240"/>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10" name="Line 21">
              <a:extLst>
                <a:ext uri="{FF2B5EF4-FFF2-40B4-BE49-F238E27FC236}">
                  <a16:creationId xmlns:a16="http://schemas.microsoft.com/office/drawing/2014/main" id="{B7E2B47B-637A-4548-92A7-065D20F137EF}"/>
                </a:ext>
              </a:extLst>
            </p:cNvPr>
            <p:cNvSpPr>
              <a:spLocks noChangeShapeType="1"/>
            </p:cNvSpPr>
            <p:nvPr/>
          </p:nvSpPr>
          <p:spPr bwMode="auto">
            <a:xfrm>
              <a:off x="2448" y="2304"/>
              <a:ext cx="0" cy="192"/>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grpSp>
          <p:nvGrpSpPr>
            <p:cNvPr id="111" name="Group 22">
              <a:extLst>
                <a:ext uri="{FF2B5EF4-FFF2-40B4-BE49-F238E27FC236}">
                  <a16:creationId xmlns:a16="http://schemas.microsoft.com/office/drawing/2014/main" id="{E042078F-9BA3-9747-B96F-7E3BBE179C93}"/>
                </a:ext>
              </a:extLst>
            </p:cNvPr>
            <p:cNvGrpSpPr>
              <a:grpSpLocks/>
            </p:cNvGrpSpPr>
            <p:nvPr/>
          </p:nvGrpSpPr>
          <p:grpSpPr bwMode="auto">
            <a:xfrm>
              <a:off x="0" y="1139"/>
              <a:ext cx="1824" cy="865"/>
              <a:chOff x="0" y="0"/>
              <a:chExt cx="1824" cy="865"/>
            </a:xfrm>
          </p:grpSpPr>
          <p:grpSp>
            <p:nvGrpSpPr>
              <p:cNvPr id="157" name="Group 23">
                <a:extLst>
                  <a:ext uri="{FF2B5EF4-FFF2-40B4-BE49-F238E27FC236}">
                    <a16:creationId xmlns:a16="http://schemas.microsoft.com/office/drawing/2014/main" id="{AF062C45-7020-964D-8857-9720505753DD}"/>
                  </a:ext>
                </a:extLst>
              </p:cNvPr>
              <p:cNvGrpSpPr>
                <a:grpSpLocks/>
              </p:cNvGrpSpPr>
              <p:nvPr/>
            </p:nvGrpSpPr>
            <p:grpSpPr bwMode="auto">
              <a:xfrm>
                <a:off x="960" y="338"/>
                <a:ext cx="864" cy="264"/>
                <a:chOff x="0" y="37"/>
                <a:chExt cx="864" cy="264"/>
              </a:xfrm>
            </p:grpSpPr>
            <p:sp>
              <p:nvSpPr>
                <p:cNvPr id="162" name="Text Box 24">
                  <a:extLst>
                    <a:ext uri="{FF2B5EF4-FFF2-40B4-BE49-F238E27FC236}">
                      <a16:creationId xmlns:a16="http://schemas.microsoft.com/office/drawing/2014/main" id="{D7363FF7-1188-CB47-96CE-087849993DA3}"/>
                    </a:ext>
                  </a:extLst>
                </p:cNvPr>
                <p:cNvSpPr txBox="1">
                  <a:spLocks noChangeArrowheads="1"/>
                </p:cNvSpPr>
                <p:nvPr/>
              </p:nvSpPr>
              <p:spPr bwMode="auto">
                <a:xfrm>
                  <a:off x="0" y="51"/>
                  <a:ext cx="8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PC &lt;= IR</a:t>
                  </a:r>
                  <a:r>
                    <a:rPr lang="en-US" altLang="zh-CN" sz="1349" b="1" baseline="-25000">
                      <a:solidFill>
                        <a:schemeClr val="hlink"/>
                      </a:solidFill>
                      <a:latin typeface="Tahoma" panose="020B0604030504040204" pitchFamily="34" charset="0"/>
                    </a:rPr>
                    <a:t>jaddr</a:t>
                  </a:r>
                </a:p>
              </p:txBody>
            </p:sp>
            <p:sp>
              <p:nvSpPr>
                <p:cNvPr id="163" name="Rectangle 25">
                  <a:extLst>
                    <a:ext uri="{FF2B5EF4-FFF2-40B4-BE49-F238E27FC236}">
                      <a16:creationId xmlns:a16="http://schemas.microsoft.com/office/drawing/2014/main" id="{25B0C921-7892-C943-8E54-AF6D19D0FED4}"/>
                    </a:ext>
                  </a:extLst>
                </p:cNvPr>
                <p:cNvSpPr>
                  <a:spLocks noChangeArrowheads="1"/>
                </p:cNvSpPr>
                <p:nvPr/>
              </p:nvSpPr>
              <p:spPr bwMode="auto">
                <a:xfrm>
                  <a:off x="0" y="37"/>
                  <a:ext cx="864"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29"/>
                </a:p>
              </p:txBody>
            </p:sp>
          </p:grpSp>
          <p:sp>
            <p:nvSpPr>
              <p:cNvPr id="158" name="Text Box 26">
                <a:extLst>
                  <a:ext uri="{FF2B5EF4-FFF2-40B4-BE49-F238E27FC236}">
                    <a16:creationId xmlns:a16="http://schemas.microsoft.com/office/drawing/2014/main" id="{CB459DFD-EC60-E540-9203-5CF0D90F8842}"/>
                  </a:ext>
                </a:extLst>
              </p:cNvPr>
              <p:cNvSpPr txBox="1">
                <a:spLocks noChangeArrowheads="1"/>
              </p:cNvSpPr>
              <p:nvPr/>
            </p:nvSpPr>
            <p:spPr bwMode="auto">
              <a:xfrm>
                <a:off x="0" y="353"/>
                <a:ext cx="956" cy="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if bop(A,b)</a:t>
                </a:r>
              </a:p>
              <a:p>
                <a:pPr eaLnBrk="0" hangingPunct="0">
                  <a:spcBef>
                    <a:spcPct val="50000"/>
                  </a:spcBef>
                </a:pPr>
                <a:r>
                  <a:rPr lang="en-US" altLang="zh-CN" sz="1349" b="1">
                    <a:solidFill>
                      <a:schemeClr val="hlink"/>
                    </a:solidFill>
                    <a:latin typeface="Tahoma" panose="020B0604030504040204" pitchFamily="34" charset="0"/>
                  </a:rPr>
                  <a:t>PC &lt;= PC+IR</a:t>
                </a:r>
                <a:r>
                  <a:rPr lang="en-US" altLang="zh-CN" sz="1349" b="1" baseline="-25000">
                    <a:solidFill>
                      <a:schemeClr val="hlink"/>
                    </a:solidFill>
                    <a:latin typeface="Tahoma" panose="020B0604030504040204" pitchFamily="34" charset="0"/>
                  </a:rPr>
                  <a:t>im</a:t>
                </a:r>
              </a:p>
            </p:txBody>
          </p:sp>
          <p:sp>
            <p:nvSpPr>
              <p:cNvPr id="159" name="Rectangle 27">
                <a:extLst>
                  <a:ext uri="{FF2B5EF4-FFF2-40B4-BE49-F238E27FC236}">
                    <a16:creationId xmlns:a16="http://schemas.microsoft.com/office/drawing/2014/main" id="{CB541CF5-BBFB-A74E-8882-8CF389E06E10}"/>
                  </a:ext>
                </a:extLst>
              </p:cNvPr>
              <p:cNvSpPr>
                <a:spLocks noChangeArrowheads="1"/>
              </p:cNvSpPr>
              <p:nvPr/>
            </p:nvSpPr>
            <p:spPr bwMode="auto">
              <a:xfrm>
                <a:off x="0" y="410"/>
                <a:ext cx="864"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29"/>
              </a:p>
            </p:txBody>
          </p:sp>
          <p:sp>
            <p:nvSpPr>
              <p:cNvPr id="160" name="Text Box 28">
                <a:extLst>
                  <a:ext uri="{FF2B5EF4-FFF2-40B4-BE49-F238E27FC236}">
                    <a16:creationId xmlns:a16="http://schemas.microsoft.com/office/drawing/2014/main" id="{9860318B-9B03-DB4F-85DE-B6364519D6E2}"/>
                  </a:ext>
                </a:extLst>
              </p:cNvPr>
              <p:cNvSpPr txBox="1">
                <a:spLocks noChangeArrowheads="1"/>
              </p:cNvSpPr>
              <p:nvPr/>
            </p:nvSpPr>
            <p:spPr bwMode="auto">
              <a:xfrm>
                <a:off x="86" y="48"/>
                <a:ext cx="243"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508" b="1">
                    <a:latin typeface="Tahoma" panose="020B0604030504040204" pitchFamily="34" charset="0"/>
                  </a:rPr>
                  <a:t>br</a:t>
                </a:r>
              </a:p>
            </p:txBody>
          </p:sp>
          <p:sp>
            <p:nvSpPr>
              <p:cNvPr id="161" name="Text Box 29">
                <a:extLst>
                  <a:ext uri="{FF2B5EF4-FFF2-40B4-BE49-F238E27FC236}">
                    <a16:creationId xmlns:a16="http://schemas.microsoft.com/office/drawing/2014/main" id="{D7252408-5F8F-F049-BE06-A0DD9B832A70}"/>
                  </a:ext>
                </a:extLst>
              </p:cNvPr>
              <p:cNvSpPr txBox="1">
                <a:spLocks noChangeArrowheads="1"/>
              </p:cNvSpPr>
              <p:nvPr/>
            </p:nvSpPr>
            <p:spPr bwMode="auto">
              <a:xfrm>
                <a:off x="1046" y="0"/>
                <a:ext cx="174"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508" b="1">
                    <a:latin typeface="Tahoma" panose="020B0604030504040204" pitchFamily="34" charset="0"/>
                  </a:rPr>
                  <a:t>J</a:t>
                </a:r>
              </a:p>
            </p:txBody>
          </p:sp>
        </p:grpSp>
        <p:sp>
          <p:nvSpPr>
            <p:cNvPr id="112" name="Text Box 30">
              <a:extLst>
                <a:ext uri="{FF2B5EF4-FFF2-40B4-BE49-F238E27FC236}">
                  <a16:creationId xmlns:a16="http://schemas.microsoft.com/office/drawing/2014/main" id="{C6EB6B46-0A70-284B-965A-5B27045F67EF}"/>
                </a:ext>
              </a:extLst>
            </p:cNvPr>
            <p:cNvSpPr txBox="1">
              <a:spLocks noChangeArrowheads="1"/>
            </p:cNvSpPr>
            <p:nvPr/>
          </p:nvSpPr>
          <p:spPr bwMode="auto">
            <a:xfrm>
              <a:off x="2390" y="1241"/>
              <a:ext cx="291"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508" b="1" dirty="0">
                  <a:latin typeface="Tahoma" panose="020B0604030504040204" pitchFamily="34" charset="0"/>
                </a:rPr>
                <a:t>RR</a:t>
              </a:r>
            </a:p>
          </p:txBody>
        </p:sp>
        <p:grpSp>
          <p:nvGrpSpPr>
            <p:cNvPr id="113" name="Group 31">
              <a:extLst>
                <a:ext uri="{FF2B5EF4-FFF2-40B4-BE49-F238E27FC236}">
                  <a16:creationId xmlns:a16="http://schemas.microsoft.com/office/drawing/2014/main" id="{B251F70A-FCB5-B442-89EA-52499B6D1871}"/>
                </a:ext>
              </a:extLst>
            </p:cNvPr>
            <p:cNvGrpSpPr>
              <a:grpSpLocks/>
            </p:cNvGrpSpPr>
            <p:nvPr/>
          </p:nvGrpSpPr>
          <p:grpSpPr bwMode="auto">
            <a:xfrm>
              <a:off x="2688" y="1248"/>
              <a:ext cx="1680" cy="1534"/>
              <a:chOff x="0" y="0"/>
              <a:chExt cx="1680" cy="1534"/>
            </a:xfrm>
          </p:grpSpPr>
          <p:grpSp>
            <p:nvGrpSpPr>
              <p:cNvPr id="146" name="Group 32">
                <a:extLst>
                  <a:ext uri="{FF2B5EF4-FFF2-40B4-BE49-F238E27FC236}">
                    <a16:creationId xmlns:a16="http://schemas.microsoft.com/office/drawing/2014/main" id="{0BC07474-706B-2949-A736-A447AFC881BF}"/>
                  </a:ext>
                </a:extLst>
              </p:cNvPr>
              <p:cNvGrpSpPr>
                <a:grpSpLocks/>
              </p:cNvGrpSpPr>
              <p:nvPr/>
            </p:nvGrpSpPr>
            <p:grpSpPr bwMode="auto">
              <a:xfrm>
                <a:off x="384" y="213"/>
                <a:ext cx="1200" cy="264"/>
                <a:chOff x="0" y="37"/>
                <a:chExt cx="1200" cy="264"/>
              </a:xfrm>
            </p:grpSpPr>
            <p:sp>
              <p:nvSpPr>
                <p:cNvPr id="155" name="Text Box 33">
                  <a:extLst>
                    <a:ext uri="{FF2B5EF4-FFF2-40B4-BE49-F238E27FC236}">
                      <a16:creationId xmlns:a16="http://schemas.microsoft.com/office/drawing/2014/main" id="{81D52FF6-CB8E-F940-A6B1-C758D8A080CA}"/>
                    </a:ext>
                  </a:extLst>
                </p:cNvPr>
                <p:cNvSpPr txBox="1">
                  <a:spLocks noChangeArrowheads="1"/>
                </p:cNvSpPr>
                <p:nvPr/>
              </p:nvSpPr>
              <p:spPr bwMode="auto">
                <a:xfrm>
                  <a:off x="0" y="51"/>
                  <a:ext cx="107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r &lt;= A op</a:t>
                  </a:r>
                  <a:r>
                    <a:rPr lang="en-US" altLang="zh-CN" sz="1349" b="1" baseline="-25000">
                      <a:solidFill>
                        <a:schemeClr val="hlink"/>
                      </a:solidFill>
                      <a:latin typeface="Tahoma" panose="020B0604030504040204" pitchFamily="34" charset="0"/>
                    </a:rPr>
                    <a:t>IRop</a:t>
                  </a:r>
                  <a:r>
                    <a:rPr lang="en-US" altLang="zh-CN" sz="1349" b="1">
                      <a:solidFill>
                        <a:schemeClr val="hlink"/>
                      </a:solidFill>
                      <a:latin typeface="Tahoma" panose="020B0604030504040204" pitchFamily="34" charset="0"/>
                    </a:rPr>
                    <a:t> IR</a:t>
                  </a:r>
                  <a:r>
                    <a:rPr lang="en-US" altLang="zh-CN" sz="1349" b="1" baseline="-25000">
                      <a:solidFill>
                        <a:schemeClr val="hlink"/>
                      </a:solidFill>
                      <a:latin typeface="Tahoma" panose="020B0604030504040204" pitchFamily="34" charset="0"/>
                    </a:rPr>
                    <a:t>im</a:t>
                  </a:r>
                </a:p>
              </p:txBody>
            </p:sp>
            <p:sp>
              <p:nvSpPr>
                <p:cNvPr id="156" name="Rectangle 34">
                  <a:extLst>
                    <a:ext uri="{FF2B5EF4-FFF2-40B4-BE49-F238E27FC236}">
                      <a16:creationId xmlns:a16="http://schemas.microsoft.com/office/drawing/2014/main" id="{74EA6E56-9767-1342-95AE-17DAA4B60AD7}"/>
                    </a:ext>
                  </a:extLst>
                </p:cNvPr>
                <p:cNvSpPr>
                  <a:spLocks noChangeArrowheads="1"/>
                </p:cNvSpPr>
                <p:nvPr/>
              </p:nvSpPr>
              <p:spPr bwMode="auto">
                <a:xfrm>
                  <a:off x="48" y="37"/>
                  <a:ext cx="1152"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29"/>
                </a:p>
              </p:txBody>
            </p:sp>
          </p:grpSp>
          <p:sp>
            <p:nvSpPr>
              <p:cNvPr id="147" name="Text Box 35">
                <a:extLst>
                  <a:ext uri="{FF2B5EF4-FFF2-40B4-BE49-F238E27FC236}">
                    <a16:creationId xmlns:a16="http://schemas.microsoft.com/office/drawing/2014/main" id="{EEA1AA24-67F4-7046-A06A-C0FEE15BD27E}"/>
                  </a:ext>
                </a:extLst>
              </p:cNvPr>
              <p:cNvSpPr txBox="1">
                <a:spLocks noChangeArrowheads="1"/>
              </p:cNvSpPr>
              <p:nvPr/>
            </p:nvSpPr>
            <p:spPr bwMode="auto">
              <a:xfrm>
                <a:off x="576" y="1284"/>
                <a:ext cx="106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Reg[IR</a:t>
                </a:r>
                <a:r>
                  <a:rPr lang="en-US" altLang="zh-CN" sz="1349" b="1" baseline="-25000">
                    <a:solidFill>
                      <a:schemeClr val="hlink"/>
                    </a:solidFill>
                    <a:latin typeface="Tahoma" panose="020B0604030504040204" pitchFamily="34" charset="0"/>
                  </a:rPr>
                  <a:t>rd</a:t>
                </a:r>
                <a:r>
                  <a:rPr lang="en-US" altLang="zh-CN" sz="1349" b="1">
                    <a:solidFill>
                      <a:schemeClr val="hlink"/>
                    </a:solidFill>
                    <a:latin typeface="Tahoma" panose="020B0604030504040204" pitchFamily="34" charset="0"/>
                  </a:rPr>
                  <a:t>] &lt;= WB</a:t>
                </a:r>
              </a:p>
            </p:txBody>
          </p:sp>
          <p:sp>
            <p:nvSpPr>
              <p:cNvPr id="148" name="Text Box 36">
                <a:extLst>
                  <a:ext uri="{FF2B5EF4-FFF2-40B4-BE49-F238E27FC236}">
                    <a16:creationId xmlns:a16="http://schemas.microsoft.com/office/drawing/2014/main" id="{1BDAE62E-9D1C-3C4E-B9AB-98C55BF0E3FE}"/>
                  </a:ext>
                </a:extLst>
              </p:cNvPr>
              <p:cNvSpPr txBox="1">
                <a:spLocks noChangeArrowheads="1"/>
              </p:cNvSpPr>
              <p:nvPr/>
            </p:nvSpPr>
            <p:spPr bwMode="auto">
              <a:xfrm>
                <a:off x="672" y="756"/>
                <a:ext cx="590"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WB &lt;= r</a:t>
                </a:r>
              </a:p>
            </p:txBody>
          </p:sp>
          <p:sp>
            <p:nvSpPr>
              <p:cNvPr id="149" name="Rectangle 37">
                <a:extLst>
                  <a:ext uri="{FF2B5EF4-FFF2-40B4-BE49-F238E27FC236}">
                    <a16:creationId xmlns:a16="http://schemas.microsoft.com/office/drawing/2014/main" id="{B09F402E-F53A-1041-9E2D-5568A027471F}"/>
                  </a:ext>
                </a:extLst>
              </p:cNvPr>
              <p:cNvSpPr>
                <a:spLocks noChangeArrowheads="1"/>
              </p:cNvSpPr>
              <p:nvPr/>
            </p:nvSpPr>
            <p:spPr bwMode="auto">
              <a:xfrm>
                <a:off x="576" y="781"/>
                <a:ext cx="116"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50" name="Rectangle 38">
                <a:extLst>
                  <a:ext uri="{FF2B5EF4-FFF2-40B4-BE49-F238E27FC236}">
                    <a16:creationId xmlns:a16="http://schemas.microsoft.com/office/drawing/2014/main" id="{E219A3BE-D706-A749-87AC-1635A7E3F63D}"/>
                  </a:ext>
                </a:extLst>
              </p:cNvPr>
              <p:cNvSpPr>
                <a:spLocks noChangeArrowheads="1"/>
              </p:cNvSpPr>
              <p:nvPr/>
            </p:nvSpPr>
            <p:spPr bwMode="auto">
              <a:xfrm>
                <a:off x="576" y="1261"/>
                <a:ext cx="1104"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29"/>
              </a:p>
            </p:txBody>
          </p:sp>
          <p:sp>
            <p:nvSpPr>
              <p:cNvPr id="151" name="Line 39">
                <a:extLst>
                  <a:ext uri="{FF2B5EF4-FFF2-40B4-BE49-F238E27FC236}">
                    <a16:creationId xmlns:a16="http://schemas.microsoft.com/office/drawing/2014/main" id="{06AC8084-6BA8-CE45-8BCA-7791A5F9A807}"/>
                  </a:ext>
                </a:extLst>
              </p:cNvPr>
              <p:cNvSpPr>
                <a:spLocks noChangeShapeType="1"/>
              </p:cNvSpPr>
              <p:nvPr/>
            </p:nvSpPr>
            <p:spPr bwMode="auto">
              <a:xfrm>
                <a:off x="0" y="0"/>
                <a:ext cx="912" cy="144"/>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52" name="Line 40">
                <a:extLst>
                  <a:ext uri="{FF2B5EF4-FFF2-40B4-BE49-F238E27FC236}">
                    <a16:creationId xmlns:a16="http://schemas.microsoft.com/office/drawing/2014/main" id="{8BE43E3B-16ED-AF4A-BAD4-6FC9817AE5FD}"/>
                  </a:ext>
                </a:extLst>
              </p:cNvPr>
              <p:cNvSpPr>
                <a:spLocks noChangeShapeType="1"/>
              </p:cNvSpPr>
              <p:nvPr/>
            </p:nvSpPr>
            <p:spPr bwMode="auto">
              <a:xfrm>
                <a:off x="1008" y="528"/>
                <a:ext cx="0" cy="240"/>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53" name="Line 41">
                <a:extLst>
                  <a:ext uri="{FF2B5EF4-FFF2-40B4-BE49-F238E27FC236}">
                    <a16:creationId xmlns:a16="http://schemas.microsoft.com/office/drawing/2014/main" id="{69063059-0129-664F-A9A4-ACCBF0CE9C52}"/>
                  </a:ext>
                </a:extLst>
              </p:cNvPr>
              <p:cNvSpPr>
                <a:spLocks noChangeShapeType="1"/>
              </p:cNvSpPr>
              <p:nvPr/>
            </p:nvSpPr>
            <p:spPr bwMode="auto">
              <a:xfrm>
                <a:off x="1008" y="1056"/>
                <a:ext cx="0" cy="192"/>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54" name="Text Box 42">
                <a:extLst>
                  <a:ext uri="{FF2B5EF4-FFF2-40B4-BE49-F238E27FC236}">
                    <a16:creationId xmlns:a16="http://schemas.microsoft.com/office/drawing/2014/main" id="{EE6B49F0-3A5C-3040-85F7-F619A42165CE}"/>
                  </a:ext>
                </a:extLst>
              </p:cNvPr>
              <p:cNvSpPr txBox="1">
                <a:spLocks noChangeArrowheads="1"/>
              </p:cNvSpPr>
              <p:nvPr/>
            </p:nvSpPr>
            <p:spPr bwMode="auto">
              <a:xfrm>
                <a:off x="1008" y="0"/>
                <a:ext cx="288"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82" tIns="44641" rIns="89282" bIns="44641">
                <a:spAutoFit/>
              </a:bodyPr>
              <a:lstStyle/>
              <a:p>
                <a:pPr eaLnBrk="0" hangingPunct="0">
                  <a:spcBef>
                    <a:spcPct val="50000"/>
                  </a:spcBef>
                </a:pPr>
                <a:r>
                  <a:rPr lang="en-US" altLang="zh-CN" sz="1508" b="1">
                    <a:latin typeface="Tahoma" panose="020B0604030504040204" pitchFamily="34" charset="0"/>
                  </a:rPr>
                  <a:t>RI</a:t>
                </a:r>
              </a:p>
            </p:txBody>
          </p:sp>
        </p:grpSp>
        <p:grpSp>
          <p:nvGrpSpPr>
            <p:cNvPr id="114" name="Group 43">
              <a:extLst>
                <a:ext uri="{FF2B5EF4-FFF2-40B4-BE49-F238E27FC236}">
                  <a16:creationId xmlns:a16="http://schemas.microsoft.com/office/drawing/2014/main" id="{DC995026-2AF2-874D-9AF8-4246333B0EFF}"/>
                </a:ext>
              </a:extLst>
            </p:cNvPr>
            <p:cNvGrpSpPr>
              <a:grpSpLocks/>
            </p:cNvGrpSpPr>
            <p:nvPr/>
          </p:nvGrpSpPr>
          <p:grpSpPr bwMode="auto">
            <a:xfrm>
              <a:off x="2784" y="1187"/>
              <a:ext cx="2832" cy="1595"/>
              <a:chOff x="0" y="0"/>
              <a:chExt cx="2832" cy="1595"/>
            </a:xfrm>
          </p:grpSpPr>
          <p:grpSp>
            <p:nvGrpSpPr>
              <p:cNvPr id="135" name="Group 44">
                <a:extLst>
                  <a:ext uri="{FF2B5EF4-FFF2-40B4-BE49-F238E27FC236}">
                    <a16:creationId xmlns:a16="http://schemas.microsoft.com/office/drawing/2014/main" id="{96FC6E49-F5DE-504B-B1DD-45F51684DF74}"/>
                  </a:ext>
                </a:extLst>
              </p:cNvPr>
              <p:cNvGrpSpPr>
                <a:grpSpLocks/>
              </p:cNvGrpSpPr>
              <p:nvPr/>
            </p:nvGrpSpPr>
            <p:grpSpPr bwMode="auto">
              <a:xfrm>
                <a:off x="1584" y="242"/>
                <a:ext cx="1104" cy="264"/>
                <a:chOff x="0" y="37"/>
                <a:chExt cx="1104" cy="264"/>
              </a:xfrm>
            </p:grpSpPr>
            <p:sp>
              <p:nvSpPr>
                <p:cNvPr id="144" name="Text Box 45">
                  <a:extLst>
                    <a:ext uri="{FF2B5EF4-FFF2-40B4-BE49-F238E27FC236}">
                      <a16:creationId xmlns:a16="http://schemas.microsoft.com/office/drawing/2014/main" id="{4ECEADF5-69CF-7442-976C-EDA52BAF4F67}"/>
                    </a:ext>
                  </a:extLst>
                </p:cNvPr>
                <p:cNvSpPr txBox="1">
                  <a:spLocks noChangeArrowheads="1"/>
                </p:cNvSpPr>
                <p:nvPr/>
              </p:nvSpPr>
              <p:spPr bwMode="auto">
                <a:xfrm>
                  <a:off x="48" y="51"/>
                  <a:ext cx="85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r &lt;= A + IR</a:t>
                  </a:r>
                  <a:r>
                    <a:rPr lang="en-US" altLang="zh-CN" sz="1349" b="1" baseline="-25000">
                      <a:solidFill>
                        <a:schemeClr val="hlink"/>
                      </a:solidFill>
                      <a:latin typeface="Tahoma" panose="020B0604030504040204" pitchFamily="34" charset="0"/>
                    </a:rPr>
                    <a:t>im</a:t>
                  </a:r>
                </a:p>
              </p:txBody>
            </p:sp>
            <p:sp>
              <p:nvSpPr>
                <p:cNvPr id="145" name="Rectangle 46">
                  <a:extLst>
                    <a:ext uri="{FF2B5EF4-FFF2-40B4-BE49-F238E27FC236}">
                      <a16:creationId xmlns:a16="http://schemas.microsoft.com/office/drawing/2014/main" id="{650A95D2-EEC8-3A4A-BD13-6CAF9DCD98E8}"/>
                    </a:ext>
                  </a:extLst>
                </p:cNvPr>
                <p:cNvSpPr>
                  <a:spLocks noChangeArrowheads="1"/>
                </p:cNvSpPr>
                <p:nvPr/>
              </p:nvSpPr>
              <p:spPr bwMode="auto">
                <a:xfrm>
                  <a:off x="0" y="37"/>
                  <a:ext cx="1104"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29"/>
                </a:p>
              </p:txBody>
            </p:sp>
          </p:grpSp>
          <p:sp>
            <p:nvSpPr>
              <p:cNvPr id="136" name="Text Box 47">
                <a:extLst>
                  <a:ext uri="{FF2B5EF4-FFF2-40B4-BE49-F238E27FC236}">
                    <a16:creationId xmlns:a16="http://schemas.microsoft.com/office/drawing/2014/main" id="{C22BC4B8-FF80-FC4E-9A24-8EFDA15B7C98}"/>
                  </a:ext>
                </a:extLst>
              </p:cNvPr>
              <p:cNvSpPr txBox="1">
                <a:spLocks noChangeArrowheads="1"/>
              </p:cNvSpPr>
              <p:nvPr/>
            </p:nvSpPr>
            <p:spPr bwMode="auto">
              <a:xfrm>
                <a:off x="1632" y="817"/>
                <a:ext cx="95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WB &lt;= Mem[r]</a:t>
                </a:r>
              </a:p>
            </p:txBody>
          </p:sp>
          <p:sp>
            <p:nvSpPr>
              <p:cNvPr id="137" name="Rectangle 48">
                <a:extLst>
                  <a:ext uri="{FF2B5EF4-FFF2-40B4-BE49-F238E27FC236}">
                    <a16:creationId xmlns:a16="http://schemas.microsoft.com/office/drawing/2014/main" id="{9AA0B479-91D5-6A44-A42D-434C7D2EFE79}"/>
                  </a:ext>
                </a:extLst>
              </p:cNvPr>
              <p:cNvSpPr>
                <a:spLocks noChangeArrowheads="1"/>
              </p:cNvSpPr>
              <p:nvPr/>
            </p:nvSpPr>
            <p:spPr bwMode="auto">
              <a:xfrm>
                <a:off x="1680" y="794"/>
                <a:ext cx="864"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29"/>
              </a:p>
            </p:txBody>
          </p:sp>
          <p:sp>
            <p:nvSpPr>
              <p:cNvPr id="138" name="Text Box 49">
                <a:extLst>
                  <a:ext uri="{FF2B5EF4-FFF2-40B4-BE49-F238E27FC236}">
                    <a16:creationId xmlns:a16="http://schemas.microsoft.com/office/drawing/2014/main" id="{B8544E01-9497-0246-8463-16BD6FB8C736}"/>
                  </a:ext>
                </a:extLst>
              </p:cNvPr>
              <p:cNvSpPr txBox="1">
                <a:spLocks noChangeArrowheads="1"/>
              </p:cNvSpPr>
              <p:nvPr/>
            </p:nvSpPr>
            <p:spPr bwMode="auto">
              <a:xfrm>
                <a:off x="1728" y="1345"/>
                <a:ext cx="106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Reg[IR</a:t>
                </a:r>
                <a:r>
                  <a:rPr lang="en-US" altLang="zh-CN" sz="1349" b="1" baseline="-25000">
                    <a:solidFill>
                      <a:schemeClr val="hlink"/>
                    </a:solidFill>
                    <a:latin typeface="Tahoma" panose="020B0604030504040204" pitchFamily="34" charset="0"/>
                  </a:rPr>
                  <a:t>rd</a:t>
                </a:r>
                <a:r>
                  <a:rPr lang="en-US" altLang="zh-CN" sz="1349" b="1">
                    <a:solidFill>
                      <a:schemeClr val="hlink"/>
                    </a:solidFill>
                    <a:latin typeface="Tahoma" panose="020B0604030504040204" pitchFamily="34" charset="0"/>
                  </a:rPr>
                  <a:t>] &lt;= WB</a:t>
                </a:r>
              </a:p>
            </p:txBody>
          </p:sp>
          <p:sp>
            <p:nvSpPr>
              <p:cNvPr id="139" name="Rectangle 50">
                <a:extLst>
                  <a:ext uri="{FF2B5EF4-FFF2-40B4-BE49-F238E27FC236}">
                    <a16:creationId xmlns:a16="http://schemas.microsoft.com/office/drawing/2014/main" id="{7FAB0DD8-597B-6645-AA04-9F207A15CABB}"/>
                  </a:ext>
                </a:extLst>
              </p:cNvPr>
              <p:cNvSpPr>
                <a:spLocks noChangeArrowheads="1"/>
              </p:cNvSpPr>
              <p:nvPr/>
            </p:nvSpPr>
            <p:spPr bwMode="auto">
              <a:xfrm>
                <a:off x="1728" y="1322"/>
                <a:ext cx="1104"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29"/>
              </a:p>
            </p:txBody>
          </p:sp>
          <p:sp>
            <p:nvSpPr>
              <p:cNvPr id="140" name="Line 51">
                <a:extLst>
                  <a:ext uri="{FF2B5EF4-FFF2-40B4-BE49-F238E27FC236}">
                    <a16:creationId xmlns:a16="http://schemas.microsoft.com/office/drawing/2014/main" id="{FFF05113-50C1-EA4E-9E55-B01B51E42BF3}"/>
                  </a:ext>
                </a:extLst>
              </p:cNvPr>
              <p:cNvSpPr>
                <a:spLocks noChangeShapeType="1"/>
              </p:cNvSpPr>
              <p:nvPr/>
            </p:nvSpPr>
            <p:spPr bwMode="auto">
              <a:xfrm>
                <a:off x="0" y="61"/>
                <a:ext cx="2208" cy="96"/>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41" name="Line 52">
                <a:extLst>
                  <a:ext uri="{FF2B5EF4-FFF2-40B4-BE49-F238E27FC236}">
                    <a16:creationId xmlns:a16="http://schemas.microsoft.com/office/drawing/2014/main" id="{92FA7AE6-5218-DA46-A875-07D61080DF99}"/>
                  </a:ext>
                </a:extLst>
              </p:cNvPr>
              <p:cNvSpPr>
                <a:spLocks noChangeShapeType="1"/>
              </p:cNvSpPr>
              <p:nvPr/>
            </p:nvSpPr>
            <p:spPr bwMode="auto">
              <a:xfrm>
                <a:off x="2112" y="541"/>
                <a:ext cx="0" cy="192"/>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42" name="Line 53">
                <a:extLst>
                  <a:ext uri="{FF2B5EF4-FFF2-40B4-BE49-F238E27FC236}">
                    <a16:creationId xmlns:a16="http://schemas.microsoft.com/office/drawing/2014/main" id="{EF4A5467-6C56-D446-854B-FC8E14DF1849}"/>
                  </a:ext>
                </a:extLst>
              </p:cNvPr>
              <p:cNvSpPr>
                <a:spLocks noChangeShapeType="1"/>
              </p:cNvSpPr>
              <p:nvPr/>
            </p:nvSpPr>
            <p:spPr bwMode="auto">
              <a:xfrm>
                <a:off x="2112" y="1069"/>
                <a:ext cx="0" cy="192"/>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43" name="Text Box 54">
                <a:extLst>
                  <a:ext uri="{FF2B5EF4-FFF2-40B4-BE49-F238E27FC236}">
                    <a16:creationId xmlns:a16="http://schemas.microsoft.com/office/drawing/2014/main" id="{3946DF6D-7621-D449-948F-3CE9175BD87C}"/>
                  </a:ext>
                </a:extLst>
              </p:cNvPr>
              <p:cNvSpPr txBox="1">
                <a:spLocks noChangeArrowheads="1"/>
              </p:cNvSpPr>
              <p:nvPr/>
            </p:nvSpPr>
            <p:spPr bwMode="auto">
              <a:xfrm>
                <a:off x="2150" y="0"/>
                <a:ext cx="275"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508" b="1">
                    <a:latin typeface="Tahoma" panose="020B0604030504040204" pitchFamily="34" charset="0"/>
                  </a:rPr>
                  <a:t>LD</a:t>
                </a:r>
              </a:p>
            </p:txBody>
          </p:sp>
        </p:grpSp>
        <p:sp>
          <p:nvSpPr>
            <p:cNvPr id="115" name="Text Box 55">
              <a:extLst>
                <a:ext uri="{FF2B5EF4-FFF2-40B4-BE49-F238E27FC236}">
                  <a16:creationId xmlns:a16="http://schemas.microsoft.com/office/drawing/2014/main" id="{3B868E7F-E4C7-894E-A39B-BC4E23B32CBB}"/>
                </a:ext>
              </a:extLst>
            </p:cNvPr>
            <p:cNvSpPr txBox="1">
              <a:spLocks noChangeArrowheads="1"/>
            </p:cNvSpPr>
            <p:nvPr/>
          </p:nvSpPr>
          <p:spPr bwMode="auto">
            <a:xfrm>
              <a:off x="5366" y="947"/>
              <a:ext cx="265"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508" b="1">
                  <a:latin typeface="Tahoma" panose="020B0604030504040204" pitchFamily="34" charset="0"/>
                </a:rPr>
                <a:t>ST</a:t>
              </a:r>
            </a:p>
          </p:txBody>
        </p:sp>
        <p:grpSp>
          <p:nvGrpSpPr>
            <p:cNvPr id="116" name="Group 56">
              <a:extLst>
                <a:ext uri="{FF2B5EF4-FFF2-40B4-BE49-F238E27FC236}">
                  <a16:creationId xmlns:a16="http://schemas.microsoft.com/office/drawing/2014/main" id="{28E18DE1-7F60-204A-9816-76BCA6ED254D}"/>
                </a:ext>
              </a:extLst>
            </p:cNvPr>
            <p:cNvGrpSpPr>
              <a:grpSpLocks/>
            </p:cNvGrpSpPr>
            <p:nvPr/>
          </p:nvGrpSpPr>
          <p:grpSpPr bwMode="auto">
            <a:xfrm>
              <a:off x="0" y="4"/>
              <a:ext cx="4426" cy="2000"/>
              <a:chOff x="0" y="4"/>
              <a:chExt cx="4426" cy="2000"/>
            </a:xfrm>
          </p:grpSpPr>
          <p:sp>
            <p:nvSpPr>
              <p:cNvPr id="117" name="Text Box 57">
                <a:extLst>
                  <a:ext uri="{FF2B5EF4-FFF2-40B4-BE49-F238E27FC236}">
                    <a16:creationId xmlns:a16="http://schemas.microsoft.com/office/drawing/2014/main" id="{95B506BA-D195-F04E-9188-7245B19C1439}"/>
                  </a:ext>
                </a:extLst>
              </p:cNvPr>
              <p:cNvSpPr txBox="1">
                <a:spLocks noChangeArrowheads="1"/>
              </p:cNvSpPr>
              <p:nvPr/>
            </p:nvSpPr>
            <p:spPr bwMode="auto">
              <a:xfrm>
                <a:off x="2208" y="4"/>
                <a:ext cx="1074" cy="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IR &lt;= mem[PC]; </a:t>
                </a:r>
              </a:p>
              <a:p>
                <a:pPr eaLnBrk="0" hangingPunct="0">
                  <a:spcBef>
                    <a:spcPct val="50000"/>
                  </a:spcBef>
                </a:pPr>
                <a:r>
                  <a:rPr lang="en-US" altLang="zh-CN" sz="1349" b="1">
                    <a:solidFill>
                      <a:schemeClr val="hlink"/>
                    </a:solidFill>
                    <a:latin typeface="Tahoma" panose="020B0604030504040204" pitchFamily="34" charset="0"/>
                  </a:rPr>
                  <a:t>PC &lt;= PC + 4</a:t>
                </a:r>
              </a:p>
            </p:txBody>
          </p:sp>
          <p:sp>
            <p:nvSpPr>
              <p:cNvPr id="118" name="Text Box 58">
                <a:extLst>
                  <a:ext uri="{FF2B5EF4-FFF2-40B4-BE49-F238E27FC236}">
                    <a16:creationId xmlns:a16="http://schemas.microsoft.com/office/drawing/2014/main" id="{10A443DD-778F-074D-809F-8C16935E4B76}"/>
                  </a:ext>
                </a:extLst>
              </p:cNvPr>
              <p:cNvSpPr txBox="1">
                <a:spLocks noChangeArrowheads="1"/>
              </p:cNvSpPr>
              <p:nvPr/>
            </p:nvSpPr>
            <p:spPr bwMode="auto">
              <a:xfrm>
                <a:off x="2160" y="772"/>
                <a:ext cx="1013" cy="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A &lt;= Reg[IR</a:t>
                </a:r>
                <a:r>
                  <a:rPr lang="en-US" altLang="zh-CN" sz="1349" b="1" baseline="-25000">
                    <a:solidFill>
                      <a:schemeClr val="hlink"/>
                    </a:solidFill>
                    <a:latin typeface="Tahoma" panose="020B0604030504040204" pitchFamily="34" charset="0"/>
                  </a:rPr>
                  <a:t>rs</a:t>
                </a:r>
                <a:r>
                  <a:rPr lang="en-US" altLang="zh-CN" sz="1349" b="1">
                    <a:solidFill>
                      <a:schemeClr val="hlink"/>
                    </a:solidFill>
                    <a:latin typeface="Tahoma" panose="020B0604030504040204" pitchFamily="34" charset="0"/>
                  </a:rPr>
                  <a:t>]; </a:t>
                </a:r>
              </a:p>
              <a:p>
                <a:pPr eaLnBrk="0" hangingPunct="0">
                  <a:spcBef>
                    <a:spcPct val="50000"/>
                  </a:spcBef>
                </a:pPr>
                <a:r>
                  <a:rPr lang="en-US" altLang="zh-CN" sz="1349" b="1">
                    <a:solidFill>
                      <a:schemeClr val="hlink"/>
                    </a:solidFill>
                    <a:latin typeface="Tahoma" panose="020B0604030504040204" pitchFamily="34" charset="0"/>
                  </a:rPr>
                  <a:t>B &lt;= Reg[IR</a:t>
                </a:r>
                <a:r>
                  <a:rPr lang="en-US" altLang="zh-CN" sz="1349" b="1" baseline="-25000">
                    <a:solidFill>
                      <a:schemeClr val="hlink"/>
                    </a:solidFill>
                    <a:latin typeface="Tahoma" panose="020B0604030504040204" pitchFamily="34" charset="0"/>
                  </a:rPr>
                  <a:t>rt</a:t>
                </a:r>
                <a:r>
                  <a:rPr lang="en-US" altLang="zh-CN" sz="1349" b="1">
                    <a:solidFill>
                      <a:schemeClr val="hlink"/>
                    </a:solidFill>
                    <a:latin typeface="Tahoma" panose="020B0604030504040204" pitchFamily="34" charset="0"/>
                  </a:rPr>
                  <a:t>]</a:t>
                </a:r>
              </a:p>
            </p:txBody>
          </p:sp>
          <p:sp>
            <p:nvSpPr>
              <p:cNvPr id="119" name="Rectangle 59">
                <a:extLst>
                  <a:ext uri="{FF2B5EF4-FFF2-40B4-BE49-F238E27FC236}">
                    <a16:creationId xmlns:a16="http://schemas.microsoft.com/office/drawing/2014/main" id="{5FD05831-E756-4E47-BFBB-E13719178D28}"/>
                  </a:ext>
                </a:extLst>
              </p:cNvPr>
              <p:cNvSpPr>
                <a:spLocks noChangeArrowheads="1"/>
              </p:cNvSpPr>
              <p:nvPr/>
            </p:nvSpPr>
            <p:spPr bwMode="auto">
              <a:xfrm>
                <a:off x="2160" y="133"/>
                <a:ext cx="116"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20" name="Text Box 60">
                <a:extLst>
                  <a:ext uri="{FF2B5EF4-FFF2-40B4-BE49-F238E27FC236}">
                    <a16:creationId xmlns:a16="http://schemas.microsoft.com/office/drawing/2014/main" id="{D658CA1A-D84B-214A-A749-FACF668F6394}"/>
                  </a:ext>
                </a:extLst>
              </p:cNvPr>
              <p:cNvSpPr txBox="1">
                <a:spLocks noChangeArrowheads="1"/>
              </p:cNvSpPr>
              <p:nvPr/>
            </p:nvSpPr>
            <p:spPr bwMode="auto">
              <a:xfrm>
                <a:off x="3542" y="100"/>
                <a:ext cx="44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latin typeface="Tahoma" panose="020B0604030504040204" pitchFamily="34" charset="0"/>
                  </a:rPr>
                  <a:t>Ifetch</a:t>
                </a:r>
              </a:p>
            </p:txBody>
          </p:sp>
          <p:sp>
            <p:nvSpPr>
              <p:cNvPr id="121" name="Text Box 61">
                <a:extLst>
                  <a:ext uri="{FF2B5EF4-FFF2-40B4-BE49-F238E27FC236}">
                    <a16:creationId xmlns:a16="http://schemas.microsoft.com/office/drawing/2014/main" id="{E77F2463-B9C8-5848-A7AD-F9969BDA94D3}"/>
                  </a:ext>
                </a:extLst>
              </p:cNvPr>
              <p:cNvSpPr txBox="1">
                <a:spLocks noChangeArrowheads="1"/>
              </p:cNvSpPr>
              <p:nvPr/>
            </p:nvSpPr>
            <p:spPr bwMode="auto">
              <a:xfrm>
                <a:off x="3590" y="772"/>
                <a:ext cx="8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latin typeface="Tahoma" panose="020B0604030504040204" pitchFamily="34" charset="0"/>
                  </a:rPr>
                  <a:t>opFetch-DCD</a:t>
                </a:r>
              </a:p>
            </p:txBody>
          </p:sp>
          <p:sp>
            <p:nvSpPr>
              <p:cNvPr id="122" name="Rectangle 62">
                <a:extLst>
                  <a:ext uri="{FF2B5EF4-FFF2-40B4-BE49-F238E27FC236}">
                    <a16:creationId xmlns:a16="http://schemas.microsoft.com/office/drawing/2014/main" id="{02C81B0B-B414-5E48-B300-B5C23D96C325}"/>
                  </a:ext>
                </a:extLst>
              </p:cNvPr>
              <p:cNvSpPr>
                <a:spLocks noChangeArrowheads="1"/>
              </p:cNvSpPr>
              <p:nvPr/>
            </p:nvSpPr>
            <p:spPr bwMode="auto">
              <a:xfrm>
                <a:off x="2160" y="853"/>
                <a:ext cx="116"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23" name="Line 63">
                <a:extLst>
                  <a:ext uri="{FF2B5EF4-FFF2-40B4-BE49-F238E27FC236}">
                    <a16:creationId xmlns:a16="http://schemas.microsoft.com/office/drawing/2014/main" id="{E054A992-FF60-E544-B34D-602899A1D5F9}"/>
                  </a:ext>
                </a:extLst>
              </p:cNvPr>
              <p:cNvSpPr>
                <a:spLocks noChangeShapeType="1"/>
              </p:cNvSpPr>
              <p:nvPr/>
            </p:nvSpPr>
            <p:spPr bwMode="auto">
              <a:xfrm>
                <a:off x="2736" y="528"/>
                <a:ext cx="0" cy="192"/>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sp>
            <p:nvSpPr>
              <p:cNvPr id="124" name="Line 64">
                <a:extLst>
                  <a:ext uri="{FF2B5EF4-FFF2-40B4-BE49-F238E27FC236}">
                    <a16:creationId xmlns:a16="http://schemas.microsoft.com/office/drawing/2014/main" id="{A199C771-B6E2-EF43-902B-768EF37BC319}"/>
                  </a:ext>
                </a:extLst>
              </p:cNvPr>
              <p:cNvSpPr>
                <a:spLocks noChangeShapeType="1"/>
              </p:cNvSpPr>
              <p:nvPr/>
            </p:nvSpPr>
            <p:spPr bwMode="auto">
              <a:xfrm flipH="1">
                <a:off x="528" y="1248"/>
                <a:ext cx="2208" cy="192"/>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29"/>
              </a:p>
            </p:txBody>
          </p:sp>
          <p:sp>
            <p:nvSpPr>
              <p:cNvPr id="125" name="Line 65">
                <a:extLst>
                  <a:ext uri="{FF2B5EF4-FFF2-40B4-BE49-F238E27FC236}">
                    <a16:creationId xmlns:a16="http://schemas.microsoft.com/office/drawing/2014/main" id="{06D4A06F-13A3-B247-86C6-6DC6CB935019}"/>
                  </a:ext>
                </a:extLst>
              </p:cNvPr>
              <p:cNvSpPr>
                <a:spLocks noChangeShapeType="1"/>
              </p:cNvSpPr>
              <p:nvPr/>
            </p:nvSpPr>
            <p:spPr bwMode="auto">
              <a:xfrm flipH="1">
                <a:off x="1680" y="1248"/>
                <a:ext cx="1056" cy="144"/>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29"/>
              </a:p>
            </p:txBody>
          </p:sp>
          <p:grpSp>
            <p:nvGrpSpPr>
              <p:cNvPr id="126" name="Group 66">
                <a:extLst>
                  <a:ext uri="{FF2B5EF4-FFF2-40B4-BE49-F238E27FC236}">
                    <a16:creationId xmlns:a16="http://schemas.microsoft.com/office/drawing/2014/main" id="{B519F932-2032-1241-A027-54326B835F2B}"/>
                  </a:ext>
                </a:extLst>
              </p:cNvPr>
              <p:cNvGrpSpPr>
                <a:grpSpLocks/>
              </p:cNvGrpSpPr>
              <p:nvPr/>
            </p:nvGrpSpPr>
            <p:grpSpPr bwMode="auto">
              <a:xfrm>
                <a:off x="0" y="1139"/>
                <a:ext cx="1824" cy="865"/>
                <a:chOff x="0" y="0"/>
                <a:chExt cx="1824" cy="865"/>
              </a:xfrm>
            </p:grpSpPr>
            <p:grpSp>
              <p:nvGrpSpPr>
                <p:cNvPr id="128" name="Group 67">
                  <a:extLst>
                    <a:ext uri="{FF2B5EF4-FFF2-40B4-BE49-F238E27FC236}">
                      <a16:creationId xmlns:a16="http://schemas.microsoft.com/office/drawing/2014/main" id="{91BDC0C7-EDD5-EF43-8CE8-D55EA9829F2F}"/>
                    </a:ext>
                  </a:extLst>
                </p:cNvPr>
                <p:cNvGrpSpPr>
                  <a:grpSpLocks/>
                </p:cNvGrpSpPr>
                <p:nvPr/>
              </p:nvGrpSpPr>
              <p:grpSpPr bwMode="auto">
                <a:xfrm>
                  <a:off x="960" y="338"/>
                  <a:ext cx="864" cy="264"/>
                  <a:chOff x="0" y="37"/>
                  <a:chExt cx="864" cy="264"/>
                </a:xfrm>
              </p:grpSpPr>
              <p:sp>
                <p:nvSpPr>
                  <p:cNvPr id="133" name="Text Box 68">
                    <a:extLst>
                      <a:ext uri="{FF2B5EF4-FFF2-40B4-BE49-F238E27FC236}">
                        <a16:creationId xmlns:a16="http://schemas.microsoft.com/office/drawing/2014/main" id="{1452F8F7-820C-3541-81A7-E871E08F32A8}"/>
                      </a:ext>
                    </a:extLst>
                  </p:cNvPr>
                  <p:cNvSpPr txBox="1">
                    <a:spLocks noChangeArrowheads="1"/>
                  </p:cNvSpPr>
                  <p:nvPr/>
                </p:nvSpPr>
                <p:spPr bwMode="auto">
                  <a:xfrm>
                    <a:off x="0" y="51"/>
                    <a:ext cx="8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PC &lt;= IR</a:t>
                    </a:r>
                    <a:r>
                      <a:rPr lang="en-US" altLang="zh-CN" sz="1349" b="1" baseline="-25000">
                        <a:solidFill>
                          <a:schemeClr val="hlink"/>
                        </a:solidFill>
                        <a:latin typeface="Tahoma" panose="020B0604030504040204" pitchFamily="34" charset="0"/>
                      </a:rPr>
                      <a:t>jaddr</a:t>
                    </a:r>
                  </a:p>
                </p:txBody>
              </p:sp>
              <p:sp>
                <p:nvSpPr>
                  <p:cNvPr id="134" name="Rectangle 69">
                    <a:extLst>
                      <a:ext uri="{FF2B5EF4-FFF2-40B4-BE49-F238E27FC236}">
                        <a16:creationId xmlns:a16="http://schemas.microsoft.com/office/drawing/2014/main" id="{776B8947-2D93-4D40-90A8-0CC9139243E5}"/>
                      </a:ext>
                    </a:extLst>
                  </p:cNvPr>
                  <p:cNvSpPr>
                    <a:spLocks noChangeArrowheads="1"/>
                  </p:cNvSpPr>
                  <p:nvPr/>
                </p:nvSpPr>
                <p:spPr bwMode="auto">
                  <a:xfrm>
                    <a:off x="0" y="37"/>
                    <a:ext cx="864"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29"/>
                  </a:p>
                </p:txBody>
              </p:sp>
            </p:grpSp>
            <p:sp>
              <p:nvSpPr>
                <p:cNvPr id="129" name="Text Box 70">
                  <a:extLst>
                    <a:ext uri="{FF2B5EF4-FFF2-40B4-BE49-F238E27FC236}">
                      <a16:creationId xmlns:a16="http://schemas.microsoft.com/office/drawing/2014/main" id="{75C4C786-B4FC-1B43-A076-A0D294EE00AE}"/>
                    </a:ext>
                  </a:extLst>
                </p:cNvPr>
                <p:cNvSpPr txBox="1">
                  <a:spLocks noChangeArrowheads="1"/>
                </p:cNvSpPr>
                <p:nvPr/>
              </p:nvSpPr>
              <p:spPr bwMode="auto">
                <a:xfrm>
                  <a:off x="0" y="353"/>
                  <a:ext cx="956" cy="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349" b="1">
                      <a:solidFill>
                        <a:schemeClr val="hlink"/>
                      </a:solidFill>
                      <a:latin typeface="Tahoma" panose="020B0604030504040204" pitchFamily="34" charset="0"/>
                    </a:rPr>
                    <a:t>if bop(A,b)</a:t>
                  </a:r>
                </a:p>
                <a:p>
                  <a:pPr eaLnBrk="0" hangingPunct="0">
                    <a:spcBef>
                      <a:spcPct val="50000"/>
                    </a:spcBef>
                  </a:pPr>
                  <a:r>
                    <a:rPr lang="en-US" altLang="zh-CN" sz="1349" b="1">
                      <a:solidFill>
                        <a:schemeClr val="hlink"/>
                      </a:solidFill>
                      <a:latin typeface="Tahoma" panose="020B0604030504040204" pitchFamily="34" charset="0"/>
                    </a:rPr>
                    <a:t>PC &lt;= PC+IR</a:t>
                  </a:r>
                  <a:r>
                    <a:rPr lang="en-US" altLang="zh-CN" sz="1349" b="1" baseline="-25000">
                      <a:solidFill>
                        <a:schemeClr val="hlink"/>
                      </a:solidFill>
                      <a:latin typeface="Tahoma" panose="020B0604030504040204" pitchFamily="34" charset="0"/>
                    </a:rPr>
                    <a:t>im</a:t>
                  </a:r>
                </a:p>
              </p:txBody>
            </p:sp>
            <p:sp>
              <p:nvSpPr>
                <p:cNvPr id="130" name="Rectangle 71">
                  <a:extLst>
                    <a:ext uri="{FF2B5EF4-FFF2-40B4-BE49-F238E27FC236}">
                      <a16:creationId xmlns:a16="http://schemas.microsoft.com/office/drawing/2014/main" id="{827E26DB-795D-2740-BACC-8295751EB0B6}"/>
                    </a:ext>
                  </a:extLst>
                </p:cNvPr>
                <p:cNvSpPr>
                  <a:spLocks noChangeArrowheads="1"/>
                </p:cNvSpPr>
                <p:nvPr/>
              </p:nvSpPr>
              <p:spPr bwMode="auto">
                <a:xfrm>
                  <a:off x="0" y="410"/>
                  <a:ext cx="864" cy="262"/>
                </a:xfrm>
                <a:prstGeom prst="rect">
                  <a:avLst/>
                </a:prstGeom>
                <a:noFill/>
                <a:ln w="127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429"/>
                </a:p>
              </p:txBody>
            </p:sp>
            <p:sp>
              <p:nvSpPr>
                <p:cNvPr id="131" name="Text Box 72">
                  <a:extLst>
                    <a:ext uri="{FF2B5EF4-FFF2-40B4-BE49-F238E27FC236}">
                      <a16:creationId xmlns:a16="http://schemas.microsoft.com/office/drawing/2014/main" id="{E31CC7C8-0F0C-1A40-9458-49FAD214AF1E}"/>
                    </a:ext>
                  </a:extLst>
                </p:cNvPr>
                <p:cNvSpPr txBox="1">
                  <a:spLocks noChangeArrowheads="1"/>
                </p:cNvSpPr>
                <p:nvPr/>
              </p:nvSpPr>
              <p:spPr bwMode="auto">
                <a:xfrm>
                  <a:off x="86" y="48"/>
                  <a:ext cx="243"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508" b="1">
                      <a:latin typeface="Tahoma" panose="020B0604030504040204" pitchFamily="34" charset="0"/>
                    </a:rPr>
                    <a:t>br</a:t>
                  </a:r>
                </a:p>
              </p:txBody>
            </p:sp>
            <p:sp>
              <p:nvSpPr>
                <p:cNvPr id="132" name="Text Box 73">
                  <a:extLst>
                    <a:ext uri="{FF2B5EF4-FFF2-40B4-BE49-F238E27FC236}">
                      <a16:creationId xmlns:a16="http://schemas.microsoft.com/office/drawing/2014/main" id="{A40B9815-43E1-154C-9968-02D4F6DD15D4}"/>
                    </a:ext>
                  </a:extLst>
                </p:cNvPr>
                <p:cNvSpPr txBox="1">
                  <a:spLocks noChangeArrowheads="1"/>
                </p:cNvSpPr>
                <p:nvPr/>
              </p:nvSpPr>
              <p:spPr bwMode="auto">
                <a:xfrm>
                  <a:off x="1046" y="0"/>
                  <a:ext cx="174" cy="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508" b="1">
                      <a:latin typeface="Tahoma" panose="020B0604030504040204" pitchFamily="34" charset="0"/>
                    </a:rPr>
                    <a:t>J</a:t>
                  </a:r>
                </a:p>
              </p:txBody>
            </p:sp>
          </p:grpSp>
          <p:sp>
            <p:nvSpPr>
              <p:cNvPr id="127" name="Text Box 74">
                <a:extLst>
                  <a:ext uri="{FF2B5EF4-FFF2-40B4-BE49-F238E27FC236}">
                    <a16:creationId xmlns:a16="http://schemas.microsoft.com/office/drawing/2014/main" id="{885A5982-AADD-D141-8148-3F94C755C46B}"/>
                  </a:ext>
                </a:extLst>
              </p:cNvPr>
              <p:cNvSpPr txBox="1">
                <a:spLocks noChangeArrowheads="1"/>
              </p:cNvSpPr>
              <p:nvPr/>
            </p:nvSpPr>
            <p:spPr bwMode="auto">
              <a:xfrm>
                <a:off x="295" y="673"/>
                <a:ext cx="328" cy="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82" tIns="44641" rIns="89282" bIns="44641">
                <a:spAutoFit/>
              </a:bodyPr>
              <a:lstStyle/>
              <a:p>
                <a:pPr eaLnBrk="0" hangingPunct="0">
                  <a:spcBef>
                    <a:spcPct val="50000"/>
                  </a:spcBef>
                </a:pPr>
                <a:r>
                  <a:rPr lang="en-US" altLang="zh-CN" sz="1508" b="1">
                    <a:latin typeface="Tahoma" panose="020B0604030504040204" pitchFamily="34" charset="0"/>
                  </a:rPr>
                  <a:t>JR</a:t>
                </a:r>
              </a:p>
              <a:p>
                <a:pPr eaLnBrk="0" hangingPunct="0">
                  <a:spcBef>
                    <a:spcPct val="50000"/>
                  </a:spcBef>
                </a:pPr>
                <a:r>
                  <a:rPr lang="en-US" altLang="zh-CN" sz="1508" b="1">
                    <a:latin typeface="Tahoma" panose="020B0604030504040204" pitchFamily="34" charset="0"/>
                  </a:rPr>
                  <a:t>JAL</a:t>
                </a:r>
              </a:p>
            </p:txBody>
          </p:sp>
        </p:grpSp>
      </p:grpSp>
      <p:sp>
        <p:nvSpPr>
          <p:cNvPr id="78" name="日期占位符 6">
            <a:extLst>
              <a:ext uri="{FF2B5EF4-FFF2-40B4-BE49-F238E27FC236}">
                <a16:creationId xmlns:a16="http://schemas.microsoft.com/office/drawing/2014/main" id="{F2CCFC5A-49D6-2E4B-807C-6534B827B69D}"/>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79" name="页脚占位符 7">
            <a:extLst>
              <a:ext uri="{FF2B5EF4-FFF2-40B4-BE49-F238E27FC236}">
                <a16:creationId xmlns:a16="http://schemas.microsoft.com/office/drawing/2014/main" id="{BA011DA1-7BD9-1A4C-A86D-4611F7F78C6B}"/>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80" name="灯片编号占位符 8">
            <a:extLst>
              <a:ext uri="{FF2B5EF4-FFF2-40B4-BE49-F238E27FC236}">
                <a16:creationId xmlns:a16="http://schemas.microsoft.com/office/drawing/2014/main" id="{D7BCCF7F-51F1-A94D-990B-572AF4DE1E4B}"/>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5</a:t>
            </a:fld>
            <a:endParaRPr lang="en-US" altLang="zh-CN"/>
          </a:p>
        </p:txBody>
      </p:sp>
    </p:spTree>
    <p:extLst>
      <p:ext uri="{BB962C8B-B14F-4D97-AF65-F5344CB8AC3E}">
        <p14:creationId xmlns:p14="http://schemas.microsoft.com/office/powerpoint/2010/main" val="17066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BPB </a:t>
            </a:r>
            <a:r>
              <a:rPr lang="en-US" altLang="zh-Hans" sz="2800" dirty="0"/>
              <a:t>Examples</a:t>
            </a:r>
            <a:r>
              <a:rPr lang="zh-Hans" altLang="en-US" sz="2800" dirty="0"/>
              <a:t> </a:t>
            </a:r>
            <a:r>
              <a:rPr lang="en-US" altLang="zh-Hans" sz="2800" dirty="0"/>
              <a:t>-</a:t>
            </a:r>
            <a:r>
              <a:rPr lang="zh-Hans" altLang="en-US" sz="2800" dirty="0"/>
              <a:t> </a:t>
            </a:r>
            <a:r>
              <a:rPr lang="en-US" altLang="zh-Hans" sz="2800" dirty="0"/>
              <a:t>Accuracy</a:t>
            </a:r>
            <a:endParaRPr lang="zh-CN" altLang="en-US" sz="2800"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2736"/>
            <a:ext cx="8280920" cy="5446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Prediction accuracy of a 4K-entry 2-bits BPB for SPEC89 (IBM Power)</a:t>
            </a:r>
          </a:p>
          <a:p>
            <a:pPr lvl="1"/>
            <a:r>
              <a:rPr lang="en-US" altLang="zh-CN" dirty="0"/>
              <a:t>Accuracy: 82% ~ 99%</a:t>
            </a:r>
          </a:p>
          <a:p>
            <a:pPr lvl="1"/>
            <a:r>
              <a:rPr lang="en-US" altLang="zh-CN" dirty="0"/>
              <a:t>Integer benchmarks: average </a:t>
            </a:r>
            <a:r>
              <a:rPr lang="en-US" altLang="zh-CN" dirty="0" err="1"/>
              <a:t>mis</a:t>
            </a:r>
            <a:r>
              <a:rPr lang="en-US" altLang="zh-CN" dirty="0"/>
              <a:t> 11%</a:t>
            </a:r>
          </a:p>
          <a:p>
            <a:pPr lvl="2"/>
            <a:r>
              <a:rPr lang="en-US" altLang="zh-CN" dirty="0" err="1"/>
              <a:t>gcc</a:t>
            </a:r>
            <a:r>
              <a:rPr lang="en-US" altLang="zh-CN" dirty="0"/>
              <a:t>, espresso, </a:t>
            </a:r>
            <a:r>
              <a:rPr lang="en-US" altLang="zh-CN" dirty="0" err="1"/>
              <a:t>eqntott</a:t>
            </a:r>
            <a:r>
              <a:rPr lang="en-US" altLang="zh-CN" dirty="0"/>
              <a:t>, li</a:t>
            </a:r>
          </a:p>
          <a:p>
            <a:pPr lvl="1"/>
            <a:r>
              <a:rPr lang="en-US" altLang="zh-CN" dirty="0"/>
              <a:t>FP benchmark: average </a:t>
            </a:r>
            <a:r>
              <a:rPr lang="en-US" altLang="zh-CN" dirty="0" err="1"/>
              <a:t>mis</a:t>
            </a:r>
            <a:r>
              <a:rPr lang="en-US" altLang="zh-CN" dirty="0"/>
              <a:t> 4%</a:t>
            </a:r>
          </a:p>
          <a:p>
            <a:pPr lvl="2"/>
            <a:r>
              <a:rPr lang="en-US" altLang="zh-CN" dirty="0"/>
              <a:t>nasa7, matrix300, </a:t>
            </a:r>
            <a:r>
              <a:rPr lang="en-US" altLang="zh-CN" dirty="0" err="1"/>
              <a:t>tomcatv</a:t>
            </a:r>
            <a:endParaRPr lang="en-US" altLang="zh-CN" dirty="0"/>
          </a:p>
          <a:p>
            <a:pPr lvl="1"/>
            <a:r>
              <a:rPr lang="en-US" altLang="zh-CN" dirty="0">
                <a:solidFill>
                  <a:schemeClr val="hlink"/>
                </a:solidFill>
              </a:rPr>
              <a:t>Why they are deference?</a:t>
            </a:r>
            <a:endParaRPr lang="en-US" altLang="zh-CN" dirty="0"/>
          </a:p>
        </p:txBody>
      </p:sp>
      <p:sp>
        <p:nvSpPr>
          <p:cNvPr id="7" name="日期占位符 6">
            <a:extLst>
              <a:ext uri="{FF2B5EF4-FFF2-40B4-BE49-F238E27FC236}">
                <a16:creationId xmlns:a16="http://schemas.microsoft.com/office/drawing/2014/main" id="{F2B1B3DB-35F2-B548-9E3F-2B063EC8E544}"/>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56ABCFBF-B4F8-5048-89EF-0F36B8BE6310}"/>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2A15DB84-E485-F64D-ACBF-BEB6B502A729}"/>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50</a:t>
            </a:fld>
            <a:endParaRPr lang="en-US" altLang="zh-CN"/>
          </a:p>
        </p:txBody>
      </p:sp>
    </p:spTree>
    <p:extLst>
      <p:ext uri="{BB962C8B-B14F-4D97-AF65-F5344CB8AC3E}">
        <p14:creationId xmlns:p14="http://schemas.microsoft.com/office/powerpoint/2010/main" val="400250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Hans" sz="2800" dirty="0" err="1"/>
              <a:t>Mispredictions</a:t>
            </a:r>
            <a:endParaRPr lang="zh-CN" altLang="en-US" sz="2800" dirty="0"/>
          </a:p>
        </p:txBody>
      </p:sp>
      <p:graphicFrame>
        <p:nvGraphicFramePr>
          <p:cNvPr id="7" name="Object 3">
            <a:extLst>
              <a:ext uri="{FF2B5EF4-FFF2-40B4-BE49-F238E27FC236}">
                <a16:creationId xmlns:a16="http://schemas.microsoft.com/office/drawing/2014/main" id="{8EBA3FC1-A46D-0D45-B8A6-F5C1B99F28DF}"/>
              </a:ext>
            </a:extLst>
          </p:cNvPr>
          <p:cNvGraphicFramePr>
            <a:graphicFrameLocks noGrp="1" noChangeAspect="1"/>
          </p:cNvGraphicFramePr>
          <p:nvPr>
            <p:ph idx="1"/>
            <p:extLst>
              <p:ext uri="{D42A27DB-BD31-4B8C-83A1-F6EECF244321}">
                <p14:modId xmlns:p14="http://schemas.microsoft.com/office/powerpoint/2010/main" val="2178408087"/>
              </p:ext>
            </p:extLst>
          </p:nvPr>
        </p:nvGraphicFramePr>
        <p:xfrm>
          <a:off x="310009" y="1124744"/>
          <a:ext cx="8523982" cy="4104467"/>
        </p:xfrm>
        <a:graphic>
          <a:graphicData uri="http://schemas.openxmlformats.org/presentationml/2006/ole">
            <mc:AlternateContent xmlns:mc="http://schemas.openxmlformats.org/markup-compatibility/2006">
              <mc:Choice xmlns:v="urn:schemas-microsoft-com:vml" Requires="v">
                <p:oleObj spid="_x0000_s63500" r:id="rId3" imgW="8763000" imgH="5880100" progId="MSGraph.Chart.8">
                  <p:embed/>
                </p:oleObj>
              </mc:Choice>
              <mc:Fallback>
                <p:oleObj r:id="rId3" imgW="8763000" imgH="5880100" progId="MSGraph.Chart.8">
                  <p:embed/>
                  <p:pic>
                    <p:nvPicPr>
                      <p:cNvPr id="2" name="Object 3">
                        <a:extLst>
                          <a:ext uri="{FF2B5EF4-FFF2-40B4-BE49-F238E27FC236}">
                            <a16:creationId xmlns:a16="http://schemas.microsoft.com/office/drawing/2014/main" id="{A1398327-A4CA-4C49-ACFF-3205CC6CD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009" y="1124744"/>
                        <a:ext cx="8523982" cy="4104467"/>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日期占位符 6">
            <a:extLst>
              <a:ext uri="{FF2B5EF4-FFF2-40B4-BE49-F238E27FC236}">
                <a16:creationId xmlns:a16="http://schemas.microsoft.com/office/drawing/2014/main" id="{CBA9DBA9-9350-3F41-9683-90B1FA644275}"/>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9" name="页脚占位符 7">
            <a:extLst>
              <a:ext uri="{FF2B5EF4-FFF2-40B4-BE49-F238E27FC236}">
                <a16:creationId xmlns:a16="http://schemas.microsoft.com/office/drawing/2014/main" id="{E8909887-D549-894B-8339-DBAC1EA352B9}"/>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0" name="灯片编号占位符 8">
            <a:extLst>
              <a:ext uri="{FF2B5EF4-FFF2-40B4-BE49-F238E27FC236}">
                <a16:creationId xmlns:a16="http://schemas.microsoft.com/office/drawing/2014/main" id="{5DE01CB0-062F-5549-915F-3204B8416BC7}"/>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51</a:t>
            </a:fld>
            <a:endParaRPr lang="en-US" altLang="zh-CN"/>
          </a:p>
        </p:txBody>
      </p:sp>
    </p:spTree>
    <p:extLst>
      <p:ext uri="{BB962C8B-B14F-4D97-AF65-F5344CB8AC3E}">
        <p14:creationId xmlns:p14="http://schemas.microsoft.com/office/powerpoint/2010/main" val="3669863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zh-CN" altLang="en-US" sz="2800" dirty="0"/>
              <a:t>States in a 2-bit Scheme</a:t>
            </a:r>
            <a:r>
              <a:rPr lang="en-US" altLang="zh-CN" sz="2800" dirty="0"/>
              <a:t>: an Alternati</a:t>
            </a:r>
            <a:r>
              <a:rPr lang="en-US" altLang="zh-Hans" sz="2800" dirty="0"/>
              <a:t>on</a:t>
            </a:r>
            <a:endParaRPr lang="zh-CN" altLang="en-US" sz="2800" dirty="0"/>
          </a:p>
        </p:txBody>
      </p:sp>
      <p:grpSp>
        <p:nvGrpSpPr>
          <p:cNvPr id="9" name="Group 3">
            <a:extLst>
              <a:ext uri="{FF2B5EF4-FFF2-40B4-BE49-F238E27FC236}">
                <a16:creationId xmlns:a16="http://schemas.microsoft.com/office/drawing/2014/main" id="{3DC127C6-9806-BE49-8A6D-1571E2727DB6}"/>
              </a:ext>
            </a:extLst>
          </p:cNvPr>
          <p:cNvGrpSpPr>
            <a:grpSpLocks/>
          </p:cNvGrpSpPr>
          <p:nvPr/>
        </p:nvGrpSpPr>
        <p:grpSpPr bwMode="auto">
          <a:xfrm>
            <a:off x="330172" y="1654886"/>
            <a:ext cx="8483656" cy="3994829"/>
            <a:chOff x="0" y="0"/>
            <a:chExt cx="10680" cy="6358"/>
          </a:xfrm>
        </p:grpSpPr>
        <p:sp>
          <p:nvSpPr>
            <p:cNvPr id="10" name="Arc 4">
              <a:extLst>
                <a:ext uri="{FF2B5EF4-FFF2-40B4-BE49-F238E27FC236}">
                  <a16:creationId xmlns:a16="http://schemas.microsoft.com/office/drawing/2014/main" id="{5842D95E-7701-C04D-B75F-6B755356EAA2}"/>
                </a:ext>
              </a:extLst>
            </p:cNvPr>
            <p:cNvSpPr>
              <a:spLocks/>
            </p:cNvSpPr>
            <p:nvPr/>
          </p:nvSpPr>
          <p:spPr bwMode="auto">
            <a:xfrm>
              <a:off x="610" y="0"/>
              <a:ext cx="2870" cy="1295"/>
            </a:xfrm>
            <a:custGeom>
              <a:avLst/>
              <a:gdLst>
                <a:gd name="G0" fmla="+- 21600 0 0"/>
                <a:gd name="G1" fmla="+- 21600 0 0"/>
                <a:gd name="G2" fmla="+- 21600 0 0"/>
                <a:gd name="T0" fmla="*/ 44 w 43200"/>
                <a:gd name="T1" fmla="*/ 22983 h 23303"/>
                <a:gd name="T2" fmla="*/ 43133 w 43200"/>
                <a:gd name="T3" fmla="*/ 23303 h 23303"/>
                <a:gd name="T4" fmla="*/ 21600 w 43200"/>
                <a:gd name="T5" fmla="*/ 21600 h 23303"/>
              </a:gdLst>
              <a:ahLst/>
              <a:cxnLst>
                <a:cxn ang="0">
                  <a:pos x="T0" y="T1"/>
                </a:cxn>
                <a:cxn ang="0">
                  <a:pos x="T2" y="T3"/>
                </a:cxn>
                <a:cxn ang="0">
                  <a:pos x="T4" y="T5"/>
                </a:cxn>
              </a:cxnLst>
              <a:rect l="0" t="0" r="r" b="b"/>
              <a:pathLst>
                <a:path w="43200" h="23303" fill="none" extrusionOk="0">
                  <a:moveTo>
                    <a:pt x="44" y="22982"/>
                  </a:moveTo>
                  <a:cubicBezTo>
                    <a:pt x="14" y="22522"/>
                    <a:pt x="0" y="22061"/>
                    <a:pt x="0" y="21600"/>
                  </a:cubicBezTo>
                  <a:cubicBezTo>
                    <a:pt x="0" y="9670"/>
                    <a:pt x="9670" y="0"/>
                    <a:pt x="21600" y="0"/>
                  </a:cubicBezTo>
                  <a:cubicBezTo>
                    <a:pt x="33529" y="0"/>
                    <a:pt x="43200" y="9670"/>
                    <a:pt x="43200" y="21600"/>
                  </a:cubicBezTo>
                  <a:cubicBezTo>
                    <a:pt x="43200" y="22168"/>
                    <a:pt x="43177" y="22736"/>
                    <a:pt x="43132" y="23302"/>
                  </a:cubicBezTo>
                </a:path>
                <a:path w="43200" h="23303" stroke="0" extrusionOk="0">
                  <a:moveTo>
                    <a:pt x="44" y="22982"/>
                  </a:moveTo>
                  <a:cubicBezTo>
                    <a:pt x="14" y="22522"/>
                    <a:pt x="0" y="22061"/>
                    <a:pt x="0" y="21600"/>
                  </a:cubicBezTo>
                  <a:cubicBezTo>
                    <a:pt x="0" y="9670"/>
                    <a:pt x="9670" y="0"/>
                    <a:pt x="21600" y="0"/>
                  </a:cubicBezTo>
                  <a:cubicBezTo>
                    <a:pt x="33529" y="0"/>
                    <a:pt x="43200" y="9670"/>
                    <a:pt x="43200" y="21600"/>
                  </a:cubicBezTo>
                  <a:cubicBezTo>
                    <a:pt x="43200" y="22168"/>
                    <a:pt x="43177" y="22736"/>
                    <a:pt x="43132" y="23302"/>
                  </a:cubicBezTo>
                  <a:lnTo>
                    <a:pt x="21600" y="21600"/>
                  </a:lnTo>
                  <a:close/>
                </a:path>
              </a:pathLst>
            </a:custGeom>
            <a:noFill/>
            <a:ln w="38100" cmpd="sng">
              <a:solidFill>
                <a:schemeClr val="hlink"/>
              </a:solidFill>
              <a:prstDash val="dash"/>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 name="Oval 5">
              <a:extLst>
                <a:ext uri="{FF2B5EF4-FFF2-40B4-BE49-F238E27FC236}">
                  <a16:creationId xmlns:a16="http://schemas.microsoft.com/office/drawing/2014/main" id="{2252BC9A-F27D-9746-A83C-93C1FC5BBDA7}"/>
                </a:ext>
              </a:extLst>
            </p:cNvPr>
            <p:cNvSpPr>
              <a:spLocks noChangeArrowheads="1"/>
            </p:cNvSpPr>
            <p:nvPr/>
          </p:nvSpPr>
          <p:spPr bwMode="auto">
            <a:xfrm>
              <a:off x="0" y="1080"/>
              <a:ext cx="4080" cy="1680"/>
            </a:xfrm>
            <a:prstGeom prst="ellipse">
              <a:avLst/>
            </a:prstGeom>
            <a:solidFill>
              <a:schemeClr val="accent1"/>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223">
                  <a:latin typeface="Century Gothic" panose="020B0502020202020204" pitchFamily="34" charset="0"/>
                </a:rPr>
                <a:t>Predict taken</a:t>
              </a:r>
            </a:p>
            <a:p>
              <a:pPr algn="ctr" eaLnBrk="0" hangingPunct="0"/>
              <a:r>
                <a:rPr lang="en-US" altLang="zh-CN" sz="2223">
                  <a:latin typeface="Century Gothic" panose="020B0502020202020204" pitchFamily="34" charset="0"/>
                </a:rPr>
                <a:t>11</a:t>
              </a:r>
            </a:p>
          </p:txBody>
        </p:sp>
        <p:sp>
          <p:nvSpPr>
            <p:cNvPr id="15" name="Oval 6">
              <a:extLst>
                <a:ext uri="{FF2B5EF4-FFF2-40B4-BE49-F238E27FC236}">
                  <a16:creationId xmlns:a16="http://schemas.microsoft.com/office/drawing/2014/main" id="{48523217-F82B-5546-A778-B402F5C6CE39}"/>
                </a:ext>
              </a:extLst>
            </p:cNvPr>
            <p:cNvSpPr>
              <a:spLocks noChangeArrowheads="1"/>
            </p:cNvSpPr>
            <p:nvPr/>
          </p:nvSpPr>
          <p:spPr bwMode="auto">
            <a:xfrm>
              <a:off x="0" y="3645"/>
              <a:ext cx="4080" cy="1680"/>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223">
                  <a:latin typeface="Century Gothic" panose="020B0502020202020204" pitchFamily="34" charset="0"/>
                </a:rPr>
                <a:t>Predict not taken</a:t>
              </a:r>
            </a:p>
            <a:p>
              <a:pPr algn="ctr" eaLnBrk="0" hangingPunct="0"/>
              <a:r>
                <a:rPr lang="en-US" altLang="zh-CN" sz="2223">
                  <a:latin typeface="Century Gothic" panose="020B0502020202020204" pitchFamily="34" charset="0"/>
                </a:rPr>
                <a:t>01</a:t>
              </a:r>
            </a:p>
          </p:txBody>
        </p:sp>
        <p:sp>
          <p:nvSpPr>
            <p:cNvPr id="16" name="Oval 7">
              <a:extLst>
                <a:ext uri="{FF2B5EF4-FFF2-40B4-BE49-F238E27FC236}">
                  <a16:creationId xmlns:a16="http://schemas.microsoft.com/office/drawing/2014/main" id="{EDB7C7B1-CF0C-9840-B760-8EBD4391272A}"/>
                </a:ext>
              </a:extLst>
            </p:cNvPr>
            <p:cNvSpPr>
              <a:spLocks noChangeArrowheads="1"/>
            </p:cNvSpPr>
            <p:nvPr/>
          </p:nvSpPr>
          <p:spPr bwMode="auto">
            <a:xfrm>
              <a:off x="6600" y="3645"/>
              <a:ext cx="4080" cy="1680"/>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223">
                  <a:latin typeface="Century Gothic" panose="020B0502020202020204" pitchFamily="34" charset="0"/>
                </a:rPr>
                <a:t>Predict not taken</a:t>
              </a:r>
            </a:p>
            <a:p>
              <a:pPr algn="ctr" eaLnBrk="0" hangingPunct="0"/>
              <a:r>
                <a:rPr lang="en-US" altLang="zh-CN" sz="2223">
                  <a:latin typeface="Century Gothic" panose="020B0502020202020204" pitchFamily="34" charset="0"/>
                </a:rPr>
                <a:t>00</a:t>
              </a:r>
            </a:p>
          </p:txBody>
        </p:sp>
        <p:sp>
          <p:nvSpPr>
            <p:cNvPr id="17" name="Oval 8">
              <a:extLst>
                <a:ext uri="{FF2B5EF4-FFF2-40B4-BE49-F238E27FC236}">
                  <a16:creationId xmlns:a16="http://schemas.microsoft.com/office/drawing/2014/main" id="{DCFCCFCD-42A5-0E42-A039-E022168D8CFC}"/>
                </a:ext>
              </a:extLst>
            </p:cNvPr>
            <p:cNvSpPr>
              <a:spLocks noChangeArrowheads="1"/>
            </p:cNvSpPr>
            <p:nvPr/>
          </p:nvSpPr>
          <p:spPr bwMode="auto">
            <a:xfrm>
              <a:off x="6600" y="1080"/>
              <a:ext cx="4080" cy="1680"/>
            </a:xfrm>
            <a:prstGeom prst="ellipse">
              <a:avLst/>
            </a:prstGeom>
            <a:solidFill>
              <a:schemeClr val="accent1"/>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223">
                  <a:latin typeface="Century Gothic" panose="020B0502020202020204" pitchFamily="34" charset="0"/>
                </a:rPr>
                <a:t>Predict taken</a:t>
              </a:r>
            </a:p>
            <a:p>
              <a:pPr algn="ctr" eaLnBrk="0" hangingPunct="0"/>
              <a:r>
                <a:rPr lang="en-US" altLang="zh-CN" sz="2223">
                  <a:latin typeface="Century Gothic" panose="020B0502020202020204" pitchFamily="34" charset="0"/>
                </a:rPr>
                <a:t>10</a:t>
              </a:r>
            </a:p>
          </p:txBody>
        </p:sp>
        <p:sp>
          <p:nvSpPr>
            <p:cNvPr id="18" name="Line 9">
              <a:extLst>
                <a:ext uri="{FF2B5EF4-FFF2-40B4-BE49-F238E27FC236}">
                  <a16:creationId xmlns:a16="http://schemas.microsoft.com/office/drawing/2014/main" id="{FA582F47-971E-3942-9D7D-18906A127BC9}"/>
                </a:ext>
              </a:extLst>
            </p:cNvPr>
            <p:cNvSpPr>
              <a:spLocks noChangeShapeType="1"/>
            </p:cNvSpPr>
            <p:nvPr/>
          </p:nvSpPr>
          <p:spPr bwMode="auto">
            <a:xfrm>
              <a:off x="3960" y="1560"/>
              <a:ext cx="2760" cy="0"/>
            </a:xfrm>
            <a:prstGeom prst="line">
              <a:avLst/>
            </a:prstGeom>
            <a:noFill/>
            <a:ln w="38100" cmpd="sng">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 name="Line 10">
              <a:extLst>
                <a:ext uri="{FF2B5EF4-FFF2-40B4-BE49-F238E27FC236}">
                  <a16:creationId xmlns:a16="http://schemas.microsoft.com/office/drawing/2014/main" id="{830E0037-A5E1-D54A-8668-CEA04A1CCC95}"/>
                </a:ext>
              </a:extLst>
            </p:cNvPr>
            <p:cNvSpPr>
              <a:spLocks noChangeShapeType="1"/>
            </p:cNvSpPr>
            <p:nvPr/>
          </p:nvSpPr>
          <p:spPr bwMode="auto">
            <a:xfrm>
              <a:off x="3960" y="4125"/>
              <a:ext cx="2760" cy="0"/>
            </a:xfrm>
            <a:prstGeom prst="line">
              <a:avLst/>
            </a:prstGeom>
            <a:noFill/>
            <a:ln w="38100" cmpd="sng">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 name="Line 11">
              <a:extLst>
                <a:ext uri="{FF2B5EF4-FFF2-40B4-BE49-F238E27FC236}">
                  <a16:creationId xmlns:a16="http://schemas.microsoft.com/office/drawing/2014/main" id="{66B0C59E-17C3-CC41-98D7-A6F733584664}"/>
                </a:ext>
              </a:extLst>
            </p:cNvPr>
            <p:cNvSpPr>
              <a:spLocks noChangeShapeType="1"/>
            </p:cNvSpPr>
            <p:nvPr/>
          </p:nvSpPr>
          <p:spPr bwMode="auto">
            <a:xfrm flipH="1">
              <a:off x="3960" y="2280"/>
              <a:ext cx="2760" cy="0"/>
            </a:xfrm>
            <a:prstGeom prst="line">
              <a:avLst/>
            </a:prstGeom>
            <a:noFill/>
            <a:ln w="38100" cmpd="sng">
              <a:solidFill>
                <a:schemeClr val="hlink"/>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 name="Line 12">
              <a:extLst>
                <a:ext uri="{FF2B5EF4-FFF2-40B4-BE49-F238E27FC236}">
                  <a16:creationId xmlns:a16="http://schemas.microsoft.com/office/drawing/2014/main" id="{25AC1860-898A-8544-80AF-AF757291149C}"/>
                </a:ext>
              </a:extLst>
            </p:cNvPr>
            <p:cNvSpPr>
              <a:spLocks noChangeShapeType="1"/>
            </p:cNvSpPr>
            <p:nvPr/>
          </p:nvSpPr>
          <p:spPr bwMode="auto">
            <a:xfrm flipH="1">
              <a:off x="3960" y="4845"/>
              <a:ext cx="2760" cy="0"/>
            </a:xfrm>
            <a:prstGeom prst="line">
              <a:avLst/>
            </a:prstGeom>
            <a:noFill/>
            <a:ln w="38100" cmpd="sng">
              <a:solidFill>
                <a:schemeClr val="hlink"/>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 name="Text Box 13">
              <a:extLst>
                <a:ext uri="{FF2B5EF4-FFF2-40B4-BE49-F238E27FC236}">
                  <a16:creationId xmlns:a16="http://schemas.microsoft.com/office/drawing/2014/main" id="{8A4108AD-BA5A-054D-B3FD-F12FDA998499}"/>
                </a:ext>
              </a:extLst>
            </p:cNvPr>
            <p:cNvSpPr txBox="1">
              <a:spLocks noChangeArrowheads="1"/>
            </p:cNvSpPr>
            <p:nvPr/>
          </p:nvSpPr>
          <p:spPr bwMode="auto">
            <a:xfrm>
              <a:off x="4743" y="2275"/>
              <a:ext cx="1262"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Taken</a:t>
              </a:r>
            </a:p>
          </p:txBody>
        </p:sp>
        <p:sp>
          <p:nvSpPr>
            <p:cNvPr id="23" name="Text Box 14">
              <a:extLst>
                <a:ext uri="{FF2B5EF4-FFF2-40B4-BE49-F238E27FC236}">
                  <a16:creationId xmlns:a16="http://schemas.microsoft.com/office/drawing/2014/main" id="{8F2E85F4-D27B-5640-9AA8-EBAA5B3B98D9}"/>
                </a:ext>
              </a:extLst>
            </p:cNvPr>
            <p:cNvSpPr txBox="1">
              <a:spLocks noChangeArrowheads="1"/>
            </p:cNvSpPr>
            <p:nvPr/>
          </p:nvSpPr>
          <p:spPr bwMode="auto">
            <a:xfrm>
              <a:off x="4743" y="4840"/>
              <a:ext cx="1262"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Taken</a:t>
              </a:r>
            </a:p>
          </p:txBody>
        </p:sp>
        <p:sp>
          <p:nvSpPr>
            <p:cNvPr id="24" name="Text Box 15">
              <a:extLst>
                <a:ext uri="{FF2B5EF4-FFF2-40B4-BE49-F238E27FC236}">
                  <a16:creationId xmlns:a16="http://schemas.microsoft.com/office/drawing/2014/main" id="{863E6F8F-7E74-7B44-83AA-40ACEADF988F}"/>
                </a:ext>
              </a:extLst>
            </p:cNvPr>
            <p:cNvSpPr txBox="1">
              <a:spLocks noChangeArrowheads="1"/>
            </p:cNvSpPr>
            <p:nvPr/>
          </p:nvSpPr>
          <p:spPr bwMode="auto">
            <a:xfrm>
              <a:off x="4307" y="835"/>
              <a:ext cx="1950"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Not taken</a:t>
              </a:r>
            </a:p>
          </p:txBody>
        </p:sp>
        <p:sp>
          <p:nvSpPr>
            <p:cNvPr id="25" name="Line 16">
              <a:extLst>
                <a:ext uri="{FF2B5EF4-FFF2-40B4-BE49-F238E27FC236}">
                  <a16:creationId xmlns:a16="http://schemas.microsoft.com/office/drawing/2014/main" id="{037A3789-163F-0D49-B473-2379A6BA8C77}"/>
                </a:ext>
              </a:extLst>
            </p:cNvPr>
            <p:cNvSpPr>
              <a:spLocks noChangeShapeType="1"/>
            </p:cNvSpPr>
            <p:nvPr/>
          </p:nvSpPr>
          <p:spPr bwMode="auto">
            <a:xfrm flipH="1">
              <a:off x="3630" y="2785"/>
              <a:ext cx="5012" cy="1073"/>
            </a:xfrm>
            <a:prstGeom prst="line">
              <a:avLst/>
            </a:prstGeom>
            <a:noFill/>
            <a:ln w="38100" cmpd="sng">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 name="Line 17">
              <a:extLst>
                <a:ext uri="{FF2B5EF4-FFF2-40B4-BE49-F238E27FC236}">
                  <a16:creationId xmlns:a16="http://schemas.microsoft.com/office/drawing/2014/main" id="{14E83CD7-F51B-2443-B234-BF8C1209BFB1}"/>
                </a:ext>
              </a:extLst>
            </p:cNvPr>
            <p:cNvSpPr>
              <a:spLocks noChangeShapeType="1"/>
            </p:cNvSpPr>
            <p:nvPr/>
          </p:nvSpPr>
          <p:spPr bwMode="auto">
            <a:xfrm flipV="1">
              <a:off x="2042" y="2495"/>
              <a:ext cx="5215" cy="1150"/>
            </a:xfrm>
            <a:prstGeom prst="line">
              <a:avLst/>
            </a:prstGeom>
            <a:noFill/>
            <a:ln w="38100" cmpd="sng">
              <a:solidFill>
                <a:schemeClr val="hlink"/>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 name="Text Box 18">
              <a:extLst>
                <a:ext uri="{FF2B5EF4-FFF2-40B4-BE49-F238E27FC236}">
                  <a16:creationId xmlns:a16="http://schemas.microsoft.com/office/drawing/2014/main" id="{693110CA-7C1E-B043-BE21-B9266EF7FC9B}"/>
                </a:ext>
              </a:extLst>
            </p:cNvPr>
            <p:cNvSpPr txBox="1">
              <a:spLocks noChangeArrowheads="1"/>
            </p:cNvSpPr>
            <p:nvPr/>
          </p:nvSpPr>
          <p:spPr bwMode="auto">
            <a:xfrm>
              <a:off x="2719" y="2719"/>
              <a:ext cx="1262"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Taken</a:t>
              </a:r>
            </a:p>
          </p:txBody>
        </p:sp>
        <p:sp>
          <p:nvSpPr>
            <p:cNvPr id="28" name="Text Box 19">
              <a:extLst>
                <a:ext uri="{FF2B5EF4-FFF2-40B4-BE49-F238E27FC236}">
                  <a16:creationId xmlns:a16="http://schemas.microsoft.com/office/drawing/2014/main" id="{131F9DCF-3EDE-0046-9D70-F39A704337AA}"/>
                </a:ext>
              </a:extLst>
            </p:cNvPr>
            <p:cNvSpPr txBox="1">
              <a:spLocks noChangeArrowheads="1"/>
            </p:cNvSpPr>
            <p:nvPr/>
          </p:nvSpPr>
          <p:spPr bwMode="auto">
            <a:xfrm>
              <a:off x="6800" y="3060"/>
              <a:ext cx="1950"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Not taken</a:t>
              </a:r>
            </a:p>
          </p:txBody>
        </p:sp>
        <p:sp>
          <p:nvSpPr>
            <p:cNvPr id="29" name="Text Box 20">
              <a:extLst>
                <a:ext uri="{FF2B5EF4-FFF2-40B4-BE49-F238E27FC236}">
                  <a16:creationId xmlns:a16="http://schemas.microsoft.com/office/drawing/2014/main" id="{5C90024D-8A5C-1145-B842-AE52E4D8074D}"/>
                </a:ext>
              </a:extLst>
            </p:cNvPr>
            <p:cNvSpPr txBox="1">
              <a:spLocks noChangeArrowheads="1"/>
            </p:cNvSpPr>
            <p:nvPr/>
          </p:nvSpPr>
          <p:spPr bwMode="auto">
            <a:xfrm>
              <a:off x="4403" y="3401"/>
              <a:ext cx="1950"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Not taken</a:t>
              </a:r>
            </a:p>
          </p:txBody>
        </p:sp>
        <p:sp>
          <p:nvSpPr>
            <p:cNvPr id="30" name="Arc 21">
              <a:extLst>
                <a:ext uri="{FF2B5EF4-FFF2-40B4-BE49-F238E27FC236}">
                  <a16:creationId xmlns:a16="http://schemas.microsoft.com/office/drawing/2014/main" id="{90279513-8A34-534C-8C0C-F67FF094D3E0}"/>
                </a:ext>
              </a:extLst>
            </p:cNvPr>
            <p:cNvSpPr>
              <a:spLocks/>
            </p:cNvSpPr>
            <p:nvPr/>
          </p:nvSpPr>
          <p:spPr bwMode="auto">
            <a:xfrm flipV="1">
              <a:off x="7210" y="5063"/>
              <a:ext cx="2870" cy="1295"/>
            </a:xfrm>
            <a:custGeom>
              <a:avLst/>
              <a:gdLst>
                <a:gd name="G0" fmla="+- 21600 0 0"/>
                <a:gd name="G1" fmla="+- 21600 0 0"/>
                <a:gd name="G2" fmla="+- 21600 0 0"/>
                <a:gd name="T0" fmla="*/ 44 w 43200"/>
                <a:gd name="T1" fmla="*/ 22983 h 23303"/>
                <a:gd name="T2" fmla="*/ 43133 w 43200"/>
                <a:gd name="T3" fmla="*/ 23303 h 23303"/>
                <a:gd name="T4" fmla="*/ 21600 w 43200"/>
                <a:gd name="T5" fmla="*/ 21600 h 23303"/>
              </a:gdLst>
              <a:ahLst/>
              <a:cxnLst>
                <a:cxn ang="0">
                  <a:pos x="T0" y="T1"/>
                </a:cxn>
                <a:cxn ang="0">
                  <a:pos x="T2" y="T3"/>
                </a:cxn>
                <a:cxn ang="0">
                  <a:pos x="T4" y="T5"/>
                </a:cxn>
              </a:cxnLst>
              <a:rect l="0" t="0" r="r" b="b"/>
              <a:pathLst>
                <a:path w="43200" h="23303" fill="none" extrusionOk="0">
                  <a:moveTo>
                    <a:pt x="44" y="22982"/>
                  </a:moveTo>
                  <a:cubicBezTo>
                    <a:pt x="14" y="22522"/>
                    <a:pt x="0" y="22061"/>
                    <a:pt x="0" y="21600"/>
                  </a:cubicBezTo>
                  <a:cubicBezTo>
                    <a:pt x="0" y="9670"/>
                    <a:pt x="9670" y="0"/>
                    <a:pt x="21600" y="0"/>
                  </a:cubicBezTo>
                  <a:cubicBezTo>
                    <a:pt x="33529" y="0"/>
                    <a:pt x="43200" y="9670"/>
                    <a:pt x="43200" y="21600"/>
                  </a:cubicBezTo>
                  <a:cubicBezTo>
                    <a:pt x="43200" y="22168"/>
                    <a:pt x="43177" y="22736"/>
                    <a:pt x="43132" y="23302"/>
                  </a:cubicBezTo>
                </a:path>
                <a:path w="43200" h="23303" stroke="0" extrusionOk="0">
                  <a:moveTo>
                    <a:pt x="44" y="22982"/>
                  </a:moveTo>
                  <a:cubicBezTo>
                    <a:pt x="14" y="22522"/>
                    <a:pt x="0" y="22061"/>
                    <a:pt x="0" y="21600"/>
                  </a:cubicBezTo>
                  <a:cubicBezTo>
                    <a:pt x="0" y="9670"/>
                    <a:pt x="9670" y="0"/>
                    <a:pt x="21600" y="0"/>
                  </a:cubicBezTo>
                  <a:cubicBezTo>
                    <a:pt x="33529" y="0"/>
                    <a:pt x="43200" y="9670"/>
                    <a:pt x="43200" y="21600"/>
                  </a:cubicBezTo>
                  <a:cubicBezTo>
                    <a:pt x="43200" y="22168"/>
                    <a:pt x="43177" y="22736"/>
                    <a:pt x="43132" y="23302"/>
                  </a:cubicBezTo>
                  <a:lnTo>
                    <a:pt x="21600" y="21600"/>
                  </a:lnTo>
                  <a:close/>
                </a:path>
              </a:pathLst>
            </a:custGeom>
            <a:noFill/>
            <a:ln w="38100" cmpd="sng">
              <a:solidFill>
                <a:schemeClr val="tx1"/>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 name="Text Box 22">
              <a:extLst>
                <a:ext uri="{FF2B5EF4-FFF2-40B4-BE49-F238E27FC236}">
                  <a16:creationId xmlns:a16="http://schemas.microsoft.com/office/drawing/2014/main" id="{9FAEF4B2-4983-074A-8377-A4651D48C9AE}"/>
                </a:ext>
              </a:extLst>
            </p:cNvPr>
            <p:cNvSpPr txBox="1">
              <a:spLocks noChangeArrowheads="1"/>
            </p:cNvSpPr>
            <p:nvPr/>
          </p:nvSpPr>
          <p:spPr bwMode="auto">
            <a:xfrm>
              <a:off x="7663" y="5320"/>
              <a:ext cx="1950"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Not taken</a:t>
              </a:r>
            </a:p>
          </p:txBody>
        </p:sp>
        <p:sp>
          <p:nvSpPr>
            <p:cNvPr id="32" name="Text Box 23">
              <a:extLst>
                <a:ext uri="{FF2B5EF4-FFF2-40B4-BE49-F238E27FC236}">
                  <a16:creationId xmlns:a16="http://schemas.microsoft.com/office/drawing/2014/main" id="{4F7805C4-F272-3149-8098-6FCE9FCA8C45}"/>
                </a:ext>
              </a:extLst>
            </p:cNvPr>
            <p:cNvSpPr txBox="1">
              <a:spLocks noChangeArrowheads="1"/>
            </p:cNvSpPr>
            <p:nvPr/>
          </p:nvSpPr>
          <p:spPr bwMode="auto">
            <a:xfrm>
              <a:off x="1407" y="356"/>
              <a:ext cx="1262"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223">
                  <a:latin typeface="Century Gothic" panose="020B0502020202020204" pitchFamily="34" charset="0"/>
                </a:rPr>
                <a:t>Taken</a:t>
              </a:r>
            </a:p>
          </p:txBody>
        </p:sp>
      </p:grpSp>
      <p:sp>
        <p:nvSpPr>
          <p:cNvPr id="33" name="日期占位符 6">
            <a:extLst>
              <a:ext uri="{FF2B5EF4-FFF2-40B4-BE49-F238E27FC236}">
                <a16:creationId xmlns:a16="http://schemas.microsoft.com/office/drawing/2014/main" id="{D0A9BFCD-7848-794B-91A5-E96613F162C6}"/>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34" name="页脚占位符 7">
            <a:extLst>
              <a:ext uri="{FF2B5EF4-FFF2-40B4-BE49-F238E27FC236}">
                <a16:creationId xmlns:a16="http://schemas.microsoft.com/office/drawing/2014/main" id="{9748689F-96D8-274F-8390-B76F5CD82610}"/>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35" name="灯片编号占位符 8">
            <a:extLst>
              <a:ext uri="{FF2B5EF4-FFF2-40B4-BE49-F238E27FC236}">
                <a16:creationId xmlns:a16="http://schemas.microsoft.com/office/drawing/2014/main" id="{0D98F78D-9A04-764C-9AE8-DB42FCE9C55D}"/>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52</a:t>
            </a:fld>
            <a:endParaRPr lang="en-US" altLang="zh-CN"/>
          </a:p>
        </p:txBody>
      </p:sp>
    </p:spTree>
    <p:extLst>
      <p:ext uri="{BB962C8B-B14F-4D97-AF65-F5344CB8AC3E}">
        <p14:creationId xmlns:p14="http://schemas.microsoft.com/office/powerpoint/2010/main" val="35624718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n-bit branch predictor</a:t>
            </a:r>
            <a:endParaRPr lang="zh-CN" altLang="en-US" sz="2800"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2736"/>
            <a:ext cx="8280920" cy="5446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The predictor counter can take on values between 0~(2</a:t>
            </a:r>
            <a:r>
              <a:rPr lang="zh-CN" altLang="en-US" baseline="30000" dirty="0"/>
              <a:t>n</a:t>
            </a:r>
            <a:r>
              <a:rPr lang="zh-CN" altLang="en-US" dirty="0"/>
              <a:t>–1)</a:t>
            </a:r>
          </a:p>
          <a:p>
            <a:pPr lvl="1"/>
            <a:r>
              <a:rPr lang="zh-CN" altLang="en-US" dirty="0"/>
              <a:t>Counter≥2</a:t>
            </a:r>
            <a:r>
              <a:rPr lang="zh-CN" altLang="en-US" baseline="30000" dirty="0"/>
              <a:t>n–2</a:t>
            </a:r>
            <a:r>
              <a:rPr lang="zh-CN" altLang="en-US" dirty="0"/>
              <a:t>, predicted as taken</a:t>
            </a:r>
          </a:p>
          <a:p>
            <a:pPr lvl="1"/>
            <a:r>
              <a:rPr lang="zh-CN" altLang="en-US" dirty="0"/>
              <a:t>Otherwise, predicted untaken</a:t>
            </a:r>
          </a:p>
          <a:p>
            <a:r>
              <a:rPr lang="zh-CN" altLang="en-US" dirty="0"/>
              <a:t>Studies shown: the n-bit predictors and the 2-bit predictors do almost as well</a:t>
            </a:r>
          </a:p>
          <a:p>
            <a:pPr lvl="1"/>
            <a:r>
              <a:rPr lang="zh-CN" altLang="en-US" dirty="0"/>
              <a:t>Most systems rely on 2-bit branch predictors rather than n-bit predictors</a:t>
            </a:r>
          </a:p>
          <a:p>
            <a:r>
              <a:rPr lang="en-US" altLang="zh-CN" dirty="0">
                <a:solidFill>
                  <a:schemeClr val="hlink"/>
                </a:solidFill>
              </a:rPr>
              <a:t>Question</a:t>
            </a:r>
          </a:p>
          <a:p>
            <a:pPr lvl="1"/>
            <a:r>
              <a:rPr lang="zh-CN" altLang="en-US" dirty="0">
                <a:solidFill>
                  <a:schemeClr val="hlink"/>
                </a:solidFill>
              </a:rPr>
              <a:t>How many entries of a BPB is batter?</a:t>
            </a:r>
          </a:p>
        </p:txBody>
      </p:sp>
      <p:sp>
        <p:nvSpPr>
          <p:cNvPr id="7" name="日期占位符 6">
            <a:extLst>
              <a:ext uri="{FF2B5EF4-FFF2-40B4-BE49-F238E27FC236}">
                <a16:creationId xmlns:a16="http://schemas.microsoft.com/office/drawing/2014/main" id="{92E94D59-7DC7-FB4D-B469-5F16D0081469}"/>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1BCA7D7F-A9A1-1641-B8C6-36A910756FF6}"/>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AC1B3D98-AC6F-0F4A-BF3F-EBA6D525707F}"/>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53</a:t>
            </a:fld>
            <a:endParaRPr lang="en-US" altLang="zh-CN"/>
          </a:p>
        </p:txBody>
      </p:sp>
    </p:spTree>
    <p:extLst>
      <p:ext uri="{BB962C8B-B14F-4D97-AF65-F5344CB8AC3E}">
        <p14:creationId xmlns:p14="http://schemas.microsoft.com/office/powerpoint/2010/main" val="85905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Entries’ </a:t>
            </a:r>
            <a:r>
              <a:rPr lang="en-US" altLang="zh-CN" sz="2800" dirty="0" err="1"/>
              <a:t>Mis</a:t>
            </a:r>
            <a:r>
              <a:rPr lang="en-US" altLang="zh-CN" sz="2800" dirty="0"/>
              <a:t> : 4K vs. Unlimited, 2bit/entry</a:t>
            </a:r>
            <a:endParaRPr lang="zh-CN" altLang="en-US" sz="2800" dirty="0"/>
          </a:p>
        </p:txBody>
      </p:sp>
      <p:graphicFrame>
        <p:nvGraphicFramePr>
          <p:cNvPr id="7" name="Object 3">
            <a:extLst>
              <a:ext uri="{FF2B5EF4-FFF2-40B4-BE49-F238E27FC236}">
                <a16:creationId xmlns:a16="http://schemas.microsoft.com/office/drawing/2014/main" id="{33890E27-B19C-6C40-BE13-894D13B9F42C}"/>
              </a:ext>
            </a:extLst>
          </p:cNvPr>
          <p:cNvGraphicFramePr>
            <a:graphicFrameLocks noGrp="1" noChangeAspect="1"/>
          </p:cNvGraphicFramePr>
          <p:nvPr>
            <p:ph idx="1"/>
          </p:nvPr>
        </p:nvGraphicFramePr>
        <p:xfrm>
          <a:off x="180209" y="1662203"/>
          <a:ext cx="8784843" cy="3965844"/>
        </p:xfrm>
        <a:graphic>
          <a:graphicData uri="http://schemas.openxmlformats.org/presentationml/2006/ole">
            <mc:AlternateContent xmlns:mc="http://schemas.openxmlformats.org/markup-compatibility/2006">
              <mc:Choice xmlns:v="urn:schemas-microsoft-com:vml" Requires="v">
                <p:oleObj spid="_x0000_s65546" r:id="rId3" imgW="8775700" imgH="5511800" progId="MSGraph.Chart.8">
                  <p:embed/>
                </p:oleObj>
              </mc:Choice>
              <mc:Fallback>
                <p:oleObj r:id="rId3" imgW="8775700" imgH="5511800" progId="MSGraph.Chart.8">
                  <p:embed/>
                  <p:pic>
                    <p:nvPicPr>
                      <p:cNvPr id="2" name="Object 3">
                        <a:extLst>
                          <a:ext uri="{FF2B5EF4-FFF2-40B4-BE49-F238E27FC236}">
                            <a16:creationId xmlns:a16="http://schemas.microsoft.com/office/drawing/2014/main" id="{43B233BE-4991-A14F-8468-209B2778E4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209" y="1662203"/>
                        <a:ext cx="8784843" cy="3965844"/>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日期占位符 6">
            <a:extLst>
              <a:ext uri="{FF2B5EF4-FFF2-40B4-BE49-F238E27FC236}">
                <a16:creationId xmlns:a16="http://schemas.microsoft.com/office/drawing/2014/main" id="{D800EDD9-4CF5-F245-84E0-9B4041E6DF00}"/>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9" name="页脚占位符 7">
            <a:extLst>
              <a:ext uri="{FF2B5EF4-FFF2-40B4-BE49-F238E27FC236}">
                <a16:creationId xmlns:a16="http://schemas.microsoft.com/office/drawing/2014/main" id="{EDDE817F-8111-5A46-B9F1-1D5392978695}"/>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0" name="灯片编号占位符 8">
            <a:extLst>
              <a:ext uri="{FF2B5EF4-FFF2-40B4-BE49-F238E27FC236}">
                <a16:creationId xmlns:a16="http://schemas.microsoft.com/office/drawing/2014/main" id="{B47FFCE1-168B-7840-9DA0-249E00E1EF96}"/>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54</a:t>
            </a:fld>
            <a:endParaRPr lang="en-US" altLang="zh-CN"/>
          </a:p>
        </p:txBody>
      </p:sp>
    </p:spTree>
    <p:extLst>
      <p:ext uri="{BB962C8B-B14F-4D97-AF65-F5344CB8AC3E}">
        <p14:creationId xmlns:p14="http://schemas.microsoft.com/office/powerpoint/2010/main" val="241704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BPB: Typical Implementation</a:t>
            </a:r>
            <a:endParaRPr lang="zh-CN" altLang="en-US" sz="2800"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2736"/>
            <a:ext cx="8280920" cy="5446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83900" indent="-483900">
              <a:buFontTx/>
              <a:buAutoNum type="arabicPeriod"/>
            </a:pPr>
            <a:r>
              <a:rPr lang="en-US" altLang="zh-CN" dirty="0"/>
              <a:t>As a small, special-purpose “cache”</a:t>
            </a:r>
          </a:p>
          <a:p>
            <a:pPr marL="786338" lvl="1" indent="-340243"/>
            <a:r>
              <a:rPr lang="en-US" altLang="zh-CN" dirty="0"/>
              <a:t>which is accessed with the instruction address during the IF pipe stage</a:t>
            </a:r>
          </a:p>
          <a:p>
            <a:pPr marL="483900" indent="-483900">
              <a:buFontTx/>
              <a:buAutoNum type="arabicPeriod"/>
            </a:pPr>
            <a:r>
              <a:rPr lang="en-US" altLang="zh-CN" dirty="0"/>
              <a:t>As bits that are </a:t>
            </a:r>
            <a:r>
              <a:rPr lang="en-US" altLang="zh-CN" dirty="0">
                <a:solidFill>
                  <a:schemeClr val="hlink"/>
                </a:solidFill>
              </a:rPr>
              <a:t>attached</a:t>
            </a:r>
            <a:r>
              <a:rPr lang="en-US" altLang="zh-CN" dirty="0"/>
              <a:t> to </a:t>
            </a:r>
            <a:r>
              <a:rPr lang="en-US" altLang="zh-CN" dirty="0">
                <a:solidFill>
                  <a:schemeClr val="hlink"/>
                </a:solidFill>
              </a:rPr>
              <a:t>instruction cache</a:t>
            </a:r>
            <a:r>
              <a:rPr lang="en-US" altLang="zh-CN" dirty="0"/>
              <a:t> and fetched with each instruction</a:t>
            </a:r>
          </a:p>
          <a:p>
            <a:pPr marL="786338" lvl="1" indent="-340243"/>
            <a:r>
              <a:rPr lang="en-US" altLang="zh-CN" dirty="0"/>
              <a:t>If the instruction is decoded as a branch </a:t>
            </a:r>
            <a:r>
              <a:rPr lang="en-US" altLang="zh-CN" dirty="0">
                <a:solidFill>
                  <a:schemeClr val="tx2"/>
                </a:solidFill>
              </a:rPr>
              <a:t>-&gt;</a:t>
            </a:r>
            <a:r>
              <a:rPr lang="en-US" altLang="zh-CN" dirty="0"/>
              <a:t> the bits fetched predict it as</a:t>
            </a:r>
          </a:p>
          <a:p>
            <a:pPr marL="1088776" lvl="2" indent="-196585"/>
            <a:r>
              <a:rPr lang="en-US" altLang="zh-CN" dirty="0"/>
              <a:t>Taken </a:t>
            </a:r>
            <a:r>
              <a:rPr lang="en-US" altLang="zh-CN" dirty="0">
                <a:solidFill>
                  <a:schemeClr val="tx2"/>
                </a:solidFill>
              </a:rPr>
              <a:t>-&gt;</a:t>
            </a:r>
            <a:r>
              <a:rPr lang="en-US" altLang="zh-CN" dirty="0"/>
              <a:t> fetching begins from the target as soon as the PC is known</a:t>
            </a:r>
          </a:p>
          <a:p>
            <a:pPr marL="1088776" lvl="2" indent="-196585"/>
            <a:r>
              <a:rPr lang="en-US" altLang="zh-CN" dirty="0"/>
              <a:t>Not taken </a:t>
            </a:r>
            <a:r>
              <a:rPr lang="en-US" altLang="zh-CN" dirty="0">
                <a:solidFill>
                  <a:schemeClr val="tx2"/>
                </a:solidFill>
              </a:rPr>
              <a:t>-&gt;</a:t>
            </a:r>
            <a:r>
              <a:rPr lang="en-US" altLang="zh-CN" dirty="0"/>
              <a:t> sequential fetching continues</a:t>
            </a:r>
          </a:p>
        </p:txBody>
      </p:sp>
      <p:sp>
        <p:nvSpPr>
          <p:cNvPr id="10" name="日期占位符 6">
            <a:extLst>
              <a:ext uri="{FF2B5EF4-FFF2-40B4-BE49-F238E27FC236}">
                <a16:creationId xmlns:a16="http://schemas.microsoft.com/office/drawing/2014/main" id="{58457E3E-B396-FC4D-AE18-70343FA7ACB1}"/>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4" name="页脚占位符 7">
            <a:extLst>
              <a:ext uri="{FF2B5EF4-FFF2-40B4-BE49-F238E27FC236}">
                <a16:creationId xmlns:a16="http://schemas.microsoft.com/office/drawing/2014/main" id="{45FB1B63-9E52-6B46-A3B4-B8FC5143F13D}"/>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5" name="灯片编号占位符 8">
            <a:extLst>
              <a:ext uri="{FF2B5EF4-FFF2-40B4-BE49-F238E27FC236}">
                <a16:creationId xmlns:a16="http://schemas.microsoft.com/office/drawing/2014/main" id="{B6DB5F91-6525-9A40-9ACC-18098A58F34C}"/>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55</a:t>
            </a:fld>
            <a:endParaRPr lang="en-US" altLang="zh-CN"/>
          </a:p>
        </p:txBody>
      </p:sp>
    </p:spTree>
    <p:extLst>
      <p:ext uri="{BB962C8B-B14F-4D97-AF65-F5344CB8AC3E}">
        <p14:creationId xmlns:p14="http://schemas.microsoft.com/office/powerpoint/2010/main" val="179350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BPB: illustrations</a:t>
            </a:r>
            <a:endParaRPr lang="zh-CN" altLang="en-US" sz="2800" dirty="0"/>
          </a:p>
        </p:txBody>
      </p:sp>
      <p:graphicFrame>
        <p:nvGraphicFramePr>
          <p:cNvPr id="7" name="Group 3">
            <a:extLst>
              <a:ext uri="{FF2B5EF4-FFF2-40B4-BE49-F238E27FC236}">
                <a16:creationId xmlns:a16="http://schemas.microsoft.com/office/drawing/2014/main" id="{AA611580-F488-2A49-A1E7-C7B8F0C99726}"/>
              </a:ext>
            </a:extLst>
          </p:cNvPr>
          <p:cNvGraphicFramePr>
            <a:graphicFrameLocks noGrp="1"/>
          </p:cNvGraphicFramePr>
          <p:nvPr>
            <p:ph idx="1"/>
          </p:nvPr>
        </p:nvGraphicFramePr>
        <p:xfrm>
          <a:off x="327652" y="1696228"/>
          <a:ext cx="8345033" cy="3810841"/>
        </p:xfrm>
        <a:graphic>
          <a:graphicData uri="http://schemas.openxmlformats.org/drawingml/2006/table">
            <a:tbl>
              <a:tblPr/>
              <a:tblGrid>
                <a:gridCol w="2413280">
                  <a:extLst>
                    <a:ext uri="{9D8B030D-6E8A-4147-A177-3AD203B41FA5}">
                      <a16:colId xmlns:a16="http://schemas.microsoft.com/office/drawing/2014/main" val="2816941679"/>
                    </a:ext>
                  </a:extLst>
                </a:gridCol>
                <a:gridCol w="759899">
                  <a:extLst>
                    <a:ext uri="{9D8B030D-6E8A-4147-A177-3AD203B41FA5}">
                      <a16:colId xmlns:a16="http://schemas.microsoft.com/office/drawing/2014/main" val="273548401"/>
                    </a:ext>
                  </a:extLst>
                </a:gridCol>
                <a:gridCol w="1000598">
                  <a:extLst>
                    <a:ext uri="{9D8B030D-6E8A-4147-A177-3AD203B41FA5}">
                      <a16:colId xmlns:a16="http://schemas.microsoft.com/office/drawing/2014/main" val="2791673167"/>
                    </a:ext>
                  </a:extLst>
                </a:gridCol>
                <a:gridCol w="357896">
                  <a:extLst>
                    <a:ext uri="{9D8B030D-6E8A-4147-A177-3AD203B41FA5}">
                      <a16:colId xmlns:a16="http://schemas.microsoft.com/office/drawing/2014/main" val="329635200"/>
                    </a:ext>
                  </a:extLst>
                </a:gridCol>
                <a:gridCol w="2288520">
                  <a:extLst>
                    <a:ext uri="{9D8B030D-6E8A-4147-A177-3AD203B41FA5}">
                      <a16:colId xmlns:a16="http://schemas.microsoft.com/office/drawing/2014/main" val="143946516"/>
                    </a:ext>
                  </a:extLst>
                </a:gridCol>
                <a:gridCol w="761160">
                  <a:extLst>
                    <a:ext uri="{9D8B030D-6E8A-4147-A177-3AD203B41FA5}">
                      <a16:colId xmlns:a16="http://schemas.microsoft.com/office/drawing/2014/main" val="4005078549"/>
                    </a:ext>
                  </a:extLst>
                </a:gridCol>
                <a:gridCol w="763680">
                  <a:extLst>
                    <a:ext uri="{9D8B030D-6E8A-4147-A177-3AD203B41FA5}">
                      <a16:colId xmlns:a16="http://schemas.microsoft.com/office/drawing/2014/main" val="3212114886"/>
                    </a:ext>
                  </a:extLst>
                </a:gridCol>
              </a:tblGrid>
              <a:tr h="480136">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a:noFill/>
                    </a:lnR>
                    <a:lnT cap="flat">
                      <a:noFill/>
                    </a:lnT>
                    <a:lnB>
                      <a:noFill/>
                    </a:lnB>
                    <a:lnTlToBr>
                      <a:noFill/>
                    </a:lnTlToBr>
                    <a:lnBlToTr>
                      <a:noFill/>
                    </a:lnBlToTr>
                    <a:noFill/>
                  </a:tcPr>
                </a:tc>
                <a:tc hMerge="1">
                  <a:txBody>
                    <a:bodyPr/>
                    <a:lstStyle/>
                    <a:p>
                      <a:endParaRPr lang="zh-CN" altLang="en-US"/>
                    </a:p>
                  </a:txBody>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1303639"/>
                  </a:ext>
                </a:extLst>
              </a:tr>
              <a:tr h="480136">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9355281"/>
                  </a:ext>
                </a:extLst>
              </a:tr>
              <a:tr h="478875">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0598660"/>
                  </a:ext>
                </a:extLst>
              </a:tr>
              <a:tr h="1410162">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Lower bits of branch address</a:t>
                      </a:r>
                    </a:p>
                  </a:txBody>
                  <a:tcPr marL="73092" marR="73092" marT="36546" marB="3654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a:t>
                      </a:r>
                    </a:p>
                  </a:txBody>
                  <a:tcPr marL="73092" marR="73092" marT="36546" marB="3654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Lower bits of branch address</a:t>
                      </a:r>
                    </a:p>
                  </a:txBody>
                  <a:tcPr marL="73092" marR="73092" marT="36546" marB="3654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a:t>
                      </a:r>
                    </a:p>
                  </a:txBody>
                  <a:tcPr marL="73092" marR="73092" marT="36546" marB="3654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a:t>
                      </a:r>
                    </a:p>
                  </a:txBody>
                  <a:tcPr marL="73092" marR="73092" marT="36546" marB="3654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8297995"/>
                  </a:ext>
                </a:extLst>
              </a:tr>
              <a:tr h="481396">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9040768"/>
                  </a:ext>
                </a:extLst>
              </a:tr>
              <a:tr h="480136">
                <a:tc gridSpan="3">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1-bit scheme</a:t>
                      </a:r>
                    </a:p>
                  </a:txBody>
                  <a:tcPr marL="73092" marR="73092" marT="36546" marB="36546" horzOverflow="overflow">
                    <a:lnL cap="flat">
                      <a:noFill/>
                    </a:lnL>
                    <a:lnR>
                      <a:noFill/>
                    </a:lnR>
                    <a:lnT>
                      <a:noFill/>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4">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2-bit scheme</a:t>
                      </a:r>
                    </a:p>
                  </a:txBody>
                  <a:tcPr marL="73092" marR="73092" marT="36546" marB="36546" horzOverflow="overflow">
                    <a:lnL>
                      <a:noFill/>
                    </a:lnL>
                    <a:lnR cap="flat">
                      <a:noFill/>
                    </a:lnR>
                    <a:lnT>
                      <a:noFill/>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45760964"/>
                  </a:ext>
                </a:extLst>
              </a:tr>
            </a:tbl>
          </a:graphicData>
        </a:graphic>
      </p:graphicFrame>
      <p:sp>
        <p:nvSpPr>
          <p:cNvPr id="8" name="Line 64">
            <a:extLst>
              <a:ext uri="{FF2B5EF4-FFF2-40B4-BE49-F238E27FC236}">
                <a16:creationId xmlns:a16="http://schemas.microsoft.com/office/drawing/2014/main" id="{55DD2EB1-7569-CC40-B38F-51F9FA1DF0CC}"/>
              </a:ext>
            </a:extLst>
          </p:cNvPr>
          <p:cNvSpPr>
            <a:spLocks noChangeShapeType="1"/>
          </p:cNvSpPr>
          <p:nvPr/>
        </p:nvSpPr>
        <p:spPr bwMode="auto">
          <a:xfrm>
            <a:off x="1187107" y="3158058"/>
            <a:ext cx="158533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92" tIns="36546" rIns="73092" bIns="36546"/>
          <a:lstStyle/>
          <a:p>
            <a:endParaRPr lang="zh-CN" altLang="en-US" sz="1429"/>
          </a:p>
        </p:txBody>
      </p:sp>
      <p:sp>
        <p:nvSpPr>
          <p:cNvPr id="9" name="Line 65">
            <a:extLst>
              <a:ext uri="{FF2B5EF4-FFF2-40B4-BE49-F238E27FC236}">
                <a16:creationId xmlns:a16="http://schemas.microsoft.com/office/drawing/2014/main" id="{4DC717AA-6CA8-7D49-94BF-D7C11E422516}"/>
              </a:ext>
            </a:extLst>
          </p:cNvPr>
          <p:cNvSpPr>
            <a:spLocks noChangeShapeType="1"/>
          </p:cNvSpPr>
          <p:nvPr/>
        </p:nvSpPr>
        <p:spPr bwMode="auto">
          <a:xfrm>
            <a:off x="5580159" y="3213506"/>
            <a:ext cx="1585330"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92" tIns="36546" rIns="73092" bIns="36546"/>
          <a:lstStyle/>
          <a:p>
            <a:endParaRPr lang="zh-CN" altLang="en-US" sz="1429"/>
          </a:p>
        </p:txBody>
      </p:sp>
      <p:sp>
        <p:nvSpPr>
          <p:cNvPr id="10" name="日期占位符 6">
            <a:extLst>
              <a:ext uri="{FF2B5EF4-FFF2-40B4-BE49-F238E27FC236}">
                <a16:creationId xmlns:a16="http://schemas.microsoft.com/office/drawing/2014/main" id="{5013E7A1-1433-2F45-9F56-698E6D7D802D}"/>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4" name="页脚占位符 7">
            <a:extLst>
              <a:ext uri="{FF2B5EF4-FFF2-40B4-BE49-F238E27FC236}">
                <a16:creationId xmlns:a16="http://schemas.microsoft.com/office/drawing/2014/main" id="{2E48777B-E517-C04F-9EB9-6BEC02409F2C}"/>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5" name="灯片编号占位符 8">
            <a:extLst>
              <a:ext uri="{FF2B5EF4-FFF2-40B4-BE49-F238E27FC236}">
                <a16:creationId xmlns:a16="http://schemas.microsoft.com/office/drawing/2014/main" id="{C9F2E2B4-5EF0-5845-AB42-B59E6A830E79}"/>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56</a:t>
            </a:fld>
            <a:endParaRPr lang="en-US" altLang="zh-CN"/>
          </a:p>
        </p:txBody>
      </p:sp>
    </p:spTree>
    <p:extLst>
      <p:ext uri="{BB962C8B-B14F-4D97-AF65-F5344CB8AC3E}">
        <p14:creationId xmlns:p14="http://schemas.microsoft.com/office/powerpoint/2010/main" val="40216631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BPB: Instruction Fetch</a:t>
            </a:r>
            <a:endParaRPr lang="zh-CN" altLang="en-US" sz="2800" dirty="0"/>
          </a:p>
        </p:txBody>
      </p:sp>
      <p:grpSp>
        <p:nvGrpSpPr>
          <p:cNvPr id="14" name="Group 3">
            <a:extLst>
              <a:ext uri="{FF2B5EF4-FFF2-40B4-BE49-F238E27FC236}">
                <a16:creationId xmlns:a16="http://schemas.microsoft.com/office/drawing/2014/main" id="{E33C9713-A887-8148-9CFB-39F7C7D60F0A}"/>
              </a:ext>
            </a:extLst>
          </p:cNvPr>
          <p:cNvGrpSpPr>
            <a:grpSpLocks/>
          </p:cNvGrpSpPr>
          <p:nvPr/>
        </p:nvGrpSpPr>
        <p:grpSpPr bwMode="auto">
          <a:xfrm>
            <a:off x="1524840" y="1848712"/>
            <a:ext cx="4781651" cy="394804"/>
            <a:chOff x="0" y="0"/>
            <a:chExt cx="3012" cy="331"/>
          </a:xfrm>
        </p:grpSpPr>
        <p:sp>
          <p:nvSpPr>
            <p:cNvPr id="15" name="Rectangle 4">
              <a:extLst>
                <a:ext uri="{FF2B5EF4-FFF2-40B4-BE49-F238E27FC236}">
                  <a16:creationId xmlns:a16="http://schemas.microsoft.com/office/drawing/2014/main" id="{6FDEC0B5-5CC7-DB4F-94C1-7C9998CB5BF2}"/>
                </a:ext>
              </a:extLst>
            </p:cNvPr>
            <p:cNvSpPr>
              <a:spLocks noChangeArrowheads="1"/>
            </p:cNvSpPr>
            <p:nvPr/>
          </p:nvSpPr>
          <p:spPr bwMode="auto">
            <a:xfrm>
              <a:off x="948" y="23"/>
              <a:ext cx="1764"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588" b="1">
                <a:latin typeface="Century Gothic" panose="020B0502020202020204" pitchFamily="34" charset="0"/>
              </a:endParaRPr>
            </a:p>
          </p:txBody>
        </p:sp>
        <p:grpSp>
          <p:nvGrpSpPr>
            <p:cNvPr id="16" name="Group 5">
              <a:extLst>
                <a:ext uri="{FF2B5EF4-FFF2-40B4-BE49-F238E27FC236}">
                  <a16:creationId xmlns:a16="http://schemas.microsoft.com/office/drawing/2014/main" id="{C319930F-844E-0B45-9387-179ED6E7DD78}"/>
                </a:ext>
              </a:extLst>
            </p:cNvPr>
            <p:cNvGrpSpPr>
              <a:grpSpLocks/>
            </p:cNvGrpSpPr>
            <p:nvPr/>
          </p:nvGrpSpPr>
          <p:grpSpPr bwMode="auto">
            <a:xfrm>
              <a:off x="2724" y="23"/>
              <a:ext cx="288" cy="240"/>
              <a:chOff x="0" y="0"/>
              <a:chExt cx="288" cy="240"/>
            </a:xfrm>
          </p:grpSpPr>
          <p:sp>
            <p:nvSpPr>
              <p:cNvPr id="20" name="Rectangle 6">
                <a:extLst>
                  <a:ext uri="{FF2B5EF4-FFF2-40B4-BE49-F238E27FC236}">
                    <a16:creationId xmlns:a16="http://schemas.microsoft.com/office/drawing/2014/main" id="{81361B3B-0125-6E48-AFE1-96D29574CA86}"/>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 name="Line 7">
                <a:extLst>
                  <a:ext uri="{FF2B5EF4-FFF2-40B4-BE49-F238E27FC236}">
                    <a16:creationId xmlns:a16="http://schemas.microsoft.com/office/drawing/2014/main" id="{0BE2633F-CC12-6D45-9217-E97D670A26B0}"/>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sp>
          <p:nvSpPr>
            <p:cNvPr id="17" name="Text Box 8">
              <a:extLst>
                <a:ext uri="{FF2B5EF4-FFF2-40B4-BE49-F238E27FC236}">
                  <a16:creationId xmlns:a16="http://schemas.microsoft.com/office/drawing/2014/main" id="{60046289-D852-7948-A605-6AEFAAF0DA9C}"/>
                </a:ext>
              </a:extLst>
            </p:cNvPr>
            <p:cNvSpPr txBox="1">
              <a:spLocks noChangeArrowheads="1"/>
            </p:cNvSpPr>
            <p:nvPr/>
          </p:nvSpPr>
          <p:spPr bwMode="auto">
            <a:xfrm>
              <a:off x="2676" y="49"/>
              <a:ext cx="188" cy="2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a:latin typeface="Century Gothic" panose="020B0502020202020204" pitchFamily="34" charset="0"/>
                </a:rPr>
                <a:t>0</a:t>
              </a:r>
            </a:p>
          </p:txBody>
        </p:sp>
        <p:sp>
          <p:nvSpPr>
            <p:cNvPr id="18" name="Text Box 9">
              <a:extLst>
                <a:ext uri="{FF2B5EF4-FFF2-40B4-BE49-F238E27FC236}">
                  <a16:creationId xmlns:a16="http://schemas.microsoft.com/office/drawing/2014/main" id="{F66DD476-A726-5D4A-896E-B6F4797C6EBC}"/>
                </a:ext>
              </a:extLst>
            </p:cNvPr>
            <p:cNvSpPr txBox="1">
              <a:spLocks noChangeArrowheads="1"/>
            </p:cNvSpPr>
            <p:nvPr/>
          </p:nvSpPr>
          <p:spPr bwMode="auto">
            <a:xfrm>
              <a:off x="2820" y="49"/>
              <a:ext cx="188" cy="2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a:latin typeface="Century Gothic" panose="020B0502020202020204" pitchFamily="34" charset="0"/>
                </a:rPr>
                <a:t>0</a:t>
              </a:r>
            </a:p>
          </p:txBody>
        </p:sp>
        <p:sp>
          <p:nvSpPr>
            <p:cNvPr id="19" name="Text Box 10">
              <a:extLst>
                <a:ext uri="{FF2B5EF4-FFF2-40B4-BE49-F238E27FC236}">
                  <a16:creationId xmlns:a16="http://schemas.microsoft.com/office/drawing/2014/main" id="{ABC1DAF2-18E3-1246-B8B4-2143BE3D2F3F}"/>
                </a:ext>
              </a:extLst>
            </p:cNvPr>
            <p:cNvSpPr txBox="1">
              <a:spLocks noChangeArrowheads="1"/>
            </p:cNvSpPr>
            <p:nvPr/>
          </p:nvSpPr>
          <p:spPr bwMode="auto">
            <a:xfrm>
              <a:off x="0" y="0"/>
              <a:ext cx="665" cy="2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i="1">
                  <a:latin typeface="Century Gothic" panose="020B0502020202020204" pitchFamily="34" charset="0"/>
                </a:rPr>
                <a:t>Fetch PC</a:t>
              </a:r>
            </a:p>
          </p:txBody>
        </p:sp>
      </p:grpSp>
      <p:sp>
        <p:nvSpPr>
          <p:cNvPr id="22" name="日期占位符 6">
            <a:extLst>
              <a:ext uri="{FF2B5EF4-FFF2-40B4-BE49-F238E27FC236}">
                <a16:creationId xmlns:a16="http://schemas.microsoft.com/office/drawing/2014/main" id="{C2FD663D-6DB5-E64F-BB3B-466A590B94BD}"/>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23" name="页脚占位符 7">
            <a:extLst>
              <a:ext uri="{FF2B5EF4-FFF2-40B4-BE49-F238E27FC236}">
                <a16:creationId xmlns:a16="http://schemas.microsoft.com/office/drawing/2014/main" id="{7039CEB6-98C8-CF42-BF80-60D1B2DE8AE1}"/>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24" name="灯片编号占位符 8">
            <a:extLst>
              <a:ext uri="{FF2B5EF4-FFF2-40B4-BE49-F238E27FC236}">
                <a16:creationId xmlns:a16="http://schemas.microsoft.com/office/drawing/2014/main" id="{E4DC3D17-9937-8C47-B974-7C295D878CF0}"/>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57</a:t>
            </a:fld>
            <a:endParaRPr lang="en-US" altLang="zh-CN"/>
          </a:p>
        </p:txBody>
      </p:sp>
    </p:spTree>
    <p:extLst>
      <p:ext uri="{BB962C8B-B14F-4D97-AF65-F5344CB8AC3E}">
        <p14:creationId xmlns:p14="http://schemas.microsoft.com/office/powerpoint/2010/main" val="9466482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BPB: Accessing I-Cache and BPB</a:t>
            </a:r>
            <a:endParaRPr lang="zh-CN" altLang="en-US" sz="2800" dirty="0"/>
          </a:p>
        </p:txBody>
      </p:sp>
      <p:grpSp>
        <p:nvGrpSpPr>
          <p:cNvPr id="22" name="Group 3">
            <a:extLst>
              <a:ext uri="{FF2B5EF4-FFF2-40B4-BE49-F238E27FC236}">
                <a16:creationId xmlns:a16="http://schemas.microsoft.com/office/drawing/2014/main" id="{9DFA121F-84EE-C642-ABC9-47DEF8C0064F}"/>
              </a:ext>
            </a:extLst>
          </p:cNvPr>
          <p:cNvGrpSpPr>
            <a:grpSpLocks/>
          </p:cNvGrpSpPr>
          <p:nvPr/>
        </p:nvGrpSpPr>
        <p:grpSpPr bwMode="auto">
          <a:xfrm>
            <a:off x="1524840" y="1848712"/>
            <a:ext cx="4781651" cy="394804"/>
            <a:chOff x="0" y="0"/>
            <a:chExt cx="3012" cy="331"/>
          </a:xfrm>
        </p:grpSpPr>
        <p:sp>
          <p:nvSpPr>
            <p:cNvPr id="23" name="Rectangle 4">
              <a:extLst>
                <a:ext uri="{FF2B5EF4-FFF2-40B4-BE49-F238E27FC236}">
                  <a16:creationId xmlns:a16="http://schemas.microsoft.com/office/drawing/2014/main" id="{A485053B-3DE7-4B42-A705-CBEA5F2D71A8}"/>
                </a:ext>
              </a:extLst>
            </p:cNvPr>
            <p:cNvSpPr>
              <a:spLocks noChangeArrowheads="1"/>
            </p:cNvSpPr>
            <p:nvPr/>
          </p:nvSpPr>
          <p:spPr bwMode="auto">
            <a:xfrm>
              <a:off x="948" y="23"/>
              <a:ext cx="1764"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588" b="1">
                <a:latin typeface="Century Gothic" panose="020B0502020202020204" pitchFamily="34" charset="0"/>
              </a:endParaRPr>
            </a:p>
          </p:txBody>
        </p:sp>
        <p:grpSp>
          <p:nvGrpSpPr>
            <p:cNvPr id="24" name="Group 5">
              <a:extLst>
                <a:ext uri="{FF2B5EF4-FFF2-40B4-BE49-F238E27FC236}">
                  <a16:creationId xmlns:a16="http://schemas.microsoft.com/office/drawing/2014/main" id="{1A20B7C5-B22E-0744-AC27-6C652B358480}"/>
                </a:ext>
              </a:extLst>
            </p:cNvPr>
            <p:cNvGrpSpPr>
              <a:grpSpLocks/>
            </p:cNvGrpSpPr>
            <p:nvPr/>
          </p:nvGrpSpPr>
          <p:grpSpPr bwMode="auto">
            <a:xfrm>
              <a:off x="2724" y="23"/>
              <a:ext cx="288" cy="240"/>
              <a:chOff x="0" y="0"/>
              <a:chExt cx="288" cy="240"/>
            </a:xfrm>
          </p:grpSpPr>
          <p:sp>
            <p:nvSpPr>
              <p:cNvPr id="28" name="Rectangle 6">
                <a:extLst>
                  <a:ext uri="{FF2B5EF4-FFF2-40B4-BE49-F238E27FC236}">
                    <a16:creationId xmlns:a16="http://schemas.microsoft.com/office/drawing/2014/main" id="{B05312F9-D6D8-604D-8D58-CE7234B782D2}"/>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 name="Line 7">
                <a:extLst>
                  <a:ext uri="{FF2B5EF4-FFF2-40B4-BE49-F238E27FC236}">
                    <a16:creationId xmlns:a16="http://schemas.microsoft.com/office/drawing/2014/main" id="{BBE4ECE4-E5DD-004F-9641-391C4E0414DD}"/>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sp>
          <p:nvSpPr>
            <p:cNvPr id="25" name="Text Box 8">
              <a:extLst>
                <a:ext uri="{FF2B5EF4-FFF2-40B4-BE49-F238E27FC236}">
                  <a16:creationId xmlns:a16="http://schemas.microsoft.com/office/drawing/2014/main" id="{F8FCE71E-17DB-2C4D-A177-6D135EC6C915}"/>
                </a:ext>
              </a:extLst>
            </p:cNvPr>
            <p:cNvSpPr txBox="1">
              <a:spLocks noChangeArrowheads="1"/>
            </p:cNvSpPr>
            <p:nvPr/>
          </p:nvSpPr>
          <p:spPr bwMode="auto">
            <a:xfrm>
              <a:off x="2676" y="49"/>
              <a:ext cx="18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a:latin typeface="Century Gothic" panose="020B0502020202020204" pitchFamily="34" charset="0"/>
                </a:rPr>
                <a:t>0</a:t>
              </a:r>
            </a:p>
          </p:txBody>
        </p:sp>
        <p:sp>
          <p:nvSpPr>
            <p:cNvPr id="26" name="Text Box 9">
              <a:extLst>
                <a:ext uri="{FF2B5EF4-FFF2-40B4-BE49-F238E27FC236}">
                  <a16:creationId xmlns:a16="http://schemas.microsoft.com/office/drawing/2014/main" id="{058CFDCC-6B8D-2C4F-BFEF-96D048EE5987}"/>
                </a:ext>
              </a:extLst>
            </p:cNvPr>
            <p:cNvSpPr txBox="1">
              <a:spLocks noChangeArrowheads="1"/>
            </p:cNvSpPr>
            <p:nvPr/>
          </p:nvSpPr>
          <p:spPr bwMode="auto">
            <a:xfrm>
              <a:off x="2820" y="49"/>
              <a:ext cx="18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a:latin typeface="Century Gothic" panose="020B0502020202020204" pitchFamily="34" charset="0"/>
                </a:rPr>
                <a:t>0</a:t>
              </a:r>
            </a:p>
          </p:txBody>
        </p:sp>
        <p:sp>
          <p:nvSpPr>
            <p:cNvPr id="27" name="Text Box 10">
              <a:extLst>
                <a:ext uri="{FF2B5EF4-FFF2-40B4-BE49-F238E27FC236}">
                  <a16:creationId xmlns:a16="http://schemas.microsoft.com/office/drawing/2014/main" id="{7F71C768-6B16-7041-909C-08E2AB75653B}"/>
                </a:ext>
              </a:extLst>
            </p:cNvPr>
            <p:cNvSpPr txBox="1">
              <a:spLocks noChangeArrowheads="1"/>
            </p:cNvSpPr>
            <p:nvPr/>
          </p:nvSpPr>
          <p:spPr bwMode="auto">
            <a:xfrm>
              <a:off x="0" y="0"/>
              <a:ext cx="665"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i="1">
                  <a:latin typeface="Century Gothic" panose="020B0502020202020204" pitchFamily="34" charset="0"/>
                </a:rPr>
                <a:t>Fetch PC</a:t>
              </a:r>
            </a:p>
          </p:txBody>
        </p:sp>
      </p:grpSp>
      <p:grpSp>
        <p:nvGrpSpPr>
          <p:cNvPr id="30" name="Group 11">
            <a:extLst>
              <a:ext uri="{FF2B5EF4-FFF2-40B4-BE49-F238E27FC236}">
                <a16:creationId xmlns:a16="http://schemas.microsoft.com/office/drawing/2014/main" id="{DBE34FFE-915A-EA44-8DE5-77D38F986304}"/>
              </a:ext>
            </a:extLst>
          </p:cNvPr>
          <p:cNvGrpSpPr>
            <a:grpSpLocks/>
          </p:cNvGrpSpPr>
          <p:nvPr/>
        </p:nvGrpSpPr>
        <p:grpSpPr bwMode="auto">
          <a:xfrm>
            <a:off x="1" y="2250715"/>
            <a:ext cx="5836257" cy="1800824"/>
            <a:chOff x="0" y="0"/>
            <a:chExt cx="3676" cy="1512"/>
          </a:xfrm>
        </p:grpSpPr>
        <p:sp>
          <p:nvSpPr>
            <p:cNvPr id="31" name="Rectangle 12">
              <a:extLst>
                <a:ext uri="{FF2B5EF4-FFF2-40B4-BE49-F238E27FC236}">
                  <a16:creationId xmlns:a16="http://schemas.microsoft.com/office/drawing/2014/main" id="{322A87B1-7546-4146-BFDA-8F29ADE9BD1A}"/>
                </a:ext>
              </a:extLst>
            </p:cNvPr>
            <p:cNvSpPr>
              <a:spLocks noChangeArrowheads="1"/>
            </p:cNvSpPr>
            <p:nvPr/>
          </p:nvSpPr>
          <p:spPr bwMode="auto">
            <a:xfrm>
              <a:off x="444" y="217"/>
              <a:ext cx="1872" cy="771"/>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588" b="1">
                  <a:latin typeface="Century Gothic" panose="020B0502020202020204" pitchFamily="34" charset="0"/>
                </a:rPr>
                <a:t>I-Cache</a:t>
              </a:r>
            </a:p>
          </p:txBody>
        </p:sp>
        <p:sp>
          <p:nvSpPr>
            <p:cNvPr id="32" name="未知">
              <a:extLst>
                <a:ext uri="{FF2B5EF4-FFF2-40B4-BE49-F238E27FC236}">
                  <a16:creationId xmlns:a16="http://schemas.microsoft.com/office/drawing/2014/main" id="{7311B55E-1884-2740-ABBF-13A852452736}"/>
                </a:ext>
              </a:extLst>
            </p:cNvPr>
            <p:cNvSpPr>
              <a:spLocks/>
            </p:cNvSpPr>
            <p:nvPr/>
          </p:nvSpPr>
          <p:spPr bwMode="auto">
            <a:xfrm>
              <a:off x="2316" y="217"/>
              <a:ext cx="720" cy="239"/>
            </a:xfrm>
            <a:custGeom>
              <a:avLst/>
              <a:gdLst>
                <a:gd name="T0" fmla="*/ 720 w 720"/>
                <a:gd name="T1" fmla="*/ 0 h 384"/>
                <a:gd name="T2" fmla="*/ 720 w 720"/>
                <a:gd name="T3" fmla="*/ 384 h 384"/>
                <a:gd name="T4" fmla="*/ 0 w 720"/>
                <a:gd name="T5" fmla="*/ 384 h 384"/>
              </a:gdLst>
              <a:ahLst/>
              <a:cxnLst>
                <a:cxn ang="0">
                  <a:pos x="T0" y="T1"/>
                </a:cxn>
                <a:cxn ang="0">
                  <a:pos x="T2" y="T3"/>
                </a:cxn>
                <a:cxn ang="0">
                  <a:pos x="T4" y="T5"/>
                </a:cxn>
              </a:cxnLst>
              <a:rect l="0" t="0" r="r" b="b"/>
              <a:pathLst>
                <a:path w="720" h="384">
                  <a:moveTo>
                    <a:pt x="720" y="0"/>
                  </a:moveTo>
                  <a:lnTo>
                    <a:pt x="720" y="384"/>
                  </a:lnTo>
                  <a:lnTo>
                    <a:pt x="0" y="384"/>
                  </a:lnTo>
                </a:path>
              </a:pathLst>
            </a:custGeom>
            <a:noFill/>
            <a:ln w="25400" cap="flat"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33" name="Rectangle 14">
              <a:extLst>
                <a:ext uri="{FF2B5EF4-FFF2-40B4-BE49-F238E27FC236}">
                  <a16:creationId xmlns:a16="http://schemas.microsoft.com/office/drawing/2014/main" id="{FA305FF2-679B-8B42-99E7-709C9DA39F71}"/>
                </a:ext>
              </a:extLst>
            </p:cNvPr>
            <p:cNvSpPr>
              <a:spLocks noChangeArrowheads="1"/>
            </p:cNvSpPr>
            <p:nvPr/>
          </p:nvSpPr>
          <p:spPr bwMode="auto">
            <a:xfrm>
              <a:off x="408" y="1248"/>
              <a:ext cx="912" cy="264"/>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588" b="1">
                  <a:latin typeface="Century Gothic" panose="020B0502020202020204" pitchFamily="34" charset="0"/>
                </a:rPr>
                <a:t>Opcode</a:t>
              </a:r>
            </a:p>
          </p:txBody>
        </p:sp>
        <p:sp>
          <p:nvSpPr>
            <p:cNvPr id="34" name="Rectangle 15">
              <a:extLst>
                <a:ext uri="{FF2B5EF4-FFF2-40B4-BE49-F238E27FC236}">
                  <a16:creationId xmlns:a16="http://schemas.microsoft.com/office/drawing/2014/main" id="{754F82A8-98C3-6647-9FD1-FF39BA1ED354}"/>
                </a:ext>
              </a:extLst>
            </p:cNvPr>
            <p:cNvSpPr>
              <a:spLocks noChangeArrowheads="1"/>
            </p:cNvSpPr>
            <p:nvPr/>
          </p:nvSpPr>
          <p:spPr bwMode="auto">
            <a:xfrm>
              <a:off x="1560" y="1248"/>
              <a:ext cx="960" cy="264"/>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588" b="1">
                  <a:latin typeface="Century Gothic" panose="020B0502020202020204" pitchFamily="34" charset="0"/>
                </a:rPr>
                <a:t>offset</a:t>
              </a:r>
            </a:p>
          </p:txBody>
        </p:sp>
        <p:sp>
          <p:nvSpPr>
            <p:cNvPr id="35" name="Line 16">
              <a:extLst>
                <a:ext uri="{FF2B5EF4-FFF2-40B4-BE49-F238E27FC236}">
                  <a16:creationId xmlns:a16="http://schemas.microsoft.com/office/drawing/2014/main" id="{7D577853-711C-994F-86E6-C26893FB87E7}"/>
                </a:ext>
              </a:extLst>
            </p:cNvPr>
            <p:cNvSpPr>
              <a:spLocks noChangeShapeType="1"/>
            </p:cNvSpPr>
            <p:nvPr/>
          </p:nvSpPr>
          <p:spPr bwMode="auto">
            <a:xfrm>
              <a:off x="1464" y="988"/>
              <a:ext cx="0" cy="26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36" name="Rectangle 17">
              <a:extLst>
                <a:ext uri="{FF2B5EF4-FFF2-40B4-BE49-F238E27FC236}">
                  <a16:creationId xmlns:a16="http://schemas.microsoft.com/office/drawing/2014/main" id="{14A61281-2689-8A4E-A2CF-28BAD9EE59A7}"/>
                </a:ext>
              </a:extLst>
            </p:cNvPr>
            <p:cNvSpPr>
              <a:spLocks noChangeArrowheads="1"/>
            </p:cNvSpPr>
            <p:nvPr/>
          </p:nvSpPr>
          <p:spPr bwMode="auto">
            <a:xfrm>
              <a:off x="1320" y="1248"/>
              <a:ext cx="240" cy="264"/>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7" name="AutoShape 18">
              <a:extLst>
                <a:ext uri="{FF2B5EF4-FFF2-40B4-BE49-F238E27FC236}">
                  <a16:creationId xmlns:a16="http://schemas.microsoft.com/office/drawing/2014/main" id="{D4DD07C0-39C2-9E48-B7B4-FBCE72855A86}"/>
                </a:ext>
              </a:extLst>
            </p:cNvPr>
            <p:cNvSpPr>
              <a:spLocks/>
            </p:cNvSpPr>
            <p:nvPr/>
          </p:nvSpPr>
          <p:spPr bwMode="auto">
            <a:xfrm rot="5400000">
              <a:off x="2691" y="-767"/>
              <a:ext cx="217" cy="1752"/>
            </a:xfrm>
            <a:prstGeom prst="rightBrace">
              <a:avLst>
                <a:gd name="adj1" fmla="val 67281"/>
                <a:gd name="adj2" fmla="val 36815"/>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8" name="Text Box 19">
              <a:extLst>
                <a:ext uri="{FF2B5EF4-FFF2-40B4-BE49-F238E27FC236}">
                  <a16:creationId xmlns:a16="http://schemas.microsoft.com/office/drawing/2014/main" id="{59BED1CE-A8B4-CE47-A282-93AC7DB82343}"/>
                </a:ext>
              </a:extLst>
            </p:cNvPr>
            <p:cNvSpPr txBox="1">
              <a:spLocks noChangeArrowheads="1"/>
            </p:cNvSpPr>
            <p:nvPr/>
          </p:nvSpPr>
          <p:spPr bwMode="auto">
            <a:xfrm>
              <a:off x="0" y="1013"/>
              <a:ext cx="751"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i="1">
                  <a:latin typeface="Century Gothic" panose="020B0502020202020204" pitchFamily="34" charset="0"/>
                </a:rPr>
                <a:t>Instruction</a:t>
              </a:r>
            </a:p>
          </p:txBody>
        </p:sp>
      </p:grpSp>
      <p:grpSp>
        <p:nvGrpSpPr>
          <p:cNvPr id="39" name="Group 20">
            <a:extLst>
              <a:ext uri="{FF2B5EF4-FFF2-40B4-BE49-F238E27FC236}">
                <a16:creationId xmlns:a16="http://schemas.microsoft.com/office/drawing/2014/main" id="{CCD636F3-7705-284E-B41E-2E3C01D1DEE6}"/>
              </a:ext>
            </a:extLst>
          </p:cNvPr>
          <p:cNvGrpSpPr>
            <a:grpSpLocks/>
          </p:cNvGrpSpPr>
          <p:nvPr/>
        </p:nvGrpSpPr>
        <p:grpSpPr bwMode="auto">
          <a:xfrm>
            <a:off x="4897131" y="1876436"/>
            <a:ext cx="3660386" cy="3343534"/>
            <a:chOff x="0" y="0"/>
            <a:chExt cx="2306" cy="2808"/>
          </a:xfrm>
        </p:grpSpPr>
        <p:grpSp>
          <p:nvGrpSpPr>
            <p:cNvPr id="40" name="Group 21">
              <a:extLst>
                <a:ext uri="{FF2B5EF4-FFF2-40B4-BE49-F238E27FC236}">
                  <a16:creationId xmlns:a16="http://schemas.microsoft.com/office/drawing/2014/main" id="{0DCE49DA-7E6E-D94F-B454-24F7F9B70C20}"/>
                </a:ext>
              </a:extLst>
            </p:cNvPr>
            <p:cNvGrpSpPr>
              <a:grpSpLocks/>
            </p:cNvGrpSpPr>
            <p:nvPr/>
          </p:nvGrpSpPr>
          <p:grpSpPr bwMode="auto">
            <a:xfrm>
              <a:off x="192" y="483"/>
              <a:ext cx="960" cy="408"/>
              <a:chOff x="0" y="0"/>
              <a:chExt cx="960" cy="408"/>
            </a:xfrm>
          </p:grpSpPr>
          <p:sp>
            <p:nvSpPr>
              <p:cNvPr id="64" name="AutoShape 22">
                <a:extLst>
                  <a:ext uri="{FF2B5EF4-FFF2-40B4-BE49-F238E27FC236}">
                    <a16:creationId xmlns:a16="http://schemas.microsoft.com/office/drawing/2014/main" id="{08A532A7-5C85-734C-8B5B-5A9BC7DBAEDE}"/>
                  </a:ext>
                </a:extLst>
              </p:cNvPr>
              <p:cNvSpPr>
                <a:spLocks/>
              </p:cNvSpPr>
              <p:nvPr/>
            </p:nvSpPr>
            <p:spPr bwMode="auto">
              <a:xfrm rot="5400000">
                <a:off x="132" y="-132"/>
                <a:ext cx="144" cy="408"/>
              </a:xfrm>
              <a:prstGeom prst="rightBrace">
                <a:avLst>
                  <a:gd name="adj1" fmla="val 23611"/>
                  <a:gd name="adj2" fmla="val 54167"/>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5" name="未知">
                <a:extLst>
                  <a:ext uri="{FF2B5EF4-FFF2-40B4-BE49-F238E27FC236}">
                    <a16:creationId xmlns:a16="http://schemas.microsoft.com/office/drawing/2014/main" id="{F447E696-2D86-5E46-9103-9039CA596E87}"/>
                  </a:ext>
                </a:extLst>
              </p:cNvPr>
              <p:cNvSpPr>
                <a:spLocks/>
              </p:cNvSpPr>
              <p:nvPr/>
            </p:nvSpPr>
            <p:spPr bwMode="auto">
              <a:xfrm>
                <a:off x="192" y="72"/>
                <a:ext cx="768" cy="336"/>
              </a:xfrm>
              <a:custGeom>
                <a:avLst/>
                <a:gdLst>
                  <a:gd name="T0" fmla="*/ 0 w 768"/>
                  <a:gd name="T1" fmla="*/ 0 h 336"/>
                  <a:gd name="T2" fmla="*/ 0 w 768"/>
                  <a:gd name="T3" fmla="*/ 336 h 336"/>
                  <a:gd name="T4" fmla="*/ 768 w 768"/>
                  <a:gd name="T5" fmla="*/ 336 h 336"/>
                </a:gdLst>
                <a:ahLst/>
                <a:cxnLst>
                  <a:cxn ang="0">
                    <a:pos x="T0" y="T1"/>
                  </a:cxn>
                  <a:cxn ang="0">
                    <a:pos x="T2" y="T3"/>
                  </a:cxn>
                  <a:cxn ang="0">
                    <a:pos x="T4" y="T5"/>
                  </a:cxn>
                </a:cxnLst>
                <a:rect l="0" t="0" r="r" b="b"/>
                <a:pathLst>
                  <a:path w="768" h="336">
                    <a:moveTo>
                      <a:pt x="0" y="0"/>
                    </a:moveTo>
                    <a:lnTo>
                      <a:pt x="0" y="336"/>
                    </a:lnTo>
                    <a:lnTo>
                      <a:pt x="768" y="336"/>
                    </a:lnTo>
                  </a:path>
                </a:pathLst>
              </a:custGeom>
              <a:noFill/>
              <a:ln w="25400" cap="flat"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66" name="Line 24">
                <a:extLst>
                  <a:ext uri="{FF2B5EF4-FFF2-40B4-BE49-F238E27FC236}">
                    <a16:creationId xmlns:a16="http://schemas.microsoft.com/office/drawing/2014/main" id="{133D00B8-B73C-8346-B101-D4822B636E21}"/>
                  </a:ext>
                </a:extLst>
              </p:cNvPr>
              <p:cNvSpPr>
                <a:spLocks noChangeShapeType="1"/>
              </p:cNvSpPr>
              <p:nvPr/>
            </p:nvSpPr>
            <p:spPr bwMode="auto">
              <a:xfrm flipV="1">
                <a:off x="144" y="168"/>
                <a:ext cx="144"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67" name="Text Box 25">
                <a:extLst>
                  <a:ext uri="{FF2B5EF4-FFF2-40B4-BE49-F238E27FC236}">
                    <a16:creationId xmlns:a16="http://schemas.microsoft.com/office/drawing/2014/main" id="{3C464F7F-003B-AB49-942F-A83CD023D7A5}"/>
                  </a:ext>
                </a:extLst>
              </p:cNvPr>
              <p:cNvSpPr txBox="1">
                <a:spLocks noChangeArrowheads="1"/>
              </p:cNvSpPr>
              <p:nvPr/>
            </p:nvSpPr>
            <p:spPr bwMode="auto">
              <a:xfrm>
                <a:off x="326" y="75"/>
                <a:ext cx="191"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a:latin typeface="Century Gothic" panose="020B0502020202020204" pitchFamily="34" charset="0"/>
                  </a:rPr>
                  <a:t>k</a:t>
                </a:r>
              </a:p>
            </p:txBody>
          </p:sp>
        </p:grpSp>
        <p:sp>
          <p:nvSpPr>
            <p:cNvPr id="41" name="Text Box 26">
              <a:extLst>
                <a:ext uri="{FF2B5EF4-FFF2-40B4-BE49-F238E27FC236}">
                  <a16:creationId xmlns:a16="http://schemas.microsoft.com/office/drawing/2014/main" id="{1A54AA02-4A89-254B-93C8-55CF543BDDFA}"/>
                </a:ext>
              </a:extLst>
            </p:cNvPr>
            <p:cNvSpPr txBox="1">
              <a:spLocks noChangeArrowheads="1"/>
            </p:cNvSpPr>
            <p:nvPr/>
          </p:nvSpPr>
          <p:spPr bwMode="auto">
            <a:xfrm>
              <a:off x="0" y="843"/>
              <a:ext cx="124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1588" b="1" i="1">
                  <a:latin typeface="Century Gothic" panose="020B0502020202020204" pitchFamily="34" charset="0"/>
                </a:rPr>
                <a:t>B</a:t>
              </a:r>
              <a:r>
                <a:rPr lang="en-US" altLang="zh-CN" sz="1588" b="1" i="1">
                  <a:latin typeface="Century Gothic" panose="020B0502020202020204" pitchFamily="34" charset="0"/>
                </a:rPr>
                <a:t>PB</a:t>
              </a:r>
              <a:r>
                <a:rPr lang="zh-CN" altLang="en-US" sz="1588" b="1" i="1">
                  <a:latin typeface="Century Gothic" panose="020B0502020202020204" pitchFamily="34" charset="0"/>
                </a:rPr>
                <a:t> Index</a:t>
              </a:r>
            </a:p>
          </p:txBody>
        </p:sp>
        <p:sp>
          <p:nvSpPr>
            <p:cNvPr id="42" name="Text Box 27">
              <a:extLst>
                <a:ext uri="{FF2B5EF4-FFF2-40B4-BE49-F238E27FC236}">
                  <a16:creationId xmlns:a16="http://schemas.microsoft.com/office/drawing/2014/main" id="{99D9B009-97A2-6740-A82B-609C3EF9F927}"/>
                </a:ext>
              </a:extLst>
            </p:cNvPr>
            <p:cNvSpPr txBox="1">
              <a:spLocks noChangeArrowheads="1"/>
            </p:cNvSpPr>
            <p:nvPr/>
          </p:nvSpPr>
          <p:spPr bwMode="auto">
            <a:xfrm>
              <a:off x="1500" y="580"/>
              <a:ext cx="806"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1588" b="1" i="1">
                  <a:latin typeface="Century Gothic" panose="020B0502020202020204" pitchFamily="34" charset="0"/>
                </a:rPr>
                <a:t>2</a:t>
              </a:r>
              <a:r>
                <a:rPr lang="zh-CN" altLang="en-US" sz="1588" b="1" i="1" baseline="30000">
                  <a:latin typeface="Century Gothic" panose="020B0502020202020204" pitchFamily="34" charset="0"/>
                </a:rPr>
                <a:t>k</a:t>
              </a:r>
              <a:r>
                <a:rPr lang="zh-CN" altLang="en-US" sz="1588" b="1" i="1">
                  <a:latin typeface="Century Gothic" panose="020B0502020202020204" pitchFamily="34" charset="0"/>
                </a:rPr>
                <a:t>-entry</a:t>
              </a:r>
            </a:p>
            <a:p>
              <a:pPr eaLnBrk="0" hangingPunct="0"/>
              <a:r>
                <a:rPr lang="en-US" altLang="zh-CN" sz="1588" b="1" i="1">
                  <a:latin typeface="Century Gothic" panose="020B0502020202020204" pitchFamily="34" charset="0"/>
                </a:rPr>
                <a:t>BPB</a:t>
              </a:r>
              <a:r>
                <a:rPr lang="zh-CN" altLang="en-US" sz="1588" b="1" i="1">
                  <a:latin typeface="Century Gothic" panose="020B0502020202020204" pitchFamily="34" charset="0"/>
                </a:rPr>
                <a:t>,</a:t>
              </a:r>
            </a:p>
            <a:p>
              <a:pPr eaLnBrk="0" hangingPunct="0"/>
              <a:r>
                <a:rPr lang="zh-CN" altLang="en-US" sz="1588" b="1" i="1">
                  <a:latin typeface="Century Gothic" panose="020B0502020202020204" pitchFamily="34" charset="0"/>
                </a:rPr>
                <a:t>2 bits/entry</a:t>
              </a:r>
            </a:p>
          </p:txBody>
        </p:sp>
        <p:sp>
          <p:nvSpPr>
            <p:cNvPr id="43" name="Text Box 28">
              <a:extLst>
                <a:ext uri="{FF2B5EF4-FFF2-40B4-BE49-F238E27FC236}">
                  <a16:creationId xmlns:a16="http://schemas.microsoft.com/office/drawing/2014/main" id="{2AE3504B-8D4F-DF4E-96A2-9B19297A70C5}"/>
                </a:ext>
              </a:extLst>
            </p:cNvPr>
            <p:cNvSpPr txBox="1">
              <a:spLocks noChangeArrowheads="1"/>
            </p:cNvSpPr>
            <p:nvPr/>
          </p:nvSpPr>
          <p:spPr bwMode="auto">
            <a:xfrm>
              <a:off x="518" y="2525"/>
              <a:ext cx="1067"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a:latin typeface="Century Gothic" panose="020B0502020202020204" pitchFamily="34" charset="0"/>
                  <a:cs typeface="Arial" panose="020B0604020202020204" pitchFamily="34" charset="0"/>
                </a:rPr>
                <a:t>Taken/¬Taken?</a:t>
              </a:r>
            </a:p>
          </p:txBody>
        </p:sp>
        <p:grpSp>
          <p:nvGrpSpPr>
            <p:cNvPr id="44" name="Group 29">
              <a:extLst>
                <a:ext uri="{FF2B5EF4-FFF2-40B4-BE49-F238E27FC236}">
                  <a16:creationId xmlns:a16="http://schemas.microsoft.com/office/drawing/2014/main" id="{6BEE07BF-DEF3-0F4A-8CCE-86ED62124881}"/>
                </a:ext>
              </a:extLst>
            </p:cNvPr>
            <p:cNvGrpSpPr>
              <a:grpSpLocks/>
            </p:cNvGrpSpPr>
            <p:nvPr/>
          </p:nvGrpSpPr>
          <p:grpSpPr bwMode="auto">
            <a:xfrm>
              <a:off x="1200" y="267"/>
              <a:ext cx="288" cy="2280"/>
              <a:chOff x="0" y="0"/>
              <a:chExt cx="288" cy="2280"/>
            </a:xfrm>
          </p:grpSpPr>
          <p:grpSp>
            <p:nvGrpSpPr>
              <p:cNvPr id="46" name="Group 30">
                <a:extLst>
                  <a:ext uri="{FF2B5EF4-FFF2-40B4-BE49-F238E27FC236}">
                    <a16:creationId xmlns:a16="http://schemas.microsoft.com/office/drawing/2014/main" id="{6246A15C-1D05-F940-BDAC-815C8878961D}"/>
                  </a:ext>
                </a:extLst>
              </p:cNvPr>
              <p:cNvGrpSpPr>
                <a:grpSpLocks/>
              </p:cNvGrpSpPr>
              <p:nvPr/>
            </p:nvGrpSpPr>
            <p:grpSpPr bwMode="auto">
              <a:xfrm>
                <a:off x="0" y="0"/>
                <a:ext cx="288" cy="240"/>
                <a:chOff x="0" y="0"/>
                <a:chExt cx="288" cy="240"/>
              </a:xfrm>
            </p:grpSpPr>
            <p:sp>
              <p:nvSpPr>
                <p:cNvPr id="62" name="Rectangle 31">
                  <a:extLst>
                    <a:ext uri="{FF2B5EF4-FFF2-40B4-BE49-F238E27FC236}">
                      <a16:creationId xmlns:a16="http://schemas.microsoft.com/office/drawing/2014/main" id="{5A65ABEF-856F-984D-860B-31A17E00D6EB}"/>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3" name="Line 32">
                  <a:extLst>
                    <a:ext uri="{FF2B5EF4-FFF2-40B4-BE49-F238E27FC236}">
                      <a16:creationId xmlns:a16="http://schemas.microsoft.com/office/drawing/2014/main" id="{E64DCE84-C4FA-6746-AEA3-01BB85BC98A5}"/>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47" name="Group 33">
                <a:extLst>
                  <a:ext uri="{FF2B5EF4-FFF2-40B4-BE49-F238E27FC236}">
                    <a16:creationId xmlns:a16="http://schemas.microsoft.com/office/drawing/2014/main" id="{6ACCA63E-6330-224A-95A8-78C99ED7FB10}"/>
                  </a:ext>
                </a:extLst>
              </p:cNvPr>
              <p:cNvGrpSpPr>
                <a:grpSpLocks/>
              </p:cNvGrpSpPr>
              <p:nvPr/>
            </p:nvGrpSpPr>
            <p:grpSpPr bwMode="auto">
              <a:xfrm>
                <a:off x="0" y="240"/>
                <a:ext cx="288" cy="240"/>
                <a:chOff x="0" y="0"/>
                <a:chExt cx="288" cy="240"/>
              </a:xfrm>
            </p:grpSpPr>
            <p:sp>
              <p:nvSpPr>
                <p:cNvPr id="60" name="Rectangle 34">
                  <a:extLst>
                    <a:ext uri="{FF2B5EF4-FFF2-40B4-BE49-F238E27FC236}">
                      <a16:creationId xmlns:a16="http://schemas.microsoft.com/office/drawing/2014/main" id="{71C7F6CC-D6C4-A048-9320-88390AC8DD05}"/>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1" name="Line 35">
                  <a:extLst>
                    <a:ext uri="{FF2B5EF4-FFF2-40B4-BE49-F238E27FC236}">
                      <a16:creationId xmlns:a16="http://schemas.microsoft.com/office/drawing/2014/main" id="{CB89E988-1856-014C-A2B1-323E379D9884}"/>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48" name="Group 36">
                <a:extLst>
                  <a:ext uri="{FF2B5EF4-FFF2-40B4-BE49-F238E27FC236}">
                    <a16:creationId xmlns:a16="http://schemas.microsoft.com/office/drawing/2014/main" id="{2BC7CF0A-CED6-F14C-B862-F9835086087F}"/>
                  </a:ext>
                </a:extLst>
              </p:cNvPr>
              <p:cNvGrpSpPr>
                <a:grpSpLocks/>
              </p:cNvGrpSpPr>
              <p:nvPr/>
            </p:nvGrpSpPr>
            <p:grpSpPr bwMode="auto">
              <a:xfrm>
                <a:off x="0" y="480"/>
                <a:ext cx="288" cy="240"/>
                <a:chOff x="0" y="0"/>
                <a:chExt cx="288" cy="240"/>
              </a:xfrm>
            </p:grpSpPr>
            <p:sp>
              <p:nvSpPr>
                <p:cNvPr id="58" name="Rectangle 37">
                  <a:extLst>
                    <a:ext uri="{FF2B5EF4-FFF2-40B4-BE49-F238E27FC236}">
                      <a16:creationId xmlns:a16="http://schemas.microsoft.com/office/drawing/2014/main" id="{9ECDA00C-BC2C-9F47-97AA-D068B8F6F4A1}"/>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 name="Line 38">
                  <a:extLst>
                    <a:ext uri="{FF2B5EF4-FFF2-40B4-BE49-F238E27FC236}">
                      <a16:creationId xmlns:a16="http://schemas.microsoft.com/office/drawing/2014/main" id="{A42FCE11-5F0A-7840-B8B9-76955665F599}"/>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49" name="Group 39">
                <a:extLst>
                  <a:ext uri="{FF2B5EF4-FFF2-40B4-BE49-F238E27FC236}">
                    <a16:creationId xmlns:a16="http://schemas.microsoft.com/office/drawing/2014/main" id="{10D2BC76-5F95-D64D-9CBD-9B6EABA5A826}"/>
                  </a:ext>
                </a:extLst>
              </p:cNvPr>
              <p:cNvGrpSpPr>
                <a:grpSpLocks/>
              </p:cNvGrpSpPr>
              <p:nvPr/>
            </p:nvGrpSpPr>
            <p:grpSpPr bwMode="auto">
              <a:xfrm>
                <a:off x="0" y="1680"/>
                <a:ext cx="288" cy="240"/>
                <a:chOff x="0" y="0"/>
                <a:chExt cx="288" cy="240"/>
              </a:xfrm>
            </p:grpSpPr>
            <p:sp>
              <p:nvSpPr>
                <p:cNvPr id="56" name="Rectangle 40">
                  <a:extLst>
                    <a:ext uri="{FF2B5EF4-FFF2-40B4-BE49-F238E27FC236}">
                      <a16:creationId xmlns:a16="http://schemas.microsoft.com/office/drawing/2014/main" id="{1A2D6A32-9DB7-434F-876F-0D1080AA8261}"/>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7" name="Line 41">
                  <a:extLst>
                    <a:ext uri="{FF2B5EF4-FFF2-40B4-BE49-F238E27FC236}">
                      <a16:creationId xmlns:a16="http://schemas.microsoft.com/office/drawing/2014/main" id="{A1862732-8CBD-E54A-8C06-BE64B98AD6B4}"/>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sp>
            <p:nvSpPr>
              <p:cNvPr id="50" name="Line 42">
                <a:extLst>
                  <a:ext uri="{FF2B5EF4-FFF2-40B4-BE49-F238E27FC236}">
                    <a16:creationId xmlns:a16="http://schemas.microsoft.com/office/drawing/2014/main" id="{83FA05E6-BA9F-1B40-BAE9-5CCD29887ED2}"/>
                  </a:ext>
                </a:extLst>
              </p:cNvPr>
              <p:cNvSpPr>
                <a:spLocks noChangeShapeType="1"/>
              </p:cNvSpPr>
              <p:nvPr/>
            </p:nvSpPr>
            <p:spPr bwMode="auto">
              <a:xfrm>
                <a:off x="91" y="1920"/>
                <a:ext cx="0" cy="36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1" name="Line 43">
                <a:extLst>
                  <a:ext uri="{FF2B5EF4-FFF2-40B4-BE49-F238E27FC236}">
                    <a16:creationId xmlns:a16="http://schemas.microsoft.com/office/drawing/2014/main" id="{A238D6BD-E183-3746-8C9D-F87FB83F4F74}"/>
                  </a:ext>
                </a:extLst>
              </p:cNvPr>
              <p:cNvSpPr>
                <a:spLocks noChangeShapeType="1"/>
              </p:cNvSpPr>
              <p:nvPr/>
            </p:nvSpPr>
            <p:spPr bwMode="auto">
              <a:xfrm>
                <a:off x="0" y="720"/>
                <a:ext cx="0" cy="144"/>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2" name="Line 44">
                <a:extLst>
                  <a:ext uri="{FF2B5EF4-FFF2-40B4-BE49-F238E27FC236}">
                    <a16:creationId xmlns:a16="http://schemas.microsoft.com/office/drawing/2014/main" id="{CEA373E3-E1B5-C544-9BC8-8C3DEE1BE4FC}"/>
                  </a:ext>
                </a:extLst>
              </p:cNvPr>
              <p:cNvSpPr>
                <a:spLocks noChangeShapeType="1"/>
              </p:cNvSpPr>
              <p:nvPr/>
            </p:nvSpPr>
            <p:spPr bwMode="auto">
              <a:xfrm flipV="1">
                <a:off x="0" y="1436"/>
                <a:ext cx="0" cy="244"/>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3" name="Line 45">
                <a:extLst>
                  <a:ext uri="{FF2B5EF4-FFF2-40B4-BE49-F238E27FC236}">
                    <a16:creationId xmlns:a16="http://schemas.microsoft.com/office/drawing/2014/main" id="{0645E8FB-F590-7D4C-BA88-7A037BD7A443}"/>
                  </a:ext>
                </a:extLst>
              </p:cNvPr>
              <p:cNvSpPr>
                <a:spLocks noChangeShapeType="1"/>
              </p:cNvSpPr>
              <p:nvPr/>
            </p:nvSpPr>
            <p:spPr bwMode="auto">
              <a:xfrm flipV="1">
                <a:off x="288" y="1560"/>
                <a:ext cx="0" cy="12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4" name="Line 46">
                <a:extLst>
                  <a:ext uri="{FF2B5EF4-FFF2-40B4-BE49-F238E27FC236}">
                    <a16:creationId xmlns:a16="http://schemas.microsoft.com/office/drawing/2014/main" id="{7F77ECEC-4B0C-104F-A3D0-3DF51AC9878E}"/>
                  </a:ext>
                </a:extLst>
              </p:cNvPr>
              <p:cNvSpPr>
                <a:spLocks noChangeShapeType="1"/>
              </p:cNvSpPr>
              <p:nvPr/>
            </p:nvSpPr>
            <p:spPr bwMode="auto">
              <a:xfrm>
                <a:off x="288" y="720"/>
                <a:ext cx="0" cy="31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5" name="Line 47">
                <a:extLst>
                  <a:ext uri="{FF2B5EF4-FFF2-40B4-BE49-F238E27FC236}">
                    <a16:creationId xmlns:a16="http://schemas.microsoft.com/office/drawing/2014/main" id="{A2BB5AFD-7CD2-4047-96CF-BF9D6FEB587F}"/>
                  </a:ext>
                </a:extLst>
              </p:cNvPr>
              <p:cNvSpPr>
                <a:spLocks noChangeShapeType="1"/>
              </p:cNvSpPr>
              <p:nvPr/>
            </p:nvSpPr>
            <p:spPr bwMode="auto">
              <a:xfrm>
                <a:off x="144" y="864"/>
                <a:ext cx="0" cy="696"/>
              </a:xfrm>
              <a:prstGeom prst="line">
                <a:avLst/>
              </a:prstGeom>
              <a:noFill/>
              <a:ln w="38100"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sp>
          <p:nvSpPr>
            <p:cNvPr id="45" name="Line 48">
              <a:extLst>
                <a:ext uri="{FF2B5EF4-FFF2-40B4-BE49-F238E27FC236}">
                  <a16:creationId xmlns:a16="http://schemas.microsoft.com/office/drawing/2014/main" id="{150CF999-01BD-E440-94DA-E6DCE824256D}"/>
                </a:ext>
              </a:extLst>
            </p:cNvPr>
            <p:cNvSpPr>
              <a:spLocks noChangeShapeType="1"/>
            </p:cNvSpPr>
            <p:nvPr/>
          </p:nvSpPr>
          <p:spPr bwMode="auto">
            <a:xfrm>
              <a:off x="132" y="0"/>
              <a:ext cx="0" cy="24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68" name="日期占位符 6">
            <a:extLst>
              <a:ext uri="{FF2B5EF4-FFF2-40B4-BE49-F238E27FC236}">
                <a16:creationId xmlns:a16="http://schemas.microsoft.com/office/drawing/2014/main" id="{15AA9984-3A5A-2E4B-B76D-2737850D812A}"/>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69" name="页脚占位符 7">
            <a:extLst>
              <a:ext uri="{FF2B5EF4-FFF2-40B4-BE49-F238E27FC236}">
                <a16:creationId xmlns:a16="http://schemas.microsoft.com/office/drawing/2014/main" id="{B67A7906-177E-4E48-BE3F-DF007DA7626A}"/>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70" name="灯片编号占位符 8">
            <a:extLst>
              <a:ext uri="{FF2B5EF4-FFF2-40B4-BE49-F238E27FC236}">
                <a16:creationId xmlns:a16="http://schemas.microsoft.com/office/drawing/2014/main" id="{E60F9D29-CCA5-BA42-9907-7C4E678D6F0A}"/>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58</a:t>
            </a:fld>
            <a:endParaRPr lang="en-US" altLang="zh-CN"/>
          </a:p>
        </p:txBody>
      </p:sp>
    </p:spTree>
    <p:extLst>
      <p:ext uri="{BB962C8B-B14F-4D97-AF65-F5344CB8AC3E}">
        <p14:creationId xmlns:p14="http://schemas.microsoft.com/office/powerpoint/2010/main" val="1395495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400" dirty="0"/>
              <a:t>BPB: Instruction Decoding and Correctness Checking</a:t>
            </a:r>
            <a:endParaRPr lang="zh-CN" altLang="en-US" sz="2400" dirty="0"/>
          </a:p>
        </p:txBody>
      </p:sp>
      <p:sp>
        <p:nvSpPr>
          <p:cNvPr id="68" name="Text Box 3">
            <a:extLst>
              <a:ext uri="{FF2B5EF4-FFF2-40B4-BE49-F238E27FC236}">
                <a16:creationId xmlns:a16="http://schemas.microsoft.com/office/drawing/2014/main" id="{67581D19-19C6-4D42-8D2D-48C413870F2E}"/>
              </a:ext>
            </a:extLst>
          </p:cNvPr>
          <p:cNvSpPr txBox="1">
            <a:spLocks noChangeArrowheads="1"/>
          </p:cNvSpPr>
          <p:nvPr/>
        </p:nvSpPr>
        <p:spPr bwMode="auto">
          <a:xfrm>
            <a:off x="451151" y="5324340"/>
            <a:ext cx="8171127" cy="3366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588" b="1">
                <a:latin typeface="Century Gothic" panose="020B0502020202020204" pitchFamily="34" charset="0"/>
              </a:rPr>
              <a:t>2</a:t>
            </a:r>
            <a:r>
              <a:rPr lang="zh-CN" altLang="en-US" sz="1588" b="1" baseline="30000">
                <a:latin typeface="Century Gothic" panose="020B0502020202020204" pitchFamily="34" charset="0"/>
              </a:rPr>
              <a:t>K</a:t>
            </a:r>
            <a:r>
              <a:rPr lang="zh-CN" altLang="en-US" sz="1588" b="1">
                <a:latin typeface="Century Gothic" panose="020B0502020202020204" pitchFamily="34" charset="0"/>
              </a:rPr>
              <a:t>-entry </a:t>
            </a:r>
            <a:r>
              <a:rPr lang="en-US" altLang="zh-CN" sz="1588" b="1">
                <a:latin typeface="Century Gothic" panose="020B0502020202020204" pitchFamily="34" charset="0"/>
              </a:rPr>
              <a:t>BPB</a:t>
            </a:r>
            <a:r>
              <a:rPr lang="zh-CN" altLang="en-US" sz="1588" b="1">
                <a:latin typeface="Century Gothic" panose="020B0502020202020204" pitchFamily="34" charset="0"/>
              </a:rPr>
              <a:t>, 2 bits/entry, ~80-90% correct predictions</a:t>
            </a:r>
          </a:p>
        </p:txBody>
      </p:sp>
      <p:grpSp>
        <p:nvGrpSpPr>
          <p:cNvPr id="69" name="Group 4">
            <a:extLst>
              <a:ext uri="{FF2B5EF4-FFF2-40B4-BE49-F238E27FC236}">
                <a16:creationId xmlns:a16="http://schemas.microsoft.com/office/drawing/2014/main" id="{1A7A2478-F124-024A-B305-D5F20D219BF7}"/>
              </a:ext>
            </a:extLst>
          </p:cNvPr>
          <p:cNvGrpSpPr>
            <a:grpSpLocks/>
          </p:cNvGrpSpPr>
          <p:nvPr/>
        </p:nvGrpSpPr>
        <p:grpSpPr bwMode="auto">
          <a:xfrm>
            <a:off x="1524840" y="1848712"/>
            <a:ext cx="4781651" cy="394804"/>
            <a:chOff x="0" y="0"/>
            <a:chExt cx="3012" cy="331"/>
          </a:xfrm>
        </p:grpSpPr>
        <p:sp>
          <p:nvSpPr>
            <p:cNvPr id="70" name="Rectangle 5">
              <a:extLst>
                <a:ext uri="{FF2B5EF4-FFF2-40B4-BE49-F238E27FC236}">
                  <a16:creationId xmlns:a16="http://schemas.microsoft.com/office/drawing/2014/main" id="{C3CFAEB0-8C4B-A048-9775-64179CF89CDF}"/>
                </a:ext>
              </a:extLst>
            </p:cNvPr>
            <p:cNvSpPr>
              <a:spLocks noChangeArrowheads="1"/>
            </p:cNvSpPr>
            <p:nvPr/>
          </p:nvSpPr>
          <p:spPr bwMode="auto">
            <a:xfrm>
              <a:off x="948" y="23"/>
              <a:ext cx="1764"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588" b="1">
                <a:latin typeface="Century Gothic" panose="020B0502020202020204" pitchFamily="34" charset="0"/>
              </a:endParaRPr>
            </a:p>
          </p:txBody>
        </p:sp>
        <p:grpSp>
          <p:nvGrpSpPr>
            <p:cNvPr id="71" name="Group 6">
              <a:extLst>
                <a:ext uri="{FF2B5EF4-FFF2-40B4-BE49-F238E27FC236}">
                  <a16:creationId xmlns:a16="http://schemas.microsoft.com/office/drawing/2014/main" id="{741FF04D-9F81-7343-B6BC-74F9A1A4C49B}"/>
                </a:ext>
              </a:extLst>
            </p:cNvPr>
            <p:cNvGrpSpPr>
              <a:grpSpLocks/>
            </p:cNvGrpSpPr>
            <p:nvPr/>
          </p:nvGrpSpPr>
          <p:grpSpPr bwMode="auto">
            <a:xfrm>
              <a:off x="2724" y="23"/>
              <a:ext cx="288" cy="240"/>
              <a:chOff x="0" y="0"/>
              <a:chExt cx="288" cy="240"/>
            </a:xfrm>
          </p:grpSpPr>
          <p:sp>
            <p:nvSpPr>
              <p:cNvPr id="75" name="Rectangle 7">
                <a:extLst>
                  <a:ext uri="{FF2B5EF4-FFF2-40B4-BE49-F238E27FC236}">
                    <a16:creationId xmlns:a16="http://schemas.microsoft.com/office/drawing/2014/main" id="{2B38757D-83D2-8547-98E9-862190413EA4}"/>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6" name="Line 8">
                <a:extLst>
                  <a:ext uri="{FF2B5EF4-FFF2-40B4-BE49-F238E27FC236}">
                    <a16:creationId xmlns:a16="http://schemas.microsoft.com/office/drawing/2014/main" id="{A9E88D8D-36A6-5241-AE56-7B39AF145DF7}"/>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sp>
          <p:nvSpPr>
            <p:cNvPr id="72" name="Text Box 9">
              <a:extLst>
                <a:ext uri="{FF2B5EF4-FFF2-40B4-BE49-F238E27FC236}">
                  <a16:creationId xmlns:a16="http://schemas.microsoft.com/office/drawing/2014/main" id="{82EDCD2D-998D-1A4E-8FDF-6AC87FAE0367}"/>
                </a:ext>
              </a:extLst>
            </p:cNvPr>
            <p:cNvSpPr txBox="1">
              <a:spLocks noChangeArrowheads="1"/>
            </p:cNvSpPr>
            <p:nvPr/>
          </p:nvSpPr>
          <p:spPr bwMode="auto">
            <a:xfrm>
              <a:off x="2676" y="49"/>
              <a:ext cx="18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a:latin typeface="Century Gothic" panose="020B0502020202020204" pitchFamily="34" charset="0"/>
                </a:rPr>
                <a:t>0</a:t>
              </a:r>
            </a:p>
          </p:txBody>
        </p:sp>
        <p:sp>
          <p:nvSpPr>
            <p:cNvPr id="73" name="Text Box 10">
              <a:extLst>
                <a:ext uri="{FF2B5EF4-FFF2-40B4-BE49-F238E27FC236}">
                  <a16:creationId xmlns:a16="http://schemas.microsoft.com/office/drawing/2014/main" id="{668DB186-5271-7F46-8D87-BDB4F692F190}"/>
                </a:ext>
              </a:extLst>
            </p:cNvPr>
            <p:cNvSpPr txBox="1">
              <a:spLocks noChangeArrowheads="1"/>
            </p:cNvSpPr>
            <p:nvPr/>
          </p:nvSpPr>
          <p:spPr bwMode="auto">
            <a:xfrm>
              <a:off x="2820" y="49"/>
              <a:ext cx="18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a:latin typeface="Century Gothic" panose="020B0502020202020204" pitchFamily="34" charset="0"/>
                </a:rPr>
                <a:t>0</a:t>
              </a:r>
            </a:p>
          </p:txBody>
        </p:sp>
        <p:sp>
          <p:nvSpPr>
            <p:cNvPr id="74" name="Text Box 11">
              <a:extLst>
                <a:ext uri="{FF2B5EF4-FFF2-40B4-BE49-F238E27FC236}">
                  <a16:creationId xmlns:a16="http://schemas.microsoft.com/office/drawing/2014/main" id="{1491D5E8-7210-4A41-B53D-4453D3600C53}"/>
                </a:ext>
              </a:extLst>
            </p:cNvPr>
            <p:cNvSpPr txBox="1">
              <a:spLocks noChangeArrowheads="1"/>
            </p:cNvSpPr>
            <p:nvPr/>
          </p:nvSpPr>
          <p:spPr bwMode="auto">
            <a:xfrm>
              <a:off x="0" y="0"/>
              <a:ext cx="665"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i="1">
                  <a:latin typeface="Century Gothic" panose="020B0502020202020204" pitchFamily="34" charset="0"/>
                </a:rPr>
                <a:t>Fetch PC</a:t>
              </a:r>
            </a:p>
          </p:txBody>
        </p:sp>
      </p:grpSp>
      <p:grpSp>
        <p:nvGrpSpPr>
          <p:cNvPr id="77" name="Group 12">
            <a:extLst>
              <a:ext uri="{FF2B5EF4-FFF2-40B4-BE49-F238E27FC236}">
                <a16:creationId xmlns:a16="http://schemas.microsoft.com/office/drawing/2014/main" id="{B7EED5A1-621D-404B-AAD3-4FC7A1F9D826}"/>
              </a:ext>
            </a:extLst>
          </p:cNvPr>
          <p:cNvGrpSpPr>
            <a:grpSpLocks/>
          </p:cNvGrpSpPr>
          <p:nvPr/>
        </p:nvGrpSpPr>
        <p:grpSpPr bwMode="auto">
          <a:xfrm>
            <a:off x="698150" y="2795121"/>
            <a:ext cx="4445980" cy="2453810"/>
            <a:chOff x="0" y="0"/>
            <a:chExt cx="2800" cy="2062"/>
          </a:xfrm>
        </p:grpSpPr>
        <p:sp>
          <p:nvSpPr>
            <p:cNvPr id="78" name="Line 13">
              <a:extLst>
                <a:ext uri="{FF2B5EF4-FFF2-40B4-BE49-F238E27FC236}">
                  <a16:creationId xmlns:a16="http://schemas.microsoft.com/office/drawing/2014/main" id="{7D295DB7-FC80-8D43-A06C-D5E29D1817E0}"/>
                </a:ext>
              </a:extLst>
            </p:cNvPr>
            <p:cNvSpPr>
              <a:spLocks noChangeShapeType="1"/>
            </p:cNvSpPr>
            <p:nvPr/>
          </p:nvSpPr>
          <p:spPr bwMode="auto">
            <a:xfrm>
              <a:off x="2176" y="1584"/>
              <a:ext cx="0" cy="144"/>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79" name="Line 14">
              <a:extLst>
                <a:ext uri="{FF2B5EF4-FFF2-40B4-BE49-F238E27FC236}">
                  <a16:creationId xmlns:a16="http://schemas.microsoft.com/office/drawing/2014/main" id="{8AF6590B-0AD3-1843-A7A3-1174E7D00B99}"/>
                </a:ext>
              </a:extLst>
            </p:cNvPr>
            <p:cNvSpPr>
              <a:spLocks noChangeShapeType="1"/>
            </p:cNvSpPr>
            <p:nvPr/>
          </p:nvSpPr>
          <p:spPr bwMode="auto">
            <a:xfrm>
              <a:off x="2596" y="0"/>
              <a:ext cx="0" cy="1248"/>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80" name="Text Box 15">
              <a:extLst>
                <a:ext uri="{FF2B5EF4-FFF2-40B4-BE49-F238E27FC236}">
                  <a16:creationId xmlns:a16="http://schemas.microsoft.com/office/drawing/2014/main" id="{A5BF3EF3-D8E8-2B48-B2BF-B3275FEDA095}"/>
                </a:ext>
              </a:extLst>
            </p:cNvPr>
            <p:cNvSpPr txBox="1">
              <a:spLocks noChangeArrowheads="1"/>
            </p:cNvSpPr>
            <p:nvPr/>
          </p:nvSpPr>
          <p:spPr bwMode="auto">
            <a:xfrm>
              <a:off x="0" y="1754"/>
              <a:ext cx="624"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a:latin typeface="Century Gothic" panose="020B0502020202020204" pitchFamily="34" charset="0"/>
                </a:rPr>
                <a:t>Branch?</a:t>
              </a:r>
            </a:p>
          </p:txBody>
        </p:sp>
        <p:sp>
          <p:nvSpPr>
            <p:cNvPr id="81" name="Line 16">
              <a:extLst>
                <a:ext uri="{FF2B5EF4-FFF2-40B4-BE49-F238E27FC236}">
                  <a16:creationId xmlns:a16="http://schemas.microsoft.com/office/drawing/2014/main" id="{BDAE2C4C-FA33-154A-A082-C1E9D6844E61}"/>
                </a:ext>
              </a:extLst>
            </p:cNvPr>
            <p:cNvSpPr>
              <a:spLocks noChangeShapeType="1"/>
            </p:cNvSpPr>
            <p:nvPr/>
          </p:nvSpPr>
          <p:spPr bwMode="auto">
            <a:xfrm>
              <a:off x="448" y="1056"/>
              <a:ext cx="0" cy="672"/>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82" name="未知">
              <a:extLst>
                <a:ext uri="{FF2B5EF4-FFF2-40B4-BE49-F238E27FC236}">
                  <a16:creationId xmlns:a16="http://schemas.microsoft.com/office/drawing/2014/main" id="{8EF14A44-D5BD-A24E-B602-E605CD32B3FE}"/>
                </a:ext>
              </a:extLst>
            </p:cNvPr>
            <p:cNvSpPr>
              <a:spLocks/>
            </p:cNvSpPr>
            <p:nvPr/>
          </p:nvSpPr>
          <p:spPr bwMode="auto">
            <a:xfrm>
              <a:off x="1504" y="1248"/>
              <a:ext cx="1296" cy="336"/>
            </a:xfrm>
            <a:custGeom>
              <a:avLst/>
              <a:gdLst>
                <a:gd name="T0" fmla="*/ 0 w 1296"/>
                <a:gd name="T1" fmla="*/ 0 h 336"/>
                <a:gd name="T2" fmla="*/ 624 w 1296"/>
                <a:gd name="T3" fmla="*/ 0 h 336"/>
                <a:gd name="T4" fmla="*/ 672 w 1296"/>
                <a:gd name="T5" fmla="*/ 96 h 336"/>
                <a:gd name="T6" fmla="*/ 720 w 1296"/>
                <a:gd name="T7" fmla="*/ 0 h 336"/>
                <a:gd name="T8" fmla="*/ 1296 w 1296"/>
                <a:gd name="T9" fmla="*/ 0 h 336"/>
                <a:gd name="T10" fmla="*/ 1152 w 1296"/>
                <a:gd name="T11" fmla="*/ 336 h 336"/>
                <a:gd name="T12" fmla="*/ 144 w 1296"/>
                <a:gd name="T13" fmla="*/ 336 h 336"/>
                <a:gd name="T14" fmla="*/ 0 w 1296"/>
                <a:gd name="T15" fmla="*/ 0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6" h="336">
                  <a:moveTo>
                    <a:pt x="0" y="0"/>
                  </a:moveTo>
                  <a:lnTo>
                    <a:pt x="624" y="0"/>
                  </a:lnTo>
                  <a:lnTo>
                    <a:pt x="672" y="96"/>
                  </a:lnTo>
                  <a:lnTo>
                    <a:pt x="720" y="0"/>
                  </a:lnTo>
                  <a:lnTo>
                    <a:pt x="1296" y="0"/>
                  </a:lnTo>
                  <a:lnTo>
                    <a:pt x="1152" y="336"/>
                  </a:lnTo>
                  <a:lnTo>
                    <a:pt x="144" y="336"/>
                  </a:lnTo>
                  <a:lnTo>
                    <a:pt x="0" y="0"/>
                  </a:lnTo>
                  <a:close/>
                </a:path>
              </a:pathLst>
            </a:custGeom>
            <a:noFill/>
            <a:ln w="254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83" name="Line 18">
              <a:extLst>
                <a:ext uri="{FF2B5EF4-FFF2-40B4-BE49-F238E27FC236}">
                  <a16:creationId xmlns:a16="http://schemas.microsoft.com/office/drawing/2014/main" id="{2F727BC7-96B3-1E44-8800-95A32086581E}"/>
                </a:ext>
              </a:extLst>
            </p:cNvPr>
            <p:cNvSpPr>
              <a:spLocks noChangeShapeType="1"/>
            </p:cNvSpPr>
            <p:nvPr/>
          </p:nvSpPr>
          <p:spPr bwMode="auto">
            <a:xfrm>
              <a:off x="1744" y="1056"/>
              <a:ext cx="0" cy="192"/>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84" name="Text Box 19">
              <a:extLst>
                <a:ext uri="{FF2B5EF4-FFF2-40B4-BE49-F238E27FC236}">
                  <a16:creationId xmlns:a16="http://schemas.microsoft.com/office/drawing/2014/main" id="{AA430766-D1DD-DA45-BB03-3BAC628C1DF9}"/>
                </a:ext>
              </a:extLst>
            </p:cNvPr>
            <p:cNvSpPr txBox="1">
              <a:spLocks noChangeArrowheads="1"/>
            </p:cNvSpPr>
            <p:nvPr/>
          </p:nvSpPr>
          <p:spPr bwMode="auto">
            <a:xfrm>
              <a:off x="1686" y="1779"/>
              <a:ext cx="709"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a:latin typeface="Century Gothic" panose="020B0502020202020204" pitchFamily="34" charset="0"/>
                </a:rPr>
                <a:t>Target PC</a:t>
              </a:r>
            </a:p>
          </p:txBody>
        </p:sp>
        <p:sp>
          <p:nvSpPr>
            <p:cNvPr id="85" name="Text Box 20">
              <a:extLst>
                <a:ext uri="{FF2B5EF4-FFF2-40B4-BE49-F238E27FC236}">
                  <a16:creationId xmlns:a16="http://schemas.microsoft.com/office/drawing/2014/main" id="{B63DC226-8CC3-EB4A-A45D-239BE78507D7}"/>
                </a:ext>
              </a:extLst>
            </p:cNvPr>
            <p:cNvSpPr txBox="1">
              <a:spLocks noChangeArrowheads="1"/>
            </p:cNvSpPr>
            <p:nvPr/>
          </p:nvSpPr>
          <p:spPr bwMode="auto">
            <a:xfrm>
              <a:off x="2044" y="1347"/>
              <a:ext cx="193"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a:latin typeface="Century Gothic" panose="020B0502020202020204" pitchFamily="34" charset="0"/>
                </a:rPr>
                <a:t>+</a:t>
              </a:r>
            </a:p>
          </p:txBody>
        </p:sp>
      </p:grpSp>
      <p:grpSp>
        <p:nvGrpSpPr>
          <p:cNvPr id="86" name="Group 21">
            <a:extLst>
              <a:ext uri="{FF2B5EF4-FFF2-40B4-BE49-F238E27FC236}">
                <a16:creationId xmlns:a16="http://schemas.microsoft.com/office/drawing/2014/main" id="{F44B57A3-36FE-F64D-ADCD-ACCD460269AF}"/>
              </a:ext>
            </a:extLst>
          </p:cNvPr>
          <p:cNvGrpSpPr>
            <a:grpSpLocks/>
          </p:cNvGrpSpPr>
          <p:nvPr/>
        </p:nvGrpSpPr>
        <p:grpSpPr bwMode="auto">
          <a:xfrm>
            <a:off x="1" y="2250715"/>
            <a:ext cx="5836257" cy="1800824"/>
            <a:chOff x="0" y="0"/>
            <a:chExt cx="3676" cy="1512"/>
          </a:xfrm>
        </p:grpSpPr>
        <p:sp>
          <p:nvSpPr>
            <p:cNvPr id="87" name="Rectangle 22">
              <a:extLst>
                <a:ext uri="{FF2B5EF4-FFF2-40B4-BE49-F238E27FC236}">
                  <a16:creationId xmlns:a16="http://schemas.microsoft.com/office/drawing/2014/main" id="{2F871B59-A4BC-FC44-9119-46A97E3AF165}"/>
                </a:ext>
              </a:extLst>
            </p:cNvPr>
            <p:cNvSpPr>
              <a:spLocks noChangeArrowheads="1"/>
            </p:cNvSpPr>
            <p:nvPr/>
          </p:nvSpPr>
          <p:spPr bwMode="auto">
            <a:xfrm>
              <a:off x="444" y="217"/>
              <a:ext cx="1872" cy="771"/>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588" b="1">
                  <a:latin typeface="Century Gothic" panose="020B0502020202020204" pitchFamily="34" charset="0"/>
                </a:rPr>
                <a:t>I-Cache</a:t>
              </a:r>
            </a:p>
          </p:txBody>
        </p:sp>
        <p:sp>
          <p:nvSpPr>
            <p:cNvPr id="88" name="未知">
              <a:extLst>
                <a:ext uri="{FF2B5EF4-FFF2-40B4-BE49-F238E27FC236}">
                  <a16:creationId xmlns:a16="http://schemas.microsoft.com/office/drawing/2014/main" id="{5DD31A37-6223-B846-906B-03970970E548}"/>
                </a:ext>
              </a:extLst>
            </p:cNvPr>
            <p:cNvSpPr>
              <a:spLocks/>
            </p:cNvSpPr>
            <p:nvPr/>
          </p:nvSpPr>
          <p:spPr bwMode="auto">
            <a:xfrm>
              <a:off x="2316" y="217"/>
              <a:ext cx="720" cy="239"/>
            </a:xfrm>
            <a:custGeom>
              <a:avLst/>
              <a:gdLst>
                <a:gd name="T0" fmla="*/ 720 w 720"/>
                <a:gd name="T1" fmla="*/ 0 h 384"/>
                <a:gd name="T2" fmla="*/ 720 w 720"/>
                <a:gd name="T3" fmla="*/ 384 h 384"/>
                <a:gd name="T4" fmla="*/ 0 w 720"/>
                <a:gd name="T5" fmla="*/ 384 h 384"/>
              </a:gdLst>
              <a:ahLst/>
              <a:cxnLst>
                <a:cxn ang="0">
                  <a:pos x="T0" y="T1"/>
                </a:cxn>
                <a:cxn ang="0">
                  <a:pos x="T2" y="T3"/>
                </a:cxn>
                <a:cxn ang="0">
                  <a:pos x="T4" y="T5"/>
                </a:cxn>
              </a:cxnLst>
              <a:rect l="0" t="0" r="r" b="b"/>
              <a:pathLst>
                <a:path w="720" h="384">
                  <a:moveTo>
                    <a:pt x="720" y="0"/>
                  </a:moveTo>
                  <a:lnTo>
                    <a:pt x="720" y="384"/>
                  </a:lnTo>
                  <a:lnTo>
                    <a:pt x="0" y="384"/>
                  </a:lnTo>
                </a:path>
              </a:pathLst>
            </a:custGeom>
            <a:noFill/>
            <a:ln w="25400" cap="flat"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89" name="Rectangle 24">
              <a:extLst>
                <a:ext uri="{FF2B5EF4-FFF2-40B4-BE49-F238E27FC236}">
                  <a16:creationId xmlns:a16="http://schemas.microsoft.com/office/drawing/2014/main" id="{D48A1031-7998-4A4A-8133-46E63BA2531E}"/>
                </a:ext>
              </a:extLst>
            </p:cNvPr>
            <p:cNvSpPr>
              <a:spLocks noChangeArrowheads="1"/>
            </p:cNvSpPr>
            <p:nvPr/>
          </p:nvSpPr>
          <p:spPr bwMode="auto">
            <a:xfrm>
              <a:off x="408" y="1248"/>
              <a:ext cx="912" cy="264"/>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588" b="1">
                  <a:latin typeface="Century Gothic" panose="020B0502020202020204" pitchFamily="34" charset="0"/>
                </a:rPr>
                <a:t>Opcode</a:t>
              </a:r>
            </a:p>
          </p:txBody>
        </p:sp>
        <p:sp>
          <p:nvSpPr>
            <p:cNvPr id="90" name="Rectangle 25">
              <a:extLst>
                <a:ext uri="{FF2B5EF4-FFF2-40B4-BE49-F238E27FC236}">
                  <a16:creationId xmlns:a16="http://schemas.microsoft.com/office/drawing/2014/main" id="{EB5C0C44-84F5-6A47-9538-86751CF64245}"/>
                </a:ext>
              </a:extLst>
            </p:cNvPr>
            <p:cNvSpPr>
              <a:spLocks noChangeArrowheads="1"/>
            </p:cNvSpPr>
            <p:nvPr/>
          </p:nvSpPr>
          <p:spPr bwMode="auto">
            <a:xfrm>
              <a:off x="1560" y="1248"/>
              <a:ext cx="960" cy="264"/>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588" b="1">
                  <a:latin typeface="Century Gothic" panose="020B0502020202020204" pitchFamily="34" charset="0"/>
                </a:rPr>
                <a:t>offset</a:t>
              </a:r>
            </a:p>
          </p:txBody>
        </p:sp>
        <p:sp>
          <p:nvSpPr>
            <p:cNvPr id="91" name="Line 26">
              <a:extLst>
                <a:ext uri="{FF2B5EF4-FFF2-40B4-BE49-F238E27FC236}">
                  <a16:creationId xmlns:a16="http://schemas.microsoft.com/office/drawing/2014/main" id="{08708A98-D6DE-7C4F-B9E1-570AAA253F2A}"/>
                </a:ext>
              </a:extLst>
            </p:cNvPr>
            <p:cNvSpPr>
              <a:spLocks noChangeShapeType="1"/>
            </p:cNvSpPr>
            <p:nvPr/>
          </p:nvSpPr>
          <p:spPr bwMode="auto">
            <a:xfrm>
              <a:off x="1464" y="988"/>
              <a:ext cx="0" cy="26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92" name="Rectangle 27">
              <a:extLst>
                <a:ext uri="{FF2B5EF4-FFF2-40B4-BE49-F238E27FC236}">
                  <a16:creationId xmlns:a16="http://schemas.microsoft.com/office/drawing/2014/main" id="{FAE7A218-2573-BD49-8EAD-B3F535FFCD6A}"/>
                </a:ext>
              </a:extLst>
            </p:cNvPr>
            <p:cNvSpPr>
              <a:spLocks noChangeArrowheads="1"/>
            </p:cNvSpPr>
            <p:nvPr/>
          </p:nvSpPr>
          <p:spPr bwMode="auto">
            <a:xfrm>
              <a:off x="1320" y="1248"/>
              <a:ext cx="240" cy="264"/>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3" name="AutoShape 28">
              <a:extLst>
                <a:ext uri="{FF2B5EF4-FFF2-40B4-BE49-F238E27FC236}">
                  <a16:creationId xmlns:a16="http://schemas.microsoft.com/office/drawing/2014/main" id="{7666E7E6-4543-034E-B4A8-5CE06083A148}"/>
                </a:ext>
              </a:extLst>
            </p:cNvPr>
            <p:cNvSpPr>
              <a:spLocks/>
            </p:cNvSpPr>
            <p:nvPr/>
          </p:nvSpPr>
          <p:spPr bwMode="auto">
            <a:xfrm rot="5400000">
              <a:off x="2691" y="-767"/>
              <a:ext cx="217" cy="1752"/>
            </a:xfrm>
            <a:prstGeom prst="rightBrace">
              <a:avLst>
                <a:gd name="adj1" fmla="val 67281"/>
                <a:gd name="adj2" fmla="val 36815"/>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4" name="Text Box 29">
              <a:extLst>
                <a:ext uri="{FF2B5EF4-FFF2-40B4-BE49-F238E27FC236}">
                  <a16:creationId xmlns:a16="http://schemas.microsoft.com/office/drawing/2014/main" id="{A0915CE4-683C-E446-947B-94E60DB8907F}"/>
                </a:ext>
              </a:extLst>
            </p:cNvPr>
            <p:cNvSpPr txBox="1">
              <a:spLocks noChangeArrowheads="1"/>
            </p:cNvSpPr>
            <p:nvPr/>
          </p:nvSpPr>
          <p:spPr bwMode="auto">
            <a:xfrm>
              <a:off x="0" y="1013"/>
              <a:ext cx="751"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i="1">
                  <a:latin typeface="Century Gothic" panose="020B0502020202020204" pitchFamily="34" charset="0"/>
                </a:rPr>
                <a:t>Instruction</a:t>
              </a:r>
            </a:p>
          </p:txBody>
        </p:sp>
      </p:grpSp>
      <p:grpSp>
        <p:nvGrpSpPr>
          <p:cNvPr id="95" name="Group 30">
            <a:extLst>
              <a:ext uri="{FF2B5EF4-FFF2-40B4-BE49-F238E27FC236}">
                <a16:creationId xmlns:a16="http://schemas.microsoft.com/office/drawing/2014/main" id="{D881E32D-AE22-F54C-9479-78F8255107D6}"/>
              </a:ext>
            </a:extLst>
          </p:cNvPr>
          <p:cNvGrpSpPr>
            <a:grpSpLocks/>
          </p:cNvGrpSpPr>
          <p:nvPr/>
        </p:nvGrpSpPr>
        <p:grpSpPr bwMode="auto">
          <a:xfrm>
            <a:off x="4897131" y="1876436"/>
            <a:ext cx="3660386" cy="3343534"/>
            <a:chOff x="0" y="0"/>
            <a:chExt cx="2306" cy="2808"/>
          </a:xfrm>
        </p:grpSpPr>
        <p:grpSp>
          <p:nvGrpSpPr>
            <p:cNvPr id="96" name="Group 31">
              <a:extLst>
                <a:ext uri="{FF2B5EF4-FFF2-40B4-BE49-F238E27FC236}">
                  <a16:creationId xmlns:a16="http://schemas.microsoft.com/office/drawing/2014/main" id="{E61E929B-7A4C-264A-A0A3-D641CA844C13}"/>
                </a:ext>
              </a:extLst>
            </p:cNvPr>
            <p:cNvGrpSpPr>
              <a:grpSpLocks/>
            </p:cNvGrpSpPr>
            <p:nvPr/>
          </p:nvGrpSpPr>
          <p:grpSpPr bwMode="auto">
            <a:xfrm>
              <a:off x="192" y="483"/>
              <a:ext cx="960" cy="408"/>
              <a:chOff x="0" y="0"/>
              <a:chExt cx="960" cy="408"/>
            </a:xfrm>
          </p:grpSpPr>
          <p:sp>
            <p:nvSpPr>
              <p:cNvPr id="120" name="AutoShape 32">
                <a:extLst>
                  <a:ext uri="{FF2B5EF4-FFF2-40B4-BE49-F238E27FC236}">
                    <a16:creationId xmlns:a16="http://schemas.microsoft.com/office/drawing/2014/main" id="{61E2B440-B6A0-8344-BB40-6C9322E4ED63}"/>
                  </a:ext>
                </a:extLst>
              </p:cNvPr>
              <p:cNvSpPr>
                <a:spLocks/>
              </p:cNvSpPr>
              <p:nvPr/>
            </p:nvSpPr>
            <p:spPr bwMode="auto">
              <a:xfrm rot="5400000">
                <a:off x="132" y="-132"/>
                <a:ext cx="144" cy="408"/>
              </a:xfrm>
              <a:prstGeom prst="rightBrace">
                <a:avLst>
                  <a:gd name="adj1" fmla="val 23611"/>
                  <a:gd name="adj2" fmla="val 54167"/>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1" name="未知">
                <a:extLst>
                  <a:ext uri="{FF2B5EF4-FFF2-40B4-BE49-F238E27FC236}">
                    <a16:creationId xmlns:a16="http://schemas.microsoft.com/office/drawing/2014/main" id="{6D2EA4E7-ACB8-BC4E-859B-839B8A5F22F8}"/>
                  </a:ext>
                </a:extLst>
              </p:cNvPr>
              <p:cNvSpPr>
                <a:spLocks/>
              </p:cNvSpPr>
              <p:nvPr/>
            </p:nvSpPr>
            <p:spPr bwMode="auto">
              <a:xfrm>
                <a:off x="192" y="72"/>
                <a:ext cx="768" cy="336"/>
              </a:xfrm>
              <a:custGeom>
                <a:avLst/>
                <a:gdLst>
                  <a:gd name="T0" fmla="*/ 0 w 768"/>
                  <a:gd name="T1" fmla="*/ 0 h 336"/>
                  <a:gd name="T2" fmla="*/ 0 w 768"/>
                  <a:gd name="T3" fmla="*/ 336 h 336"/>
                  <a:gd name="T4" fmla="*/ 768 w 768"/>
                  <a:gd name="T5" fmla="*/ 336 h 336"/>
                </a:gdLst>
                <a:ahLst/>
                <a:cxnLst>
                  <a:cxn ang="0">
                    <a:pos x="T0" y="T1"/>
                  </a:cxn>
                  <a:cxn ang="0">
                    <a:pos x="T2" y="T3"/>
                  </a:cxn>
                  <a:cxn ang="0">
                    <a:pos x="T4" y="T5"/>
                  </a:cxn>
                </a:cxnLst>
                <a:rect l="0" t="0" r="r" b="b"/>
                <a:pathLst>
                  <a:path w="768" h="336">
                    <a:moveTo>
                      <a:pt x="0" y="0"/>
                    </a:moveTo>
                    <a:lnTo>
                      <a:pt x="0" y="336"/>
                    </a:lnTo>
                    <a:lnTo>
                      <a:pt x="768" y="336"/>
                    </a:lnTo>
                  </a:path>
                </a:pathLst>
              </a:custGeom>
              <a:noFill/>
              <a:ln w="25400" cap="flat"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22" name="Line 34">
                <a:extLst>
                  <a:ext uri="{FF2B5EF4-FFF2-40B4-BE49-F238E27FC236}">
                    <a16:creationId xmlns:a16="http://schemas.microsoft.com/office/drawing/2014/main" id="{4486EAAB-7040-9D41-8236-2D757E8AD2C8}"/>
                  </a:ext>
                </a:extLst>
              </p:cNvPr>
              <p:cNvSpPr>
                <a:spLocks noChangeShapeType="1"/>
              </p:cNvSpPr>
              <p:nvPr/>
            </p:nvSpPr>
            <p:spPr bwMode="auto">
              <a:xfrm flipV="1">
                <a:off x="144" y="168"/>
                <a:ext cx="144"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23" name="Text Box 35">
                <a:extLst>
                  <a:ext uri="{FF2B5EF4-FFF2-40B4-BE49-F238E27FC236}">
                    <a16:creationId xmlns:a16="http://schemas.microsoft.com/office/drawing/2014/main" id="{2650630E-3F32-C84D-830B-C7321975115D}"/>
                  </a:ext>
                </a:extLst>
              </p:cNvPr>
              <p:cNvSpPr txBox="1">
                <a:spLocks noChangeArrowheads="1"/>
              </p:cNvSpPr>
              <p:nvPr/>
            </p:nvSpPr>
            <p:spPr bwMode="auto">
              <a:xfrm>
                <a:off x="326" y="75"/>
                <a:ext cx="191"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a:latin typeface="Century Gothic" panose="020B0502020202020204" pitchFamily="34" charset="0"/>
                  </a:rPr>
                  <a:t>k</a:t>
                </a:r>
              </a:p>
            </p:txBody>
          </p:sp>
        </p:grpSp>
        <p:sp>
          <p:nvSpPr>
            <p:cNvPr id="97" name="Text Box 36">
              <a:extLst>
                <a:ext uri="{FF2B5EF4-FFF2-40B4-BE49-F238E27FC236}">
                  <a16:creationId xmlns:a16="http://schemas.microsoft.com/office/drawing/2014/main" id="{CDB895DB-B469-E947-B284-D1082A2AC9BD}"/>
                </a:ext>
              </a:extLst>
            </p:cNvPr>
            <p:cNvSpPr txBox="1">
              <a:spLocks noChangeArrowheads="1"/>
            </p:cNvSpPr>
            <p:nvPr/>
          </p:nvSpPr>
          <p:spPr bwMode="auto">
            <a:xfrm>
              <a:off x="0" y="843"/>
              <a:ext cx="124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1588" b="1" i="1">
                  <a:latin typeface="Century Gothic" panose="020B0502020202020204" pitchFamily="34" charset="0"/>
                </a:rPr>
                <a:t>B</a:t>
              </a:r>
              <a:r>
                <a:rPr lang="en-US" altLang="zh-CN" sz="1588" b="1" i="1">
                  <a:latin typeface="Century Gothic" panose="020B0502020202020204" pitchFamily="34" charset="0"/>
                </a:rPr>
                <a:t>PB</a:t>
              </a:r>
              <a:r>
                <a:rPr lang="zh-CN" altLang="en-US" sz="1588" b="1" i="1">
                  <a:latin typeface="Century Gothic" panose="020B0502020202020204" pitchFamily="34" charset="0"/>
                </a:rPr>
                <a:t> Index</a:t>
              </a:r>
            </a:p>
          </p:txBody>
        </p:sp>
        <p:sp>
          <p:nvSpPr>
            <p:cNvPr id="98" name="Text Box 37">
              <a:extLst>
                <a:ext uri="{FF2B5EF4-FFF2-40B4-BE49-F238E27FC236}">
                  <a16:creationId xmlns:a16="http://schemas.microsoft.com/office/drawing/2014/main" id="{5921B9E9-767D-D344-9B82-09B99001128C}"/>
                </a:ext>
              </a:extLst>
            </p:cNvPr>
            <p:cNvSpPr txBox="1">
              <a:spLocks noChangeArrowheads="1"/>
            </p:cNvSpPr>
            <p:nvPr/>
          </p:nvSpPr>
          <p:spPr bwMode="auto">
            <a:xfrm>
              <a:off x="1500" y="580"/>
              <a:ext cx="806"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1588" b="1" i="1">
                  <a:latin typeface="Century Gothic" panose="020B0502020202020204" pitchFamily="34" charset="0"/>
                </a:rPr>
                <a:t>2</a:t>
              </a:r>
              <a:r>
                <a:rPr lang="zh-CN" altLang="en-US" sz="1588" b="1" i="1" baseline="30000">
                  <a:latin typeface="Century Gothic" panose="020B0502020202020204" pitchFamily="34" charset="0"/>
                </a:rPr>
                <a:t>k</a:t>
              </a:r>
              <a:r>
                <a:rPr lang="zh-CN" altLang="en-US" sz="1588" b="1" i="1">
                  <a:latin typeface="Century Gothic" panose="020B0502020202020204" pitchFamily="34" charset="0"/>
                </a:rPr>
                <a:t>-entry</a:t>
              </a:r>
            </a:p>
            <a:p>
              <a:pPr eaLnBrk="0" hangingPunct="0"/>
              <a:r>
                <a:rPr lang="en-US" altLang="zh-CN" sz="1588" b="1" i="1">
                  <a:latin typeface="Century Gothic" panose="020B0502020202020204" pitchFamily="34" charset="0"/>
                </a:rPr>
                <a:t>BPB</a:t>
              </a:r>
              <a:r>
                <a:rPr lang="zh-CN" altLang="en-US" sz="1588" b="1" i="1">
                  <a:latin typeface="Century Gothic" panose="020B0502020202020204" pitchFamily="34" charset="0"/>
                </a:rPr>
                <a:t>,</a:t>
              </a:r>
            </a:p>
            <a:p>
              <a:pPr eaLnBrk="0" hangingPunct="0"/>
              <a:r>
                <a:rPr lang="zh-CN" altLang="en-US" sz="1588" b="1" i="1">
                  <a:latin typeface="Century Gothic" panose="020B0502020202020204" pitchFamily="34" charset="0"/>
                </a:rPr>
                <a:t>2 bits/entry</a:t>
              </a:r>
            </a:p>
          </p:txBody>
        </p:sp>
        <p:sp>
          <p:nvSpPr>
            <p:cNvPr id="99" name="Text Box 38">
              <a:extLst>
                <a:ext uri="{FF2B5EF4-FFF2-40B4-BE49-F238E27FC236}">
                  <a16:creationId xmlns:a16="http://schemas.microsoft.com/office/drawing/2014/main" id="{FBB54AAC-1725-F849-8A9B-1C9623C40F74}"/>
                </a:ext>
              </a:extLst>
            </p:cNvPr>
            <p:cNvSpPr txBox="1">
              <a:spLocks noChangeArrowheads="1"/>
            </p:cNvSpPr>
            <p:nvPr/>
          </p:nvSpPr>
          <p:spPr bwMode="auto">
            <a:xfrm>
              <a:off x="518" y="2525"/>
              <a:ext cx="1067"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a:latin typeface="Century Gothic" panose="020B0502020202020204" pitchFamily="34" charset="0"/>
                  <a:cs typeface="Arial" panose="020B0604020202020204" pitchFamily="34" charset="0"/>
                </a:rPr>
                <a:t>Taken/¬Taken?</a:t>
              </a:r>
            </a:p>
          </p:txBody>
        </p:sp>
        <p:grpSp>
          <p:nvGrpSpPr>
            <p:cNvPr id="100" name="Group 39">
              <a:extLst>
                <a:ext uri="{FF2B5EF4-FFF2-40B4-BE49-F238E27FC236}">
                  <a16:creationId xmlns:a16="http://schemas.microsoft.com/office/drawing/2014/main" id="{8FC30606-0287-C242-94E9-1432ADB85828}"/>
                </a:ext>
              </a:extLst>
            </p:cNvPr>
            <p:cNvGrpSpPr>
              <a:grpSpLocks/>
            </p:cNvGrpSpPr>
            <p:nvPr/>
          </p:nvGrpSpPr>
          <p:grpSpPr bwMode="auto">
            <a:xfrm>
              <a:off x="1200" y="267"/>
              <a:ext cx="288" cy="2280"/>
              <a:chOff x="0" y="0"/>
              <a:chExt cx="288" cy="2280"/>
            </a:xfrm>
          </p:grpSpPr>
          <p:grpSp>
            <p:nvGrpSpPr>
              <p:cNvPr id="102" name="Group 40">
                <a:extLst>
                  <a:ext uri="{FF2B5EF4-FFF2-40B4-BE49-F238E27FC236}">
                    <a16:creationId xmlns:a16="http://schemas.microsoft.com/office/drawing/2014/main" id="{783284F2-D05C-E440-98AA-482119DB0B41}"/>
                  </a:ext>
                </a:extLst>
              </p:cNvPr>
              <p:cNvGrpSpPr>
                <a:grpSpLocks/>
              </p:cNvGrpSpPr>
              <p:nvPr/>
            </p:nvGrpSpPr>
            <p:grpSpPr bwMode="auto">
              <a:xfrm>
                <a:off x="0" y="0"/>
                <a:ext cx="288" cy="240"/>
                <a:chOff x="0" y="0"/>
                <a:chExt cx="288" cy="240"/>
              </a:xfrm>
            </p:grpSpPr>
            <p:sp>
              <p:nvSpPr>
                <p:cNvPr id="118" name="Rectangle 41">
                  <a:extLst>
                    <a:ext uri="{FF2B5EF4-FFF2-40B4-BE49-F238E27FC236}">
                      <a16:creationId xmlns:a16="http://schemas.microsoft.com/office/drawing/2014/main" id="{352D07DC-F12F-6D40-AE98-E5357F506B47}"/>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9" name="Line 42">
                  <a:extLst>
                    <a:ext uri="{FF2B5EF4-FFF2-40B4-BE49-F238E27FC236}">
                      <a16:creationId xmlns:a16="http://schemas.microsoft.com/office/drawing/2014/main" id="{4CC16FEB-4165-5847-900C-0372DF17E31B}"/>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03" name="Group 43">
                <a:extLst>
                  <a:ext uri="{FF2B5EF4-FFF2-40B4-BE49-F238E27FC236}">
                    <a16:creationId xmlns:a16="http://schemas.microsoft.com/office/drawing/2014/main" id="{96394407-0D71-B54D-A7DF-0EB4714A447E}"/>
                  </a:ext>
                </a:extLst>
              </p:cNvPr>
              <p:cNvGrpSpPr>
                <a:grpSpLocks/>
              </p:cNvGrpSpPr>
              <p:nvPr/>
            </p:nvGrpSpPr>
            <p:grpSpPr bwMode="auto">
              <a:xfrm>
                <a:off x="0" y="240"/>
                <a:ext cx="288" cy="240"/>
                <a:chOff x="0" y="0"/>
                <a:chExt cx="288" cy="240"/>
              </a:xfrm>
            </p:grpSpPr>
            <p:sp>
              <p:nvSpPr>
                <p:cNvPr id="116" name="Rectangle 44">
                  <a:extLst>
                    <a:ext uri="{FF2B5EF4-FFF2-40B4-BE49-F238E27FC236}">
                      <a16:creationId xmlns:a16="http://schemas.microsoft.com/office/drawing/2014/main" id="{208FF916-5DC0-6940-A84B-087060C18F2C}"/>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7" name="Line 45">
                  <a:extLst>
                    <a:ext uri="{FF2B5EF4-FFF2-40B4-BE49-F238E27FC236}">
                      <a16:creationId xmlns:a16="http://schemas.microsoft.com/office/drawing/2014/main" id="{C3C29371-6488-044C-B6A4-9D889E03AFF2}"/>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04" name="Group 46">
                <a:extLst>
                  <a:ext uri="{FF2B5EF4-FFF2-40B4-BE49-F238E27FC236}">
                    <a16:creationId xmlns:a16="http://schemas.microsoft.com/office/drawing/2014/main" id="{9E27A03F-9740-C345-ABFB-E299A5EB2AA0}"/>
                  </a:ext>
                </a:extLst>
              </p:cNvPr>
              <p:cNvGrpSpPr>
                <a:grpSpLocks/>
              </p:cNvGrpSpPr>
              <p:nvPr/>
            </p:nvGrpSpPr>
            <p:grpSpPr bwMode="auto">
              <a:xfrm>
                <a:off x="0" y="480"/>
                <a:ext cx="288" cy="240"/>
                <a:chOff x="0" y="0"/>
                <a:chExt cx="288" cy="240"/>
              </a:xfrm>
            </p:grpSpPr>
            <p:sp>
              <p:nvSpPr>
                <p:cNvPr id="114" name="Rectangle 47">
                  <a:extLst>
                    <a:ext uri="{FF2B5EF4-FFF2-40B4-BE49-F238E27FC236}">
                      <a16:creationId xmlns:a16="http://schemas.microsoft.com/office/drawing/2014/main" id="{46DE004B-D59C-C24F-9D6F-0117100CD15A}"/>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5" name="Line 48">
                  <a:extLst>
                    <a:ext uri="{FF2B5EF4-FFF2-40B4-BE49-F238E27FC236}">
                      <a16:creationId xmlns:a16="http://schemas.microsoft.com/office/drawing/2014/main" id="{157F1BB1-07B5-414C-8551-51CDC7310721}"/>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05" name="Group 49">
                <a:extLst>
                  <a:ext uri="{FF2B5EF4-FFF2-40B4-BE49-F238E27FC236}">
                    <a16:creationId xmlns:a16="http://schemas.microsoft.com/office/drawing/2014/main" id="{BFA97F27-1662-E949-90A0-37E568CA7A32}"/>
                  </a:ext>
                </a:extLst>
              </p:cNvPr>
              <p:cNvGrpSpPr>
                <a:grpSpLocks/>
              </p:cNvGrpSpPr>
              <p:nvPr/>
            </p:nvGrpSpPr>
            <p:grpSpPr bwMode="auto">
              <a:xfrm>
                <a:off x="0" y="1680"/>
                <a:ext cx="288" cy="240"/>
                <a:chOff x="0" y="0"/>
                <a:chExt cx="288" cy="240"/>
              </a:xfrm>
            </p:grpSpPr>
            <p:sp>
              <p:nvSpPr>
                <p:cNvPr id="112" name="Rectangle 50">
                  <a:extLst>
                    <a:ext uri="{FF2B5EF4-FFF2-40B4-BE49-F238E27FC236}">
                      <a16:creationId xmlns:a16="http://schemas.microsoft.com/office/drawing/2014/main" id="{9EF34A83-4A6D-7F4A-A154-6F9D5B20F3BD}"/>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3" name="Line 51">
                  <a:extLst>
                    <a:ext uri="{FF2B5EF4-FFF2-40B4-BE49-F238E27FC236}">
                      <a16:creationId xmlns:a16="http://schemas.microsoft.com/office/drawing/2014/main" id="{2D88EAF5-67F4-9146-88FB-8504A546FCB1}"/>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sp>
            <p:nvSpPr>
              <p:cNvPr id="106" name="Line 52">
                <a:extLst>
                  <a:ext uri="{FF2B5EF4-FFF2-40B4-BE49-F238E27FC236}">
                    <a16:creationId xmlns:a16="http://schemas.microsoft.com/office/drawing/2014/main" id="{2A1D8822-D57D-1A4F-AA9A-EE662D2B3E95}"/>
                  </a:ext>
                </a:extLst>
              </p:cNvPr>
              <p:cNvSpPr>
                <a:spLocks noChangeShapeType="1"/>
              </p:cNvSpPr>
              <p:nvPr/>
            </p:nvSpPr>
            <p:spPr bwMode="auto">
              <a:xfrm>
                <a:off x="91" y="1920"/>
                <a:ext cx="0" cy="36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07" name="Line 53">
                <a:extLst>
                  <a:ext uri="{FF2B5EF4-FFF2-40B4-BE49-F238E27FC236}">
                    <a16:creationId xmlns:a16="http://schemas.microsoft.com/office/drawing/2014/main" id="{A623C7B5-ABEE-C941-903E-4F90FE0B430D}"/>
                  </a:ext>
                </a:extLst>
              </p:cNvPr>
              <p:cNvSpPr>
                <a:spLocks noChangeShapeType="1"/>
              </p:cNvSpPr>
              <p:nvPr/>
            </p:nvSpPr>
            <p:spPr bwMode="auto">
              <a:xfrm>
                <a:off x="0" y="720"/>
                <a:ext cx="0" cy="144"/>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08" name="Line 54">
                <a:extLst>
                  <a:ext uri="{FF2B5EF4-FFF2-40B4-BE49-F238E27FC236}">
                    <a16:creationId xmlns:a16="http://schemas.microsoft.com/office/drawing/2014/main" id="{76270E3A-3D11-8A4F-A703-D3200E1BAF83}"/>
                  </a:ext>
                </a:extLst>
              </p:cNvPr>
              <p:cNvSpPr>
                <a:spLocks noChangeShapeType="1"/>
              </p:cNvSpPr>
              <p:nvPr/>
            </p:nvSpPr>
            <p:spPr bwMode="auto">
              <a:xfrm flipV="1">
                <a:off x="0" y="1436"/>
                <a:ext cx="0" cy="244"/>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09" name="Line 55">
                <a:extLst>
                  <a:ext uri="{FF2B5EF4-FFF2-40B4-BE49-F238E27FC236}">
                    <a16:creationId xmlns:a16="http://schemas.microsoft.com/office/drawing/2014/main" id="{780B62E1-66B2-1049-9750-32F060A0E620}"/>
                  </a:ext>
                </a:extLst>
              </p:cNvPr>
              <p:cNvSpPr>
                <a:spLocks noChangeShapeType="1"/>
              </p:cNvSpPr>
              <p:nvPr/>
            </p:nvSpPr>
            <p:spPr bwMode="auto">
              <a:xfrm flipV="1">
                <a:off x="288" y="1560"/>
                <a:ext cx="0" cy="12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10" name="Line 56">
                <a:extLst>
                  <a:ext uri="{FF2B5EF4-FFF2-40B4-BE49-F238E27FC236}">
                    <a16:creationId xmlns:a16="http://schemas.microsoft.com/office/drawing/2014/main" id="{0D8DD4EC-4BFA-F141-92F6-EF8AFFB239D1}"/>
                  </a:ext>
                </a:extLst>
              </p:cNvPr>
              <p:cNvSpPr>
                <a:spLocks noChangeShapeType="1"/>
              </p:cNvSpPr>
              <p:nvPr/>
            </p:nvSpPr>
            <p:spPr bwMode="auto">
              <a:xfrm>
                <a:off x="288" y="720"/>
                <a:ext cx="0" cy="31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11" name="Line 57">
                <a:extLst>
                  <a:ext uri="{FF2B5EF4-FFF2-40B4-BE49-F238E27FC236}">
                    <a16:creationId xmlns:a16="http://schemas.microsoft.com/office/drawing/2014/main" id="{8410F21F-6D83-E94E-B801-B5557C8A431C}"/>
                  </a:ext>
                </a:extLst>
              </p:cNvPr>
              <p:cNvSpPr>
                <a:spLocks noChangeShapeType="1"/>
              </p:cNvSpPr>
              <p:nvPr/>
            </p:nvSpPr>
            <p:spPr bwMode="auto">
              <a:xfrm>
                <a:off x="144" y="864"/>
                <a:ext cx="0" cy="696"/>
              </a:xfrm>
              <a:prstGeom prst="line">
                <a:avLst/>
              </a:prstGeom>
              <a:noFill/>
              <a:ln w="38100"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sp>
          <p:nvSpPr>
            <p:cNvPr id="101" name="Line 58">
              <a:extLst>
                <a:ext uri="{FF2B5EF4-FFF2-40B4-BE49-F238E27FC236}">
                  <a16:creationId xmlns:a16="http://schemas.microsoft.com/office/drawing/2014/main" id="{7EA6A300-A92C-6247-99EC-4557F29134D2}"/>
                </a:ext>
              </a:extLst>
            </p:cNvPr>
            <p:cNvSpPr>
              <a:spLocks noChangeShapeType="1"/>
            </p:cNvSpPr>
            <p:nvPr/>
          </p:nvSpPr>
          <p:spPr bwMode="auto">
            <a:xfrm>
              <a:off x="132" y="0"/>
              <a:ext cx="0" cy="24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sp>
        <p:nvSpPr>
          <p:cNvPr id="124" name="日期占位符 6">
            <a:extLst>
              <a:ext uri="{FF2B5EF4-FFF2-40B4-BE49-F238E27FC236}">
                <a16:creationId xmlns:a16="http://schemas.microsoft.com/office/drawing/2014/main" id="{1563094D-3AA0-DC4B-BE00-9E69A94D5F08}"/>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25" name="页脚占位符 7">
            <a:extLst>
              <a:ext uri="{FF2B5EF4-FFF2-40B4-BE49-F238E27FC236}">
                <a16:creationId xmlns:a16="http://schemas.microsoft.com/office/drawing/2014/main" id="{B90D6C0E-79BE-0548-8DB8-6E1AF636B7F6}"/>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26" name="灯片编号占位符 8">
            <a:extLst>
              <a:ext uri="{FF2B5EF4-FFF2-40B4-BE49-F238E27FC236}">
                <a16:creationId xmlns:a16="http://schemas.microsoft.com/office/drawing/2014/main" id="{4BEBFB76-C234-5242-99A4-B5E3B2A6DC8E}"/>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59</a:t>
            </a:fld>
            <a:endParaRPr lang="en-US" altLang="zh-CN"/>
          </a:p>
        </p:txBody>
      </p:sp>
    </p:spTree>
    <p:extLst>
      <p:ext uri="{BB962C8B-B14F-4D97-AF65-F5344CB8AC3E}">
        <p14:creationId xmlns:p14="http://schemas.microsoft.com/office/powerpoint/2010/main" val="412627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lstStyle/>
          <a:p>
            <a:r>
              <a:rPr lang="en-US" altLang="zh-Hans" dirty="0"/>
              <a:t>Pipelined</a:t>
            </a:r>
            <a:r>
              <a:rPr lang="zh-Hans" altLang="en-US" dirty="0"/>
              <a:t> </a:t>
            </a:r>
            <a:r>
              <a:rPr lang="en-US" altLang="zh-Hans" dirty="0"/>
              <a:t>MIPS</a:t>
            </a:r>
            <a:endParaRPr lang="zh-CN" altLang="en-US" dirty="0"/>
          </a:p>
        </p:txBody>
      </p:sp>
      <p:sp>
        <p:nvSpPr>
          <p:cNvPr id="78" name="Rectangle 3">
            <a:extLst>
              <a:ext uri="{FF2B5EF4-FFF2-40B4-BE49-F238E27FC236}">
                <a16:creationId xmlns:a16="http://schemas.microsoft.com/office/drawing/2014/main" id="{9D51EEC8-E67C-634F-BE72-D54A40105EBD}"/>
              </a:ext>
            </a:extLst>
          </p:cNvPr>
          <p:cNvSpPr txBox="1">
            <a:spLocks noChangeArrowheads="1"/>
          </p:cNvSpPr>
          <p:nvPr/>
        </p:nvSpPr>
        <p:spPr>
          <a:xfrm>
            <a:off x="179512" y="1054100"/>
            <a:ext cx="8784976" cy="5445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appropriate registers between each pipeline stage are called</a:t>
            </a:r>
          </a:p>
          <a:p>
            <a:pPr lvl="1"/>
            <a:r>
              <a:rPr lang="en-US" altLang="zh-CN" dirty="0"/>
              <a:t>Pipeline registers or pipeline latches</a:t>
            </a:r>
          </a:p>
          <a:p>
            <a:r>
              <a:rPr lang="en-US" altLang="zh-CN" dirty="0"/>
              <a:t>The registers are labeled with the names of the stages they connect</a:t>
            </a:r>
          </a:p>
          <a:p>
            <a:pPr lvl="1"/>
            <a:r>
              <a:rPr lang="en-US" altLang="zh-CN" dirty="0"/>
              <a:t>IF/ID -- ID/EX -- EX/MEM -- MEM/WB</a:t>
            </a:r>
          </a:p>
        </p:txBody>
      </p:sp>
      <p:sp>
        <p:nvSpPr>
          <p:cNvPr id="7" name="日期占位符 6">
            <a:extLst>
              <a:ext uri="{FF2B5EF4-FFF2-40B4-BE49-F238E27FC236}">
                <a16:creationId xmlns:a16="http://schemas.microsoft.com/office/drawing/2014/main" id="{E390474F-27C5-1F44-8776-39532593B956}"/>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6E66EA74-A49F-DA4D-A1B1-BB1052E5258A}"/>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7D4B9DC5-12D6-2943-AD23-0A5087ED9A71}"/>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6</a:t>
            </a:fld>
            <a:endParaRPr lang="en-US" altLang="zh-CN"/>
          </a:p>
        </p:txBody>
      </p:sp>
    </p:spTree>
    <p:extLst>
      <p:ext uri="{BB962C8B-B14F-4D97-AF65-F5344CB8AC3E}">
        <p14:creationId xmlns:p14="http://schemas.microsoft.com/office/powerpoint/2010/main" val="357911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11C1451D-5989-9A45-AD02-7E071D6ADB54}"/>
              </a:ext>
            </a:extLst>
          </p:cNvPr>
          <p:cNvSpPr>
            <a:spLocks noGrp="1" noChangeArrowheads="1"/>
          </p:cNvSpPr>
          <p:nvPr>
            <p:ph type="ctrTitle"/>
          </p:nvPr>
        </p:nvSpPr>
        <p:spPr/>
        <p:txBody>
          <a:bodyPr/>
          <a:lstStyle/>
          <a:p>
            <a:r>
              <a:rPr lang="zh-CN" altLang="en-US"/>
              <a:t>Next ...</a:t>
            </a:r>
          </a:p>
        </p:txBody>
      </p:sp>
      <p:sp>
        <p:nvSpPr>
          <p:cNvPr id="66563" name="Rectangle 3">
            <a:extLst>
              <a:ext uri="{FF2B5EF4-FFF2-40B4-BE49-F238E27FC236}">
                <a16:creationId xmlns:a16="http://schemas.microsoft.com/office/drawing/2014/main" id="{3651DB42-0297-1044-B11A-7238F5FD260E}"/>
              </a:ext>
            </a:extLst>
          </p:cNvPr>
          <p:cNvSpPr>
            <a:spLocks noGrp="1" noChangeArrowheads="1"/>
          </p:cNvSpPr>
          <p:nvPr>
            <p:ph type="subTitle" idx="1"/>
          </p:nvPr>
        </p:nvSpPr>
        <p:spPr>
          <a:xfrm>
            <a:off x="1143000" y="4149080"/>
            <a:ext cx="6858000" cy="1655762"/>
          </a:xfrm>
        </p:spPr>
        <p:txBody>
          <a:bodyPr/>
          <a:lstStyle/>
          <a:p>
            <a:r>
              <a:rPr lang="zh-CN" altLang="en-US"/>
              <a:t>Appendix C4</a:t>
            </a:r>
          </a:p>
          <a:p>
            <a:r>
              <a:rPr lang="zh-CN" altLang="en-US"/>
              <a:t>What makes Piplining Hard to Implement ?</a:t>
            </a:r>
          </a:p>
        </p:txBody>
      </p:sp>
    </p:spTree>
    <p:extLst>
      <p:ext uri="{BB962C8B-B14F-4D97-AF65-F5344CB8AC3E}">
        <p14:creationId xmlns:p14="http://schemas.microsoft.com/office/powerpoint/2010/main" val="2807237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Exception and Interrupt</a:t>
            </a:r>
            <a:endParaRPr lang="zh-CN" altLang="en-US" sz="2800"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2736"/>
            <a:ext cx="8280920" cy="5446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Exception</a:t>
            </a:r>
          </a:p>
          <a:p>
            <a:pPr lvl="1"/>
            <a:r>
              <a:rPr lang="en-US" altLang="zh-CN" dirty="0"/>
              <a:t>An unusual event happens to an instruction during its execution  </a:t>
            </a:r>
          </a:p>
          <a:p>
            <a:pPr lvl="1"/>
            <a:r>
              <a:rPr lang="en-US" altLang="zh-CN" dirty="0"/>
              <a:t>Examples: divide by zero, undefined opcode</a:t>
            </a:r>
          </a:p>
          <a:p>
            <a:r>
              <a:rPr lang="en-US" altLang="zh-CN" dirty="0"/>
              <a:t>Interrupt</a:t>
            </a:r>
          </a:p>
          <a:p>
            <a:pPr lvl="1"/>
            <a:r>
              <a:rPr lang="en-US" altLang="zh-CN" dirty="0"/>
              <a:t>Hardware signal to switch the processor to a new instruction stream  </a:t>
            </a:r>
          </a:p>
          <a:p>
            <a:pPr lvl="1"/>
            <a:r>
              <a:rPr lang="en-US" altLang="zh-CN" dirty="0"/>
              <a:t>Example: a key pressed</a:t>
            </a:r>
          </a:p>
        </p:txBody>
      </p:sp>
      <p:sp>
        <p:nvSpPr>
          <p:cNvPr id="7" name="日期占位符 6">
            <a:extLst>
              <a:ext uri="{FF2B5EF4-FFF2-40B4-BE49-F238E27FC236}">
                <a16:creationId xmlns:a16="http://schemas.microsoft.com/office/drawing/2014/main" id="{8CEF0A49-FEA8-5D4D-B516-4578B166C1E0}"/>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000FE141-20C8-A948-8A5A-F14E3B539B84}"/>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EF4D3E22-786A-D645-9E91-5706CFC5FB03}"/>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61</a:t>
            </a:fld>
            <a:endParaRPr lang="en-US" altLang="zh-CN"/>
          </a:p>
        </p:txBody>
      </p:sp>
    </p:spTree>
    <p:extLst>
      <p:ext uri="{BB962C8B-B14F-4D97-AF65-F5344CB8AC3E}">
        <p14:creationId xmlns:p14="http://schemas.microsoft.com/office/powerpoint/2010/main" val="389679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Exception and Interrupt Types</a:t>
            </a:r>
            <a:endParaRPr lang="zh-CN" altLang="en-US" sz="2800"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2736"/>
            <a:ext cx="8280920" cy="5446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I/O device request</a:t>
            </a:r>
          </a:p>
          <a:p>
            <a:r>
              <a:rPr lang="en-US" altLang="zh-CN" dirty="0"/>
              <a:t>Invoking an operating system service from a user program</a:t>
            </a:r>
          </a:p>
          <a:p>
            <a:r>
              <a:rPr lang="en-US" altLang="zh-CN" dirty="0"/>
              <a:t>Tracing instruction execution or breakpoint (programmer-requested interrupt)</a:t>
            </a:r>
          </a:p>
          <a:p>
            <a:r>
              <a:rPr lang="en-US" altLang="zh-CN" dirty="0"/>
              <a:t>Page fault (not in main memory)</a:t>
            </a:r>
          </a:p>
          <a:p>
            <a:r>
              <a:rPr lang="en-US" altLang="zh-CN" dirty="0"/>
              <a:t>Memory-protection violation</a:t>
            </a:r>
          </a:p>
        </p:txBody>
      </p:sp>
      <p:sp>
        <p:nvSpPr>
          <p:cNvPr id="7" name="日期占位符 6">
            <a:extLst>
              <a:ext uri="{FF2B5EF4-FFF2-40B4-BE49-F238E27FC236}">
                <a16:creationId xmlns:a16="http://schemas.microsoft.com/office/drawing/2014/main" id="{16E34A86-11D9-4349-9181-DBCC44D77565}"/>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DEE71CCA-DD90-8847-802F-F40487D3FAE0}"/>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90B242AA-A9ED-F643-92B9-E3C9EA7C9D78}"/>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62</a:t>
            </a:fld>
            <a:endParaRPr lang="en-US" altLang="zh-CN"/>
          </a:p>
        </p:txBody>
      </p:sp>
    </p:spTree>
    <p:extLst>
      <p:ext uri="{BB962C8B-B14F-4D97-AF65-F5344CB8AC3E}">
        <p14:creationId xmlns:p14="http://schemas.microsoft.com/office/powerpoint/2010/main" val="266663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Problems</a:t>
            </a:r>
            <a:endParaRPr lang="zh-CN" altLang="en-US" sz="2800"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2736"/>
            <a:ext cx="8280920" cy="5446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It must appear that the exception or interrupt must appear between 2 instructions (I</a:t>
            </a:r>
            <a:r>
              <a:rPr lang="en-US" altLang="zh-CN" baseline="-25000" dirty="0"/>
              <a:t>i</a:t>
            </a:r>
            <a:r>
              <a:rPr lang="en-US" altLang="zh-CN" dirty="0"/>
              <a:t> and I</a:t>
            </a:r>
            <a:r>
              <a:rPr lang="en-US" altLang="zh-CN" baseline="-25000" dirty="0"/>
              <a:t>i+1</a:t>
            </a:r>
            <a:r>
              <a:rPr lang="en-US" altLang="zh-CN" dirty="0"/>
              <a:t>)</a:t>
            </a:r>
          </a:p>
          <a:p>
            <a:pPr lvl="1"/>
            <a:r>
              <a:rPr lang="en-US" altLang="zh-CN" dirty="0"/>
              <a:t>The effect of all instructions up to and including I</a:t>
            </a:r>
            <a:r>
              <a:rPr lang="en-US" altLang="zh-CN" baseline="-25000" dirty="0"/>
              <a:t>i</a:t>
            </a:r>
            <a:r>
              <a:rPr lang="en-US" altLang="zh-CN" dirty="0"/>
              <a:t> is totally complete</a:t>
            </a:r>
          </a:p>
          <a:p>
            <a:pPr lvl="1"/>
            <a:r>
              <a:rPr lang="en-US" altLang="zh-CN" dirty="0"/>
              <a:t> No effect of any instruction after I</a:t>
            </a:r>
            <a:r>
              <a:rPr lang="en-US" altLang="zh-CN" baseline="-25000" dirty="0"/>
              <a:t>i </a:t>
            </a:r>
            <a:r>
              <a:rPr lang="en-US" altLang="zh-CN" dirty="0"/>
              <a:t>can take place </a:t>
            </a:r>
          </a:p>
          <a:p>
            <a:r>
              <a:rPr lang="en-US" altLang="zh-CN" dirty="0"/>
              <a:t>The interrupt (exception) handler either aborts program or restarts at instruction I</a:t>
            </a:r>
            <a:r>
              <a:rPr lang="en-US" altLang="zh-CN" baseline="-25000" dirty="0"/>
              <a:t>i+1</a:t>
            </a:r>
            <a:endParaRPr lang="zh-CN" altLang="en-US" baseline="-25000" dirty="0"/>
          </a:p>
        </p:txBody>
      </p:sp>
      <p:sp>
        <p:nvSpPr>
          <p:cNvPr id="7" name="日期占位符 6">
            <a:extLst>
              <a:ext uri="{FF2B5EF4-FFF2-40B4-BE49-F238E27FC236}">
                <a16:creationId xmlns:a16="http://schemas.microsoft.com/office/drawing/2014/main" id="{56EA9A39-569A-3641-AF20-319AA9DCFA53}"/>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D5790D1C-ECBF-F74A-A0DD-63CA1B1EB674}"/>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1D2C36A2-EEF1-314D-8458-FF5CA9BB0AA5}"/>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63</a:t>
            </a:fld>
            <a:endParaRPr lang="en-US" altLang="zh-CN"/>
          </a:p>
        </p:txBody>
      </p:sp>
    </p:spTree>
    <p:extLst>
      <p:ext uri="{BB962C8B-B14F-4D97-AF65-F5344CB8AC3E}">
        <p14:creationId xmlns:p14="http://schemas.microsoft.com/office/powerpoint/2010/main" val="31378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Safety Steps</a:t>
            </a:r>
            <a:endParaRPr lang="zh-CN" altLang="en-US" sz="2800"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2736"/>
            <a:ext cx="8280920" cy="5446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Force a trap instruction into the pipeline on the next IF</a:t>
            </a:r>
          </a:p>
          <a:p>
            <a:r>
              <a:rPr lang="en-US" altLang="zh-CN" dirty="0"/>
              <a:t>Until the trap is taken, turn off all writes for the faulting instruction</a:t>
            </a:r>
          </a:p>
          <a:p>
            <a:r>
              <a:rPr lang="en-US" altLang="zh-CN" dirty="0"/>
              <a:t>The following exception-handling routine immediately saves the PC of the faulting instruction</a:t>
            </a:r>
          </a:p>
        </p:txBody>
      </p:sp>
      <p:sp>
        <p:nvSpPr>
          <p:cNvPr id="7" name="日期占位符 6">
            <a:extLst>
              <a:ext uri="{FF2B5EF4-FFF2-40B4-BE49-F238E27FC236}">
                <a16:creationId xmlns:a16="http://schemas.microsoft.com/office/drawing/2014/main" id="{7C19B846-0CC1-5848-8B11-346FDD1ECC68}"/>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7734EB3D-2CEB-D744-80A1-FA5AEBC33046}"/>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0469E9E1-DDF3-F24C-AF05-74EFA9D82A1D}"/>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64</a:t>
            </a:fld>
            <a:endParaRPr lang="en-US" altLang="zh-CN"/>
          </a:p>
        </p:txBody>
      </p:sp>
    </p:spTree>
    <p:extLst>
      <p:ext uri="{BB962C8B-B14F-4D97-AF65-F5344CB8AC3E}">
        <p14:creationId xmlns:p14="http://schemas.microsoft.com/office/powerpoint/2010/main" val="108314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Precise Exceptions</a:t>
            </a:r>
            <a:endParaRPr lang="zh-CN" altLang="en-US" sz="2800"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2736"/>
            <a:ext cx="8280920" cy="5446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If the pipeline can be stopped just before the faulting instruction are completed and those after it can be restarted from scratch</a:t>
            </a:r>
          </a:p>
          <a:p>
            <a:r>
              <a:rPr lang="en-US" altLang="zh-CN" dirty="0"/>
              <a:t>Any processor with demand paging or IEEE arithmetic trap handlers must make its exceptions precise</a:t>
            </a:r>
          </a:p>
        </p:txBody>
      </p:sp>
      <p:sp>
        <p:nvSpPr>
          <p:cNvPr id="7" name="日期占位符 6">
            <a:extLst>
              <a:ext uri="{FF2B5EF4-FFF2-40B4-BE49-F238E27FC236}">
                <a16:creationId xmlns:a16="http://schemas.microsoft.com/office/drawing/2014/main" id="{CC7D864A-C437-704D-A775-3481F44E4874}"/>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CE51BE02-7203-4348-A7A2-3F456F332881}"/>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0945D6D0-576A-124E-8DA2-3347B5B26E91}"/>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65</a:t>
            </a:fld>
            <a:endParaRPr lang="en-US" altLang="zh-CN"/>
          </a:p>
        </p:txBody>
      </p:sp>
    </p:spTree>
    <p:extLst>
      <p:ext uri="{BB962C8B-B14F-4D97-AF65-F5344CB8AC3E}">
        <p14:creationId xmlns:p14="http://schemas.microsoft.com/office/powerpoint/2010/main" val="1716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Precise Exceptions in Static Pipelines</a:t>
            </a:r>
            <a:endParaRPr lang="zh-CN" altLang="en-US" sz="2800" dirty="0"/>
          </a:p>
        </p:txBody>
      </p:sp>
      <p:pic>
        <p:nvPicPr>
          <p:cNvPr id="7" name="Picture 3">
            <a:extLst>
              <a:ext uri="{FF2B5EF4-FFF2-40B4-BE49-F238E27FC236}">
                <a16:creationId xmlns:a16="http://schemas.microsoft.com/office/drawing/2014/main" id="{2D51F0CE-BBCE-5049-B583-81E98AC53326}"/>
              </a:ext>
            </a:extLst>
          </p:cNvPr>
          <p:cNvPicPr>
            <a:picLocks noGrp="1" noChangeAspect="1" noChangeArrowheads="1"/>
          </p:cNvPicPr>
          <p:nvPr>
            <p:ph sz="half"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90291" y="1657162"/>
            <a:ext cx="8686548" cy="3069843"/>
          </a:xfrm>
          <a:noFill/>
          <a:ln/>
        </p:spPr>
      </p:pic>
      <p:sp>
        <p:nvSpPr>
          <p:cNvPr id="8" name="Rectangle 4">
            <a:extLst>
              <a:ext uri="{FF2B5EF4-FFF2-40B4-BE49-F238E27FC236}">
                <a16:creationId xmlns:a16="http://schemas.microsoft.com/office/drawing/2014/main" id="{CC7A4289-AF16-E547-A676-21CB32484107}"/>
              </a:ext>
            </a:extLst>
          </p:cNvPr>
          <p:cNvSpPr txBox="1">
            <a:spLocks noChangeArrowheads="1"/>
          </p:cNvSpPr>
          <p:nvPr/>
        </p:nvSpPr>
        <p:spPr>
          <a:xfrm>
            <a:off x="180209" y="4892091"/>
            <a:ext cx="8784843" cy="8052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zh-CN" sz="2699"/>
              <a:t>Key observation: architected state only change in memory and register write stages</a:t>
            </a:r>
            <a:endParaRPr lang="zh-CN" altLang="en-US" sz="2699"/>
          </a:p>
        </p:txBody>
      </p:sp>
      <p:sp>
        <p:nvSpPr>
          <p:cNvPr id="9" name="日期占位符 6">
            <a:extLst>
              <a:ext uri="{FF2B5EF4-FFF2-40B4-BE49-F238E27FC236}">
                <a16:creationId xmlns:a16="http://schemas.microsoft.com/office/drawing/2014/main" id="{27644234-6197-2847-9EA8-F7202449C6B0}"/>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0" name="页脚占位符 7">
            <a:extLst>
              <a:ext uri="{FF2B5EF4-FFF2-40B4-BE49-F238E27FC236}">
                <a16:creationId xmlns:a16="http://schemas.microsoft.com/office/drawing/2014/main" id="{D1DA4258-1D8E-9B4E-AED1-C5E093EF4670}"/>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4" name="灯片编号占位符 8">
            <a:extLst>
              <a:ext uri="{FF2B5EF4-FFF2-40B4-BE49-F238E27FC236}">
                <a16:creationId xmlns:a16="http://schemas.microsoft.com/office/drawing/2014/main" id="{33734E92-0867-F642-9389-4028E742D672}"/>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66</a:t>
            </a:fld>
            <a:endParaRPr lang="en-US" altLang="zh-CN"/>
          </a:p>
        </p:txBody>
      </p:sp>
    </p:spTree>
    <p:extLst>
      <p:ext uri="{BB962C8B-B14F-4D97-AF65-F5344CB8AC3E}">
        <p14:creationId xmlns:p14="http://schemas.microsoft.com/office/powerpoint/2010/main" val="3460163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D62D2E07-AA95-9243-85B9-9A57543FD98E}"/>
              </a:ext>
            </a:extLst>
          </p:cNvPr>
          <p:cNvSpPr>
            <a:spLocks noGrp="1" noChangeArrowheads="1"/>
          </p:cNvSpPr>
          <p:nvPr>
            <p:ph type="ctrTitle"/>
          </p:nvPr>
        </p:nvSpPr>
        <p:spPr/>
        <p:txBody>
          <a:bodyPr/>
          <a:lstStyle/>
          <a:p>
            <a:r>
              <a:rPr lang="zh-CN" altLang="en-US"/>
              <a:t>Next ...</a:t>
            </a:r>
          </a:p>
        </p:txBody>
      </p:sp>
      <p:sp>
        <p:nvSpPr>
          <p:cNvPr id="73731" name="Rectangle 3">
            <a:extLst>
              <a:ext uri="{FF2B5EF4-FFF2-40B4-BE49-F238E27FC236}">
                <a16:creationId xmlns:a16="http://schemas.microsoft.com/office/drawing/2014/main" id="{C043F55D-4DD6-0D47-BF31-E97D2A263531}"/>
              </a:ext>
            </a:extLst>
          </p:cNvPr>
          <p:cNvSpPr>
            <a:spLocks noGrp="1" noChangeArrowheads="1"/>
          </p:cNvSpPr>
          <p:nvPr>
            <p:ph type="subTitle" idx="1"/>
          </p:nvPr>
        </p:nvSpPr>
        <p:spPr/>
        <p:txBody>
          <a:bodyPr/>
          <a:lstStyle/>
          <a:p>
            <a:r>
              <a:rPr lang="zh-CN" altLang="en-US"/>
              <a:t>Appendix C5</a:t>
            </a:r>
          </a:p>
          <a:p>
            <a:r>
              <a:rPr lang="en-US" altLang="zh-CN"/>
              <a:t>Multicycle Operations</a:t>
            </a:r>
            <a:endParaRPr lang="zh-CN" altLang="en-US"/>
          </a:p>
        </p:txBody>
      </p:sp>
    </p:spTree>
    <p:extLst>
      <p:ext uri="{BB962C8B-B14F-4D97-AF65-F5344CB8AC3E}">
        <p14:creationId xmlns:p14="http://schemas.microsoft.com/office/powerpoint/2010/main" val="31906333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Handle Multicycle Operations</a:t>
            </a:r>
            <a:endParaRPr lang="zh-CN" altLang="en-US" sz="2800" dirty="0"/>
          </a:p>
        </p:txBody>
      </p:sp>
      <p:sp>
        <p:nvSpPr>
          <p:cNvPr id="17" name="Rectangle 3">
            <a:extLst>
              <a:ext uri="{FF2B5EF4-FFF2-40B4-BE49-F238E27FC236}">
                <a16:creationId xmlns:a16="http://schemas.microsoft.com/office/drawing/2014/main" id="{315C6F8E-78C2-CC4F-923A-E02F60A44C38}"/>
              </a:ext>
            </a:extLst>
          </p:cNvPr>
          <p:cNvSpPr txBox="1">
            <a:spLocks noChangeArrowheads="1"/>
          </p:cNvSpPr>
          <p:nvPr/>
        </p:nvSpPr>
        <p:spPr>
          <a:xfrm>
            <a:off x="179512" y="1052736"/>
            <a:ext cx="8280920" cy="5446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floating-point pipeline will allow for a longer latency for operations</a:t>
            </a:r>
          </a:p>
          <a:p>
            <a:r>
              <a:rPr lang="en-US" altLang="zh-CN" dirty="0"/>
              <a:t>The EX cycle may be repeated as many times as needed to complete the operation</a:t>
            </a:r>
          </a:p>
          <a:p>
            <a:r>
              <a:rPr lang="en-US" altLang="zh-CN" dirty="0"/>
              <a:t>The number of repetitions can vary for different operations</a:t>
            </a:r>
          </a:p>
          <a:p>
            <a:r>
              <a:rPr lang="en-US" altLang="zh-CN" dirty="0"/>
              <a:t>There may be multiple FP functional units</a:t>
            </a:r>
          </a:p>
          <a:p>
            <a:pPr lvl="1"/>
            <a:r>
              <a:rPr lang="en-US" altLang="zh-CN" dirty="0"/>
              <a:t>A structural hazard for the FU it uses</a:t>
            </a:r>
          </a:p>
          <a:p>
            <a:pPr lvl="1"/>
            <a:r>
              <a:rPr lang="en-US" altLang="zh-CN" dirty="0"/>
              <a:t>Or cause a data hazard</a:t>
            </a:r>
          </a:p>
        </p:txBody>
      </p:sp>
      <p:sp>
        <p:nvSpPr>
          <p:cNvPr id="7" name="日期占位符 6">
            <a:extLst>
              <a:ext uri="{FF2B5EF4-FFF2-40B4-BE49-F238E27FC236}">
                <a16:creationId xmlns:a16="http://schemas.microsoft.com/office/drawing/2014/main" id="{8E3D4EF7-92A3-9D4A-999E-C85D3BE6857D}"/>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738CAFE3-8B88-4C46-900B-8B3AB3553C33}"/>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FE7B6FB7-C3A1-8143-8438-AC6D0D3CEEED}"/>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68</a:t>
            </a:fld>
            <a:endParaRPr lang="en-US" altLang="zh-CN"/>
          </a:p>
        </p:txBody>
      </p:sp>
    </p:spTree>
    <p:extLst>
      <p:ext uri="{BB962C8B-B14F-4D97-AF65-F5344CB8AC3E}">
        <p14:creationId xmlns:p14="http://schemas.microsoft.com/office/powerpoint/2010/main" val="156710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Four Separate FUs In Our MIPS</a:t>
            </a:r>
            <a:endParaRPr lang="zh-CN" altLang="en-US" sz="2800" dirty="0"/>
          </a:p>
        </p:txBody>
      </p:sp>
      <p:pic>
        <p:nvPicPr>
          <p:cNvPr id="7" name="Picture 3">
            <a:extLst>
              <a:ext uri="{FF2B5EF4-FFF2-40B4-BE49-F238E27FC236}">
                <a16:creationId xmlns:a16="http://schemas.microsoft.com/office/drawing/2014/main" id="{F3A28DB8-5658-9943-85B3-60D1FEA3EEB4}"/>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332030" y="1592891"/>
            <a:ext cx="6481200" cy="4183859"/>
          </a:xfrm>
          <a:noFill/>
          <a:ln/>
        </p:spPr>
      </p:pic>
      <p:sp>
        <p:nvSpPr>
          <p:cNvPr id="8" name="日期占位符 6">
            <a:extLst>
              <a:ext uri="{FF2B5EF4-FFF2-40B4-BE49-F238E27FC236}">
                <a16:creationId xmlns:a16="http://schemas.microsoft.com/office/drawing/2014/main" id="{8A973D9A-2312-B349-A7C5-2AAF2B2CF1E0}"/>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9" name="页脚占位符 7">
            <a:extLst>
              <a:ext uri="{FF2B5EF4-FFF2-40B4-BE49-F238E27FC236}">
                <a16:creationId xmlns:a16="http://schemas.microsoft.com/office/drawing/2014/main" id="{54B0D6D7-2857-2A4B-94B3-A17524C8B2F7}"/>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0" name="灯片编号占位符 8">
            <a:extLst>
              <a:ext uri="{FF2B5EF4-FFF2-40B4-BE49-F238E27FC236}">
                <a16:creationId xmlns:a16="http://schemas.microsoft.com/office/drawing/2014/main" id="{FE2DD87F-EE13-744A-A343-BC9DD9229033}"/>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69</a:t>
            </a:fld>
            <a:endParaRPr lang="en-US" altLang="zh-CN"/>
          </a:p>
        </p:txBody>
      </p:sp>
    </p:spTree>
    <p:extLst>
      <p:ext uri="{BB962C8B-B14F-4D97-AF65-F5344CB8AC3E}">
        <p14:creationId xmlns:p14="http://schemas.microsoft.com/office/powerpoint/2010/main" val="151943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lstStyle/>
          <a:p>
            <a:r>
              <a:rPr lang="en-US" altLang="zh-Hans" dirty="0"/>
              <a:t>Pipelined</a:t>
            </a:r>
            <a:r>
              <a:rPr lang="zh-Hans" altLang="en-US" dirty="0"/>
              <a:t> </a:t>
            </a:r>
            <a:r>
              <a:rPr lang="en-US" altLang="zh-Hans" dirty="0" err="1"/>
              <a:t>Datapath</a:t>
            </a:r>
            <a:r>
              <a:rPr lang="en-US" altLang="zh-Hans" dirty="0"/>
              <a:t>:</a:t>
            </a:r>
            <a:r>
              <a:rPr lang="zh-Hans" altLang="en-US" dirty="0"/>
              <a:t> </a:t>
            </a:r>
            <a:r>
              <a:rPr lang="en-US" altLang="zh-Hans" dirty="0"/>
              <a:t>Original</a:t>
            </a:r>
            <a:endParaRPr lang="zh-CN" altLang="en-US" dirty="0"/>
          </a:p>
        </p:txBody>
      </p:sp>
      <p:sp>
        <p:nvSpPr>
          <p:cNvPr id="7" name="未知">
            <a:extLst>
              <a:ext uri="{FF2B5EF4-FFF2-40B4-BE49-F238E27FC236}">
                <a16:creationId xmlns:a16="http://schemas.microsoft.com/office/drawing/2014/main" id="{E1D2B110-89DA-9345-8E13-6952E1C4BE4A}"/>
              </a:ext>
            </a:extLst>
          </p:cNvPr>
          <p:cNvSpPr>
            <a:spLocks/>
          </p:cNvSpPr>
          <p:nvPr/>
        </p:nvSpPr>
        <p:spPr bwMode="auto">
          <a:xfrm>
            <a:off x="207933" y="1828549"/>
            <a:ext cx="1567687" cy="912384"/>
          </a:xfrm>
          <a:custGeom>
            <a:avLst/>
            <a:gdLst>
              <a:gd name="T0" fmla="*/ 800 w 987"/>
              <a:gd name="T1" fmla="*/ 311 h 766"/>
              <a:gd name="T2" fmla="*/ 987 w 987"/>
              <a:gd name="T3" fmla="*/ 311 h 766"/>
              <a:gd name="T4" fmla="*/ 987 w 987"/>
              <a:gd name="T5" fmla="*/ 0 h 766"/>
              <a:gd name="T6" fmla="*/ 0 w 987"/>
              <a:gd name="T7" fmla="*/ 0 h 766"/>
              <a:gd name="T8" fmla="*/ 0 w 987"/>
              <a:gd name="T9" fmla="*/ 765 h 766"/>
              <a:gd name="T10" fmla="*/ 541 w 987"/>
              <a:gd name="T11" fmla="*/ 766 h 766"/>
            </a:gdLst>
            <a:ahLst/>
            <a:cxnLst>
              <a:cxn ang="0">
                <a:pos x="T0" y="T1"/>
              </a:cxn>
              <a:cxn ang="0">
                <a:pos x="T2" y="T3"/>
              </a:cxn>
              <a:cxn ang="0">
                <a:pos x="T4" y="T5"/>
              </a:cxn>
              <a:cxn ang="0">
                <a:pos x="T6" y="T7"/>
              </a:cxn>
              <a:cxn ang="0">
                <a:pos x="T8" y="T9"/>
              </a:cxn>
              <a:cxn ang="0">
                <a:pos x="T10" y="T11"/>
              </a:cxn>
            </a:cxnLst>
            <a:rect l="0" t="0" r="r" b="b"/>
            <a:pathLst>
              <a:path w="987" h="766">
                <a:moveTo>
                  <a:pt x="800" y="311"/>
                </a:moveTo>
                <a:lnTo>
                  <a:pt x="987" y="311"/>
                </a:lnTo>
                <a:lnTo>
                  <a:pt x="987" y="0"/>
                </a:lnTo>
                <a:lnTo>
                  <a:pt x="0" y="0"/>
                </a:lnTo>
                <a:lnTo>
                  <a:pt x="0" y="765"/>
                </a:lnTo>
                <a:lnTo>
                  <a:pt x="541" y="766"/>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8" name="未知">
            <a:extLst>
              <a:ext uri="{FF2B5EF4-FFF2-40B4-BE49-F238E27FC236}">
                <a16:creationId xmlns:a16="http://schemas.microsoft.com/office/drawing/2014/main" id="{464B46F6-B4E3-A344-93EE-0BB3BE68A678}"/>
              </a:ext>
            </a:extLst>
          </p:cNvPr>
          <p:cNvSpPr>
            <a:spLocks/>
          </p:cNvSpPr>
          <p:nvPr/>
        </p:nvSpPr>
        <p:spPr bwMode="auto">
          <a:xfrm>
            <a:off x="4191421" y="2971548"/>
            <a:ext cx="2593488" cy="490218"/>
          </a:xfrm>
          <a:custGeom>
            <a:avLst/>
            <a:gdLst>
              <a:gd name="T0" fmla="*/ 0 w 1238"/>
              <a:gd name="T1" fmla="*/ 0 h 419"/>
              <a:gd name="T2" fmla="*/ 0 w 1238"/>
              <a:gd name="T3" fmla="*/ 418 h 419"/>
              <a:gd name="T4" fmla="*/ 1237 w 1238"/>
              <a:gd name="T5" fmla="*/ 418 h 419"/>
            </a:gdLst>
            <a:ahLst/>
            <a:cxnLst>
              <a:cxn ang="0">
                <a:pos x="T0" y="T1"/>
              </a:cxn>
              <a:cxn ang="0">
                <a:pos x="T2" y="T3"/>
              </a:cxn>
              <a:cxn ang="0">
                <a:pos x="T4" y="T5"/>
              </a:cxn>
            </a:cxnLst>
            <a:rect l="0" t="0" r="r" b="b"/>
            <a:pathLst>
              <a:path w="1238" h="419">
                <a:moveTo>
                  <a:pt x="0" y="0"/>
                </a:moveTo>
                <a:lnTo>
                  <a:pt x="0" y="418"/>
                </a:lnTo>
                <a:lnTo>
                  <a:pt x="1237" y="418"/>
                </a:lnTo>
              </a:path>
            </a:pathLst>
          </a:custGeom>
          <a:noFill/>
          <a:ln w="25400" cap="rnd" cmpd="sng">
            <a:solidFill>
              <a:schemeClr val="tx1"/>
            </a:solidFill>
            <a:round/>
            <a:headEnd type="oval"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9" name="Line 5">
            <a:extLst>
              <a:ext uri="{FF2B5EF4-FFF2-40B4-BE49-F238E27FC236}">
                <a16:creationId xmlns:a16="http://schemas.microsoft.com/office/drawing/2014/main" id="{D89BE918-C902-DC41-A146-FDE81E4D736E}"/>
              </a:ext>
            </a:extLst>
          </p:cNvPr>
          <p:cNvSpPr>
            <a:spLocks noChangeShapeType="1"/>
          </p:cNvSpPr>
          <p:nvPr/>
        </p:nvSpPr>
        <p:spPr bwMode="auto">
          <a:xfrm flipV="1">
            <a:off x="5716260" y="2856871"/>
            <a:ext cx="1068648" cy="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 name="未知">
            <a:extLst>
              <a:ext uri="{FF2B5EF4-FFF2-40B4-BE49-F238E27FC236}">
                <a16:creationId xmlns:a16="http://schemas.microsoft.com/office/drawing/2014/main" id="{4A065B78-23E9-1C4D-ABFE-3FDBDDB83E6A}"/>
              </a:ext>
            </a:extLst>
          </p:cNvPr>
          <p:cNvSpPr>
            <a:spLocks/>
          </p:cNvSpPr>
          <p:nvPr/>
        </p:nvSpPr>
        <p:spPr bwMode="auto">
          <a:xfrm flipV="1">
            <a:off x="7561191" y="3004313"/>
            <a:ext cx="287325" cy="76873"/>
          </a:xfrm>
          <a:custGeom>
            <a:avLst/>
            <a:gdLst>
              <a:gd name="T0" fmla="*/ 0 w 358"/>
              <a:gd name="T1" fmla="*/ 0 h 1"/>
              <a:gd name="T2" fmla="*/ 357 w 358"/>
              <a:gd name="T3" fmla="*/ 0 h 1"/>
            </a:gdLst>
            <a:ahLst/>
            <a:cxnLst>
              <a:cxn ang="0">
                <a:pos x="T0" y="T1"/>
              </a:cxn>
              <a:cxn ang="0">
                <a:pos x="T2" y="T3"/>
              </a:cxn>
            </a:cxnLst>
            <a:rect l="0" t="0" r="r" b="b"/>
            <a:pathLst>
              <a:path w="358" h="1">
                <a:moveTo>
                  <a:pt x="0" y="0"/>
                </a:moveTo>
                <a:lnTo>
                  <a:pt x="357" y="0"/>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4" name="未知">
            <a:extLst>
              <a:ext uri="{FF2B5EF4-FFF2-40B4-BE49-F238E27FC236}">
                <a16:creationId xmlns:a16="http://schemas.microsoft.com/office/drawing/2014/main" id="{DC1E861B-98F5-9A4F-8C86-79C081D6501B}"/>
              </a:ext>
            </a:extLst>
          </p:cNvPr>
          <p:cNvSpPr>
            <a:spLocks/>
          </p:cNvSpPr>
          <p:nvPr/>
        </p:nvSpPr>
        <p:spPr bwMode="auto">
          <a:xfrm>
            <a:off x="3153017" y="2926181"/>
            <a:ext cx="5368445" cy="1016981"/>
          </a:xfrm>
          <a:custGeom>
            <a:avLst/>
            <a:gdLst>
              <a:gd name="T0" fmla="*/ 3097 w 3381"/>
              <a:gd name="T1" fmla="*/ 244 h 854"/>
              <a:gd name="T2" fmla="*/ 3381 w 3381"/>
              <a:gd name="T3" fmla="*/ 240 h 854"/>
              <a:gd name="T4" fmla="*/ 3379 w 3381"/>
              <a:gd name="T5" fmla="*/ 854 h 854"/>
              <a:gd name="T6" fmla="*/ 0 w 3381"/>
              <a:gd name="T7" fmla="*/ 853 h 854"/>
              <a:gd name="T8" fmla="*/ 1 w 3381"/>
              <a:gd name="T9" fmla="*/ 0 h 854"/>
              <a:gd name="T10" fmla="*/ 131 w 3381"/>
              <a:gd name="T11" fmla="*/ 0 h 854"/>
            </a:gdLst>
            <a:ahLst/>
            <a:cxnLst>
              <a:cxn ang="0">
                <a:pos x="T0" y="T1"/>
              </a:cxn>
              <a:cxn ang="0">
                <a:pos x="T2" y="T3"/>
              </a:cxn>
              <a:cxn ang="0">
                <a:pos x="T4" y="T5"/>
              </a:cxn>
              <a:cxn ang="0">
                <a:pos x="T6" y="T7"/>
              </a:cxn>
              <a:cxn ang="0">
                <a:pos x="T8" y="T9"/>
              </a:cxn>
              <a:cxn ang="0">
                <a:pos x="T10" y="T11"/>
              </a:cxn>
            </a:cxnLst>
            <a:rect l="0" t="0" r="r" b="b"/>
            <a:pathLst>
              <a:path w="3381" h="854">
                <a:moveTo>
                  <a:pt x="3097" y="244"/>
                </a:moveTo>
                <a:lnTo>
                  <a:pt x="3381" y="240"/>
                </a:lnTo>
                <a:lnTo>
                  <a:pt x="3379" y="854"/>
                </a:lnTo>
                <a:lnTo>
                  <a:pt x="0" y="853"/>
                </a:lnTo>
                <a:lnTo>
                  <a:pt x="1" y="0"/>
                </a:lnTo>
                <a:lnTo>
                  <a:pt x="131" y="0"/>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 name="未知">
            <a:extLst>
              <a:ext uri="{FF2B5EF4-FFF2-40B4-BE49-F238E27FC236}">
                <a16:creationId xmlns:a16="http://schemas.microsoft.com/office/drawing/2014/main" id="{7184F119-4883-3149-AAA1-1DF8FECAF7D6}"/>
              </a:ext>
            </a:extLst>
          </p:cNvPr>
          <p:cNvSpPr>
            <a:spLocks/>
          </p:cNvSpPr>
          <p:nvPr/>
        </p:nvSpPr>
        <p:spPr bwMode="auto">
          <a:xfrm>
            <a:off x="7848516" y="2999273"/>
            <a:ext cx="229356" cy="458712"/>
          </a:xfrm>
          <a:custGeom>
            <a:avLst/>
            <a:gdLst>
              <a:gd name="T0" fmla="*/ 144 w 145"/>
              <a:gd name="T1" fmla="*/ 48 h 385"/>
              <a:gd name="T2" fmla="*/ 144 w 145"/>
              <a:gd name="T3" fmla="*/ 336 h 385"/>
              <a:gd name="T4" fmla="*/ 0 w 145"/>
              <a:gd name="T5" fmla="*/ 384 h 385"/>
              <a:gd name="T6" fmla="*/ 0 w 145"/>
              <a:gd name="T7" fmla="*/ 0 h 385"/>
              <a:gd name="T8" fmla="*/ 144 w 145"/>
              <a:gd name="T9" fmla="*/ 48 h 385"/>
            </a:gdLst>
            <a:ahLst/>
            <a:cxnLst>
              <a:cxn ang="0">
                <a:pos x="T0" y="T1"/>
              </a:cxn>
              <a:cxn ang="0">
                <a:pos x="T2" y="T3"/>
              </a:cxn>
              <a:cxn ang="0">
                <a:pos x="T4" y="T5"/>
              </a:cxn>
              <a:cxn ang="0">
                <a:pos x="T6" y="T7"/>
              </a:cxn>
              <a:cxn ang="0">
                <a:pos x="T8" y="T9"/>
              </a:cxn>
            </a:cxnLst>
            <a:rect l="0" t="0" r="r" b="b"/>
            <a:pathLst>
              <a:path w="145" h="385">
                <a:moveTo>
                  <a:pt x="144" y="48"/>
                </a:moveTo>
                <a:lnTo>
                  <a:pt x="144" y="336"/>
                </a:lnTo>
                <a:lnTo>
                  <a:pt x="0" y="384"/>
                </a:lnTo>
                <a:lnTo>
                  <a:pt x="0" y="0"/>
                </a:lnTo>
                <a:lnTo>
                  <a:pt x="144"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6" name="Rectangle 9">
            <a:extLst>
              <a:ext uri="{FF2B5EF4-FFF2-40B4-BE49-F238E27FC236}">
                <a16:creationId xmlns:a16="http://schemas.microsoft.com/office/drawing/2014/main" id="{EB17A0A7-3790-844D-910F-D399ACF3A359}"/>
              </a:ext>
            </a:extLst>
          </p:cNvPr>
          <p:cNvSpPr>
            <a:spLocks noChangeArrowheads="1"/>
          </p:cNvSpPr>
          <p:nvPr/>
        </p:nvSpPr>
        <p:spPr bwMode="auto">
          <a:xfrm>
            <a:off x="6777347" y="2690524"/>
            <a:ext cx="776282" cy="896001"/>
          </a:xfrm>
          <a:prstGeom prst="rect">
            <a:avLst/>
          </a:prstGeom>
          <a:solidFill>
            <a:schemeClr val="accent1"/>
          </a:solidFill>
          <a:ln w="19050"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 name="Rectangle 10">
            <a:extLst>
              <a:ext uri="{FF2B5EF4-FFF2-40B4-BE49-F238E27FC236}">
                <a16:creationId xmlns:a16="http://schemas.microsoft.com/office/drawing/2014/main" id="{8C1DD83D-72C5-7143-9781-F57FAC963000}"/>
              </a:ext>
            </a:extLst>
          </p:cNvPr>
          <p:cNvSpPr>
            <a:spLocks noChangeArrowheads="1"/>
          </p:cNvSpPr>
          <p:nvPr/>
        </p:nvSpPr>
        <p:spPr bwMode="auto">
          <a:xfrm>
            <a:off x="6711817" y="2744713"/>
            <a:ext cx="425593"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addr</a:t>
            </a:r>
          </a:p>
        </p:txBody>
      </p:sp>
      <p:sp>
        <p:nvSpPr>
          <p:cNvPr id="18" name="Rectangle 11">
            <a:extLst>
              <a:ext uri="{FF2B5EF4-FFF2-40B4-BE49-F238E27FC236}">
                <a16:creationId xmlns:a16="http://schemas.microsoft.com/office/drawing/2014/main" id="{7B71E0D4-2D0C-604A-AA2A-7E51F6A86ED1}"/>
              </a:ext>
            </a:extLst>
          </p:cNvPr>
          <p:cNvSpPr>
            <a:spLocks noChangeArrowheads="1"/>
          </p:cNvSpPr>
          <p:nvPr/>
        </p:nvSpPr>
        <p:spPr bwMode="auto">
          <a:xfrm>
            <a:off x="6724419" y="3352129"/>
            <a:ext cx="516964"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wdata</a:t>
            </a:r>
          </a:p>
        </p:txBody>
      </p:sp>
      <p:sp>
        <p:nvSpPr>
          <p:cNvPr id="19" name="Rectangle 12">
            <a:extLst>
              <a:ext uri="{FF2B5EF4-FFF2-40B4-BE49-F238E27FC236}">
                <a16:creationId xmlns:a16="http://schemas.microsoft.com/office/drawing/2014/main" id="{5B43DF2E-14F7-C142-B815-CA5A7A8AF2A5}"/>
              </a:ext>
            </a:extLst>
          </p:cNvPr>
          <p:cNvSpPr>
            <a:spLocks noChangeArrowheads="1"/>
          </p:cNvSpPr>
          <p:nvPr/>
        </p:nvSpPr>
        <p:spPr bwMode="auto">
          <a:xfrm>
            <a:off x="7062153" y="2936263"/>
            <a:ext cx="470477"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rdata</a:t>
            </a:r>
          </a:p>
        </p:txBody>
      </p:sp>
      <p:sp>
        <p:nvSpPr>
          <p:cNvPr id="20" name="Rectangle 13">
            <a:extLst>
              <a:ext uri="{FF2B5EF4-FFF2-40B4-BE49-F238E27FC236}">
                <a16:creationId xmlns:a16="http://schemas.microsoft.com/office/drawing/2014/main" id="{B127664E-336C-A14B-B417-9F50A701AAFA}"/>
              </a:ext>
            </a:extLst>
          </p:cNvPr>
          <p:cNvSpPr>
            <a:spLocks noChangeArrowheads="1"/>
          </p:cNvSpPr>
          <p:nvPr/>
        </p:nvSpPr>
        <p:spPr bwMode="auto">
          <a:xfrm>
            <a:off x="6724419" y="3035820"/>
            <a:ext cx="720546" cy="413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111">
                <a:latin typeface="Verdana" panose="020B0604030504040204" pitchFamily="34" charset="0"/>
              </a:rPr>
              <a:t>Data</a:t>
            </a:r>
          </a:p>
          <a:p>
            <a:pPr eaLnBrk="0" hangingPunct="0"/>
            <a:r>
              <a:rPr lang="en-US" altLang="zh-CN" sz="1111">
                <a:latin typeface="Verdana" panose="020B0604030504040204" pitchFamily="34" charset="0"/>
              </a:rPr>
              <a:t>Memory</a:t>
            </a:r>
          </a:p>
        </p:txBody>
      </p:sp>
      <p:sp>
        <p:nvSpPr>
          <p:cNvPr id="21" name="Rectangle 14">
            <a:extLst>
              <a:ext uri="{FF2B5EF4-FFF2-40B4-BE49-F238E27FC236}">
                <a16:creationId xmlns:a16="http://schemas.microsoft.com/office/drawing/2014/main" id="{4197DB95-99D0-EC46-8005-CA20F5E098D6}"/>
              </a:ext>
            </a:extLst>
          </p:cNvPr>
          <p:cNvSpPr>
            <a:spLocks noChangeArrowheads="1"/>
          </p:cNvSpPr>
          <p:nvPr/>
        </p:nvSpPr>
        <p:spPr bwMode="auto">
          <a:xfrm>
            <a:off x="6928571" y="2631295"/>
            <a:ext cx="316589"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we</a:t>
            </a:r>
          </a:p>
        </p:txBody>
      </p:sp>
      <p:sp>
        <p:nvSpPr>
          <p:cNvPr id="22" name="Line 15">
            <a:extLst>
              <a:ext uri="{FF2B5EF4-FFF2-40B4-BE49-F238E27FC236}">
                <a16:creationId xmlns:a16="http://schemas.microsoft.com/office/drawing/2014/main" id="{5777C476-9146-7B48-B8FE-F8DF979AB366}"/>
              </a:ext>
            </a:extLst>
          </p:cNvPr>
          <p:cNvSpPr>
            <a:spLocks noChangeShapeType="1"/>
          </p:cNvSpPr>
          <p:nvPr/>
        </p:nvSpPr>
        <p:spPr bwMode="auto">
          <a:xfrm>
            <a:off x="6816414" y="2699346"/>
            <a:ext cx="50408" cy="5796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 name="Line 16">
            <a:extLst>
              <a:ext uri="{FF2B5EF4-FFF2-40B4-BE49-F238E27FC236}">
                <a16:creationId xmlns:a16="http://schemas.microsoft.com/office/drawing/2014/main" id="{5FA79FEA-5384-B341-99B7-BACE52C338E0}"/>
              </a:ext>
            </a:extLst>
          </p:cNvPr>
          <p:cNvSpPr>
            <a:spLocks noChangeShapeType="1"/>
          </p:cNvSpPr>
          <p:nvPr/>
        </p:nvSpPr>
        <p:spPr bwMode="auto">
          <a:xfrm flipV="1">
            <a:off x="6866822" y="2681703"/>
            <a:ext cx="39066" cy="6553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 name="未知">
            <a:extLst>
              <a:ext uri="{FF2B5EF4-FFF2-40B4-BE49-F238E27FC236}">
                <a16:creationId xmlns:a16="http://schemas.microsoft.com/office/drawing/2014/main" id="{D6893A37-C804-E448-A990-FDB4EF875EB3}"/>
              </a:ext>
            </a:extLst>
          </p:cNvPr>
          <p:cNvSpPr>
            <a:spLocks/>
          </p:cNvSpPr>
          <p:nvPr/>
        </p:nvSpPr>
        <p:spPr bwMode="auto">
          <a:xfrm>
            <a:off x="2671621" y="2652719"/>
            <a:ext cx="230617" cy="344034"/>
          </a:xfrm>
          <a:custGeom>
            <a:avLst/>
            <a:gdLst>
              <a:gd name="T0" fmla="*/ 144 w 145"/>
              <a:gd name="T1" fmla="*/ 240 h 289"/>
              <a:gd name="T2" fmla="*/ 144 w 145"/>
              <a:gd name="T3" fmla="*/ 48 h 289"/>
              <a:gd name="T4" fmla="*/ 0 w 145"/>
              <a:gd name="T5" fmla="*/ 0 h 289"/>
              <a:gd name="T6" fmla="*/ 0 w 145"/>
              <a:gd name="T7" fmla="*/ 288 h 289"/>
              <a:gd name="T8" fmla="*/ 144 w 145"/>
              <a:gd name="T9" fmla="*/ 240 h 289"/>
            </a:gdLst>
            <a:ahLst/>
            <a:cxnLst>
              <a:cxn ang="0">
                <a:pos x="T0" y="T1"/>
              </a:cxn>
              <a:cxn ang="0">
                <a:pos x="T2" y="T3"/>
              </a:cxn>
              <a:cxn ang="0">
                <a:pos x="T4" y="T5"/>
              </a:cxn>
              <a:cxn ang="0">
                <a:pos x="T6" y="T7"/>
              </a:cxn>
              <a:cxn ang="0">
                <a:pos x="T8" y="T9"/>
              </a:cxn>
            </a:cxnLst>
            <a:rect l="0" t="0" r="r" b="b"/>
            <a:pathLst>
              <a:path w="145" h="289">
                <a:moveTo>
                  <a:pt x="144" y="240"/>
                </a:moveTo>
                <a:lnTo>
                  <a:pt x="144" y="48"/>
                </a:lnTo>
                <a:lnTo>
                  <a:pt x="0" y="0"/>
                </a:lnTo>
                <a:lnTo>
                  <a:pt x="0" y="288"/>
                </a:lnTo>
                <a:lnTo>
                  <a:pt x="144" y="240"/>
                </a:lnTo>
              </a:path>
            </a:pathLst>
          </a:custGeom>
          <a:solidFill>
            <a:schemeClr val="bg1"/>
          </a:solidFill>
          <a:ln w="25400" cap="rnd"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25" name="未知">
            <a:extLst>
              <a:ext uri="{FF2B5EF4-FFF2-40B4-BE49-F238E27FC236}">
                <a16:creationId xmlns:a16="http://schemas.microsoft.com/office/drawing/2014/main" id="{08ED65BD-9E39-2148-89B6-05918ED607FD}"/>
              </a:ext>
            </a:extLst>
          </p:cNvPr>
          <p:cNvSpPr>
            <a:spLocks/>
          </p:cNvSpPr>
          <p:nvPr/>
        </p:nvSpPr>
        <p:spPr bwMode="auto">
          <a:xfrm>
            <a:off x="3972146" y="3102609"/>
            <a:ext cx="447371" cy="313790"/>
          </a:xfrm>
          <a:custGeom>
            <a:avLst/>
            <a:gdLst>
              <a:gd name="T0" fmla="*/ 0 w 283"/>
              <a:gd name="T1" fmla="*/ 262 h 264"/>
              <a:gd name="T2" fmla="*/ 72 w 283"/>
              <a:gd name="T3" fmla="*/ 264 h 264"/>
              <a:gd name="T4" fmla="*/ 72 w 283"/>
              <a:gd name="T5" fmla="*/ 0 h 264"/>
              <a:gd name="T6" fmla="*/ 283 w 283"/>
              <a:gd name="T7" fmla="*/ 0 h 264"/>
            </a:gdLst>
            <a:ahLst/>
            <a:cxnLst>
              <a:cxn ang="0">
                <a:pos x="T0" y="T1"/>
              </a:cxn>
              <a:cxn ang="0">
                <a:pos x="T2" y="T3"/>
              </a:cxn>
              <a:cxn ang="0">
                <a:pos x="T4" y="T5"/>
              </a:cxn>
              <a:cxn ang="0">
                <a:pos x="T6" y="T7"/>
              </a:cxn>
            </a:cxnLst>
            <a:rect l="0" t="0" r="r" b="b"/>
            <a:pathLst>
              <a:path w="283" h="264">
                <a:moveTo>
                  <a:pt x="0" y="262"/>
                </a:moveTo>
                <a:lnTo>
                  <a:pt x="72" y="264"/>
                </a:lnTo>
                <a:lnTo>
                  <a:pt x="72" y="0"/>
                </a:lnTo>
                <a:lnTo>
                  <a:pt x="283" y="0"/>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26" name="未知">
            <a:extLst>
              <a:ext uri="{FF2B5EF4-FFF2-40B4-BE49-F238E27FC236}">
                <a16:creationId xmlns:a16="http://schemas.microsoft.com/office/drawing/2014/main" id="{052543F2-0A8B-CF49-A42B-6E3BB0AB313F}"/>
              </a:ext>
            </a:extLst>
          </p:cNvPr>
          <p:cNvSpPr>
            <a:spLocks/>
          </p:cNvSpPr>
          <p:nvPr/>
        </p:nvSpPr>
        <p:spPr bwMode="auto">
          <a:xfrm>
            <a:off x="2377995" y="2481332"/>
            <a:ext cx="969092" cy="229356"/>
          </a:xfrm>
          <a:custGeom>
            <a:avLst/>
            <a:gdLst>
              <a:gd name="T0" fmla="*/ 0 w 817"/>
              <a:gd name="T1" fmla="*/ 192 h 193"/>
              <a:gd name="T2" fmla="*/ 0 w 817"/>
              <a:gd name="T3" fmla="*/ 0 h 193"/>
              <a:gd name="T4" fmla="*/ 816 w 817"/>
              <a:gd name="T5" fmla="*/ 0 h 193"/>
            </a:gdLst>
            <a:ahLst/>
            <a:cxnLst>
              <a:cxn ang="0">
                <a:pos x="T0" y="T1"/>
              </a:cxn>
              <a:cxn ang="0">
                <a:pos x="T2" y="T3"/>
              </a:cxn>
              <a:cxn ang="0">
                <a:pos x="T4" y="T5"/>
              </a:cxn>
            </a:cxnLst>
            <a:rect l="0" t="0" r="r" b="b"/>
            <a:pathLst>
              <a:path w="817" h="193">
                <a:moveTo>
                  <a:pt x="0" y="192"/>
                </a:moveTo>
                <a:lnTo>
                  <a:pt x="0" y="0"/>
                </a:lnTo>
                <a:lnTo>
                  <a:pt x="816" y="0"/>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27" name="未知">
            <a:extLst>
              <a:ext uri="{FF2B5EF4-FFF2-40B4-BE49-F238E27FC236}">
                <a16:creationId xmlns:a16="http://schemas.microsoft.com/office/drawing/2014/main" id="{C3EE3F51-EE24-9943-9EF3-43E2DACE27A7}"/>
              </a:ext>
            </a:extLst>
          </p:cNvPr>
          <p:cNvSpPr>
            <a:spLocks/>
          </p:cNvSpPr>
          <p:nvPr/>
        </p:nvSpPr>
        <p:spPr bwMode="auto">
          <a:xfrm>
            <a:off x="2377995" y="2596009"/>
            <a:ext cx="971613" cy="56709"/>
          </a:xfrm>
          <a:custGeom>
            <a:avLst/>
            <a:gdLst>
              <a:gd name="T0" fmla="*/ 0 w 817"/>
              <a:gd name="T1" fmla="*/ 0 h 1"/>
              <a:gd name="T2" fmla="*/ 816 w 817"/>
              <a:gd name="T3" fmla="*/ 0 h 1"/>
            </a:gdLst>
            <a:ahLst/>
            <a:cxnLst>
              <a:cxn ang="0">
                <a:pos x="T0" y="T1"/>
              </a:cxn>
              <a:cxn ang="0">
                <a:pos x="T2" y="T3"/>
              </a:cxn>
            </a:cxnLst>
            <a:rect l="0" t="0" r="r" b="b"/>
            <a:pathLst>
              <a:path w="817" h="1">
                <a:moveTo>
                  <a:pt x="0" y="0"/>
                </a:moveTo>
                <a:lnTo>
                  <a:pt x="816" y="0"/>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28" name="未知">
            <a:extLst>
              <a:ext uri="{FF2B5EF4-FFF2-40B4-BE49-F238E27FC236}">
                <a16:creationId xmlns:a16="http://schemas.microsoft.com/office/drawing/2014/main" id="{C26AEA00-FAE4-B448-B591-56E5D001EA22}"/>
              </a:ext>
            </a:extLst>
          </p:cNvPr>
          <p:cNvSpPr>
            <a:spLocks/>
          </p:cNvSpPr>
          <p:nvPr/>
        </p:nvSpPr>
        <p:spPr bwMode="auto">
          <a:xfrm>
            <a:off x="2377995" y="2709427"/>
            <a:ext cx="293626" cy="211713"/>
          </a:xfrm>
          <a:custGeom>
            <a:avLst/>
            <a:gdLst>
              <a:gd name="T0" fmla="*/ 0 w 385"/>
              <a:gd name="T1" fmla="*/ 0 h 178"/>
              <a:gd name="T2" fmla="*/ 0 w 385"/>
              <a:gd name="T3" fmla="*/ 177 h 178"/>
              <a:gd name="T4" fmla="*/ 384 w 385"/>
              <a:gd name="T5" fmla="*/ 177 h 178"/>
            </a:gdLst>
            <a:ahLst/>
            <a:cxnLst>
              <a:cxn ang="0">
                <a:pos x="T0" y="T1"/>
              </a:cxn>
              <a:cxn ang="0">
                <a:pos x="T2" y="T3"/>
              </a:cxn>
              <a:cxn ang="0">
                <a:pos x="T4" y="T5"/>
              </a:cxn>
            </a:cxnLst>
            <a:rect l="0" t="0" r="r" b="b"/>
            <a:pathLst>
              <a:path w="385" h="178">
                <a:moveTo>
                  <a:pt x="0" y="0"/>
                </a:moveTo>
                <a:lnTo>
                  <a:pt x="0" y="177"/>
                </a:lnTo>
                <a:lnTo>
                  <a:pt x="384" y="177"/>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29" name="未知">
            <a:extLst>
              <a:ext uri="{FF2B5EF4-FFF2-40B4-BE49-F238E27FC236}">
                <a16:creationId xmlns:a16="http://schemas.microsoft.com/office/drawing/2014/main" id="{C0395CD5-591D-4B49-B227-B240345C4982}"/>
              </a:ext>
            </a:extLst>
          </p:cNvPr>
          <p:cNvSpPr>
            <a:spLocks/>
          </p:cNvSpPr>
          <p:nvPr/>
        </p:nvSpPr>
        <p:spPr bwMode="auto">
          <a:xfrm>
            <a:off x="2377995" y="2916100"/>
            <a:ext cx="984215" cy="481396"/>
          </a:xfrm>
          <a:custGeom>
            <a:avLst/>
            <a:gdLst>
              <a:gd name="T0" fmla="*/ 0 w 817"/>
              <a:gd name="T1" fmla="*/ 0 h 403"/>
              <a:gd name="T2" fmla="*/ 0 w 817"/>
              <a:gd name="T3" fmla="*/ 402 h 403"/>
              <a:gd name="T4" fmla="*/ 816 w 817"/>
              <a:gd name="T5" fmla="*/ 402 h 403"/>
            </a:gdLst>
            <a:ahLst/>
            <a:cxnLst>
              <a:cxn ang="0">
                <a:pos x="T0" y="T1"/>
              </a:cxn>
              <a:cxn ang="0">
                <a:pos x="T2" y="T3"/>
              </a:cxn>
              <a:cxn ang="0">
                <a:pos x="T4" y="T5"/>
              </a:cxn>
            </a:cxnLst>
            <a:rect l="0" t="0" r="r" b="b"/>
            <a:pathLst>
              <a:path w="817" h="403">
                <a:moveTo>
                  <a:pt x="0" y="0"/>
                </a:moveTo>
                <a:lnTo>
                  <a:pt x="0" y="402"/>
                </a:lnTo>
                <a:lnTo>
                  <a:pt x="816" y="402"/>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30" name="未知">
            <a:extLst>
              <a:ext uri="{FF2B5EF4-FFF2-40B4-BE49-F238E27FC236}">
                <a16:creationId xmlns:a16="http://schemas.microsoft.com/office/drawing/2014/main" id="{3FAE30A9-B232-BB4A-86EA-86EAC6FE79E8}"/>
              </a:ext>
            </a:extLst>
          </p:cNvPr>
          <p:cNvSpPr>
            <a:spLocks/>
          </p:cNvSpPr>
          <p:nvPr/>
        </p:nvSpPr>
        <p:spPr bwMode="auto">
          <a:xfrm>
            <a:off x="2530479" y="2596009"/>
            <a:ext cx="136101" cy="167607"/>
          </a:xfrm>
          <a:custGeom>
            <a:avLst/>
            <a:gdLst>
              <a:gd name="T0" fmla="*/ 0 w 241"/>
              <a:gd name="T1" fmla="*/ 0 h 141"/>
              <a:gd name="T2" fmla="*/ 0 w 241"/>
              <a:gd name="T3" fmla="*/ 140 h 141"/>
              <a:gd name="T4" fmla="*/ 240 w 241"/>
              <a:gd name="T5" fmla="*/ 140 h 141"/>
            </a:gdLst>
            <a:ahLst/>
            <a:cxnLst>
              <a:cxn ang="0">
                <a:pos x="T0" y="T1"/>
              </a:cxn>
              <a:cxn ang="0">
                <a:pos x="T2" y="T3"/>
              </a:cxn>
              <a:cxn ang="0">
                <a:pos x="T4" y="T5"/>
              </a:cxn>
            </a:cxnLst>
            <a:rect l="0" t="0" r="r" b="b"/>
            <a:pathLst>
              <a:path w="241" h="141">
                <a:moveTo>
                  <a:pt x="0" y="0"/>
                </a:moveTo>
                <a:lnTo>
                  <a:pt x="0" y="140"/>
                </a:lnTo>
                <a:lnTo>
                  <a:pt x="240" y="140"/>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31" name="未知">
            <a:extLst>
              <a:ext uri="{FF2B5EF4-FFF2-40B4-BE49-F238E27FC236}">
                <a16:creationId xmlns:a16="http://schemas.microsoft.com/office/drawing/2014/main" id="{33072696-E271-9B41-A4E5-B34B42C712FF}"/>
              </a:ext>
            </a:extLst>
          </p:cNvPr>
          <p:cNvSpPr>
            <a:spLocks/>
          </p:cNvSpPr>
          <p:nvPr/>
        </p:nvSpPr>
        <p:spPr bwMode="auto">
          <a:xfrm>
            <a:off x="2902237" y="2824106"/>
            <a:ext cx="447370" cy="1260"/>
          </a:xfrm>
          <a:custGeom>
            <a:avLst/>
            <a:gdLst>
              <a:gd name="T0" fmla="*/ 0 w 282"/>
              <a:gd name="T1" fmla="*/ 0 h 1"/>
              <a:gd name="T2" fmla="*/ 281 w 282"/>
              <a:gd name="T3" fmla="*/ 0 h 1"/>
            </a:gdLst>
            <a:ahLst/>
            <a:cxnLst>
              <a:cxn ang="0">
                <a:pos x="T0" y="T1"/>
              </a:cxn>
              <a:cxn ang="0">
                <a:pos x="T2" y="T3"/>
              </a:cxn>
            </a:cxnLst>
            <a:rect l="0" t="0" r="r" b="b"/>
            <a:pathLst>
              <a:path w="282" h="1">
                <a:moveTo>
                  <a:pt x="0" y="0"/>
                </a:moveTo>
                <a:lnTo>
                  <a:pt x="281" y="0"/>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32" name="未知">
            <a:extLst>
              <a:ext uri="{FF2B5EF4-FFF2-40B4-BE49-F238E27FC236}">
                <a16:creationId xmlns:a16="http://schemas.microsoft.com/office/drawing/2014/main" id="{6700B8F6-F25B-4D49-8020-A3C34C3517E3}"/>
              </a:ext>
            </a:extLst>
          </p:cNvPr>
          <p:cNvSpPr>
            <a:spLocks/>
          </p:cNvSpPr>
          <p:nvPr/>
        </p:nvSpPr>
        <p:spPr bwMode="auto">
          <a:xfrm>
            <a:off x="3957023" y="2715729"/>
            <a:ext cx="1361014" cy="79392"/>
          </a:xfrm>
          <a:custGeom>
            <a:avLst/>
            <a:gdLst>
              <a:gd name="T0" fmla="*/ 0 w 916"/>
              <a:gd name="T1" fmla="*/ 0 h 1"/>
              <a:gd name="T2" fmla="*/ 915 w 916"/>
              <a:gd name="T3" fmla="*/ 0 h 1"/>
            </a:gdLst>
            <a:ahLst/>
            <a:cxnLst>
              <a:cxn ang="0">
                <a:pos x="T0" y="T1"/>
              </a:cxn>
              <a:cxn ang="0">
                <a:pos x="T2" y="T3"/>
              </a:cxn>
            </a:cxnLst>
            <a:rect l="0" t="0" r="r" b="b"/>
            <a:pathLst>
              <a:path w="916" h="1">
                <a:moveTo>
                  <a:pt x="0" y="0"/>
                </a:moveTo>
                <a:lnTo>
                  <a:pt x="915" y="0"/>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33" name="未知">
            <a:extLst>
              <a:ext uri="{FF2B5EF4-FFF2-40B4-BE49-F238E27FC236}">
                <a16:creationId xmlns:a16="http://schemas.microsoft.com/office/drawing/2014/main" id="{948A859E-A71F-B146-B031-4C81F6D63E7C}"/>
              </a:ext>
            </a:extLst>
          </p:cNvPr>
          <p:cNvSpPr>
            <a:spLocks/>
          </p:cNvSpPr>
          <p:nvPr/>
        </p:nvSpPr>
        <p:spPr bwMode="auto">
          <a:xfrm flipV="1">
            <a:off x="3945682" y="2899718"/>
            <a:ext cx="472574" cy="71831"/>
          </a:xfrm>
          <a:custGeom>
            <a:avLst/>
            <a:gdLst>
              <a:gd name="T0" fmla="*/ 0 w 689"/>
              <a:gd name="T1" fmla="*/ 0 h 1"/>
              <a:gd name="T2" fmla="*/ 688 w 689"/>
              <a:gd name="T3" fmla="*/ 0 h 1"/>
            </a:gdLst>
            <a:ahLst/>
            <a:cxnLst>
              <a:cxn ang="0">
                <a:pos x="T0" y="T1"/>
              </a:cxn>
              <a:cxn ang="0">
                <a:pos x="T2" y="T3"/>
              </a:cxn>
            </a:cxnLst>
            <a:rect l="0" t="0" r="r" b="b"/>
            <a:pathLst>
              <a:path w="689" h="1">
                <a:moveTo>
                  <a:pt x="0" y="0"/>
                </a:moveTo>
                <a:lnTo>
                  <a:pt x="688" y="0"/>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34" name="Rectangle 27">
            <a:extLst>
              <a:ext uri="{FF2B5EF4-FFF2-40B4-BE49-F238E27FC236}">
                <a16:creationId xmlns:a16="http://schemas.microsoft.com/office/drawing/2014/main" id="{8033AD7E-C54C-2B4D-B940-94EFBC9A3E9C}"/>
              </a:ext>
            </a:extLst>
          </p:cNvPr>
          <p:cNvSpPr>
            <a:spLocks noChangeArrowheads="1"/>
          </p:cNvSpPr>
          <p:nvPr/>
        </p:nvSpPr>
        <p:spPr bwMode="auto">
          <a:xfrm>
            <a:off x="2341449" y="2359092"/>
            <a:ext cx="811568" cy="1713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5" name="Oval 28">
            <a:extLst>
              <a:ext uri="{FF2B5EF4-FFF2-40B4-BE49-F238E27FC236}">
                <a16:creationId xmlns:a16="http://schemas.microsoft.com/office/drawing/2014/main" id="{EE4ACDFC-7AF8-9840-8C57-3346EA2A5F92}"/>
              </a:ext>
            </a:extLst>
          </p:cNvPr>
          <p:cNvSpPr>
            <a:spLocks noChangeArrowheads="1"/>
          </p:cNvSpPr>
          <p:nvPr/>
        </p:nvSpPr>
        <p:spPr bwMode="auto">
          <a:xfrm>
            <a:off x="2352791" y="2816545"/>
            <a:ext cx="51668" cy="37806"/>
          </a:xfrm>
          <a:prstGeom prst="ellipse">
            <a:avLst/>
          </a:prstGeom>
          <a:solidFill>
            <a:schemeClr val="tx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 name="未知">
            <a:extLst>
              <a:ext uri="{FF2B5EF4-FFF2-40B4-BE49-F238E27FC236}">
                <a16:creationId xmlns:a16="http://schemas.microsoft.com/office/drawing/2014/main" id="{B5276E6F-C33D-364C-BADE-CBF91586602C}"/>
              </a:ext>
            </a:extLst>
          </p:cNvPr>
          <p:cNvSpPr>
            <a:spLocks/>
          </p:cNvSpPr>
          <p:nvPr/>
        </p:nvSpPr>
        <p:spPr bwMode="auto">
          <a:xfrm>
            <a:off x="5318038" y="2652719"/>
            <a:ext cx="412085" cy="458712"/>
          </a:xfrm>
          <a:custGeom>
            <a:avLst/>
            <a:gdLst>
              <a:gd name="T0" fmla="*/ 0 w 259"/>
              <a:gd name="T1" fmla="*/ 0 h 385"/>
              <a:gd name="T2" fmla="*/ 0 w 259"/>
              <a:gd name="T3" fmla="*/ 160 h 385"/>
              <a:gd name="T4" fmla="*/ 52 w 259"/>
              <a:gd name="T5" fmla="*/ 192 h 385"/>
              <a:gd name="T6" fmla="*/ 0 w 259"/>
              <a:gd name="T7" fmla="*/ 224 h 385"/>
              <a:gd name="T8" fmla="*/ 0 w 259"/>
              <a:gd name="T9" fmla="*/ 384 h 385"/>
              <a:gd name="T10" fmla="*/ 258 w 259"/>
              <a:gd name="T11" fmla="*/ 288 h 385"/>
              <a:gd name="T12" fmla="*/ 258 w 259"/>
              <a:gd name="T13" fmla="*/ 96 h 385"/>
              <a:gd name="T14" fmla="*/ 0 w 259"/>
              <a:gd name="T15" fmla="*/ 0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385">
                <a:moveTo>
                  <a:pt x="0" y="0"/>
                </a:moveTo>
                <a:lnTo>
                  <a:pt x="0" y="160"/>
                </a:lnTo>
                <a:lnTo>
                  <a:pt x="52" y="192"/>
                </a:lnTo>
                <a:lnTo>
                  <a:pt x="0" y="224"/>
                </a:lnTo>
                <a:lnTo>
                  <a:pt x="0" y="384"/>
                </a:lnTo>
                <a:lnTo>
                  <a:pt x="258" y="288"/>
                </a:lnTo>
                <a:lnTo>
                  <a:pt x="258" y="96"/>
                </a:lnTo>
                <a:lnTo>
                  <a:pt x="0" y="0"/>
                </a:lnTo>
              </a:path>
            </a:pathLst>
          </a:custGeom>
          <a:solidFill>
            <a:schemeClr val="bg1"/>
          </a:solidFill>
          <a:ln w="25400" cap="rnd"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37" name="Rectangle 30">
            <a:extLst>
              <a:ext uri="{FF2B5EF4-FFF2-40B4-BE49-F238E27FC236}">
                <a16:creationId xmlns:a16="http://schemas.microsoft.com/office/drawing/2014/main" id="{6764EBB4-503D-574E-981F-C114FF59361E}"/>
              </a:ext>
            </a:extLst>
          </p:cNvPr>
          <p:cNvSpPr>
            <a:spLocks noChangeArrowheads="1"/>
          </p:cNvSpPr>
          <p:nvPr/>
        </p:nvSpPr>
        <p:spPr bwMode="auto">
          <a:xfrm>
            <a:off x="5310476" y="2795121"/>
            <a:ext cx="385517"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solidFill>
                  <a:srgbClr val="56127A"/>
                </a:solidFill>
                <a:latin typeface="Verdana" panose="020B0604030504040204" pitchFamily="34" charset="0"/>
              </a:rPr>
              <a:t>ALU</a:t>
            </a:r>
          </a:p>
        </p:txBody>
      </p:sp>
      <p:sp>
        <p:nvSpPr>
          <p:cNvPr id="38" name="未知">
            <a:extLst>
              <a:ext uri="{FF2B5EF4-FFF2-40B4-BE49-F238E27FC236}">
                <a16:creationId xmlns:a16="http://schemas.microsoft.com/office/drawing/2014/main" id="{380E4FF9-ABAC-C44F-B459-0217F15CA40B}"/>
              </a:ext>
            </a:extLst>
          </p:cNvPr>
          <p:cNvSpPr>
            <a:spLocks/>
          </p:cNvSpPr>
          <p:nvPr/>
        </p:nvSpPr>
        <p:spPr bwMode="auto">
          <a:xfrm>
            <a:off x="4418256" y="2880815"/>
            <a:ext cx="230617" cy="345294"/>
          </a:xfrm>
          <a:custGeom>
            <a:avLst/>
            <a:gdLst>
              <a:gd name="T0" fmla="*/ 144 w 145"/>
              <a:gd name="T1" fmla="*/ 48 h 289"/>
              <a:gd name="T2" fmla="*/ 144 w 145"/>
              <a:gd name="T3" fmla="*/ 240 h 289"/>
              <a:gd name="T4" fmla="*/ 0 w 145"/>
              <a:gd name="T5" fmla="*/ 288 h 289"/>
              <a:gd name="T6" fmla="*/ 0 w 145"/>
              <a:gd name="T7" fmla="*/ 0 h 289"/>
              <a:gd name="T8" fmla="*/ 144 w 145"/>
              <a:gd name="T9" fmla="*/ 48 h 289"/>
            </a:gdLst>
            <a:ahLst/>
            <a:cxnLst>
              <a:cxn ang="0">
                <a:pos x="T0" y="T1"/>
              </a:cxn>
              <a:cxn ang="0">
                <a:pos x="T2" y="T3"/>
              </a:cxn>
              <a:cxn ang="0">
                <a:pos x="T4" y="T5"/>
              </a:cxn>
              <a:cxn ang="0">
                <a:pos x="T6" y="T7"/>
              </a:cxn>
              <a:cxn ang="0">
                <a:pos x="T8" y="T9"/>
              </a:cxn>
            </a:cxnLst>
            <a:rect l="0" t="0" r="r" b="b"/>
            <a:pathLst>
              <a:path w="145" h="289">
                <a:moveTo>
                  <a:pt x="144" y="48"/>
                </a:moveTo>
                <a:lnTo>
                  <a:pt x="144" y="240"/>
                </a:lnTo>
                <a:lnTo>
                  <a:pt x="0" y="288"/>
                </a:lnTo>
                <a:lnTo>
                  <a:pt x="0" y="0"/>
                </a:lnTo>
                <a:lnTo>
                  <a:pt x="144" y="48"/>
                </a:lnTo>
              </a:path>
            </a:pathLst>
          </a:custGeom>
          <a:solidFill>
            <a:schemeClr val="bg1"/>
          </a:solidFill>
          <a:ln w="25400" cap="rnd"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39" name="Line 32">
            <a:extLst>
              <a:ext uri="{FF2B5EF4-FFF2-40B4-BE49-F238E27FC236}">
                <a16:creationId xmlns:a16="http://schemas.microsoft.com/office/drawing/2014/main" id="{EB3718D5-165A-1443-96CA-D4D6C4552C5C}"/>
              </a:ext>
            </a:extLst>
          </p:cNvPr>
          <p:cNvSpPr>
            <a:spLocks noChangeShapeType="1"/>
          </p:cNvSpPr>
          <p:nvPr/>
        </p:nvSpPr>
        <p:spPr bwMode="auto">
          <a:xfrm flipH="1">
            <a:off x="4648872" y="3034558"/>
            <a:ext cx="669165" cy="5041"/>
          </a:xfrm>
          <a:prstGeom prst="line">
            <a:avLst/>
          </a:prstGeom>
          <a:noFill/>
          <a:ln w="25400"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0" name="Rectangle 33">
            <a:extLst>
              <a:ext uri="{FF2B5EF4-FFF2-40B4-BE49-F238E27FC236}">
                <a16:creationId xmlns:a16="http://schemas.microsoft.com/office/drawing/2014/main" id="{183B74F3-E9D7-7D40-85E0-F40CA50E6626}"/>
              </a:ext>
            </a:extLst>
          </p:cNvPr>
          <p:cNvSpPr>
            <a:spLocks noChangeArrowheads="1"/>
          </p:cNvSpPr>
          <p:nvPr/>
        </p:nvSpPr>
        <p:spPr bwMode="auto">
          <a:xfrm>
            <a:off x="3360950" y="3290379"/>
            <a:ext cx="584732" cy="248259"/>
          </a:xfrm>
          <a:prstGeom prst="rect">
            <a:avLst/>
          </a:prstGeom>
          <a:solidFill>
            <a:schemeClr val="bg1"/>
          </a:solidFill>
          <a:ln w="254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1" name="Rectangle 34">
            <a:extLst>
              <a:ext uri="{FF2B5EF4-FFF2-40B4-BE49-F238E27FC236}">
                <a16:creationId xmlns:a16="http://schemas.microsoft.com/office/drawing/2014/main" id="{F7D51A57-938A-274C-BE3B-5383C9044378}"/>
              </a:ext>
            </a:extLst>
          </p:cNvPr>
          <p:cNvSpPr>
            <a:spLocks noChangeArrowheads="1"/>
          </p:cNvSpPr>
          <p:nvPr/>
        </p:nvSpPr>
        <p:spPr bwMode="auto">
          <a:xfrm>
            <a:off x="3347087" y="3250053"/>
            <a:ext cx="433607" cy="3645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solidFill>
                  <a:srgbClr val="56127A"/>
                </a:solidFill>
                <a:latin typeface="Verdana" panose="020B0604030504040204" pitchFamily="34" charset="0"/>
              </a:rPr>
              <a:t>Imm</a:t>
            </a:r>
          </a:p>
          <a:p>
            <a:pPr eaLnBrk="0" hangingPunct="0"/>
            <a:r>
              <a:rPr lang="en-US" altLang="zh-CN" sz="953">
                <a:solidFill>
                  <a:srgbClr val="56127A"/>
                </a:solidFill>
                <a:latin typeface="Verdana" panose="020B0604030504040204" pitchFamily="34" charset="0"/>
              </a:rPr>
              <a:t>Ext</a:t>
            </a:r>
          </a:p>
        </p:txBody>
      </p:sp>
      <p:sp>
        <p:nvSpPr>
          <p:cNvPr id="42" name="Line 35">
            <a:extLst>
              <a:ext uri="{FF2B5EF4-FFF2-40B4-BE49-F238E27FC236}">
                <a16:creationId xmlns:a16="http://schemas.microsoft.com/office/drawing/2014/main" id="{A4914915-94CD-5345-BD63-D8BD482AB334}"/>
              </a:ext>
            </a:extLst>
          </p:cNvPr>
          <p:cNvSpPr>
            <a:spLocks noChangeShapeType="1"/>
          </p:cNvSpPr>
          <p:nvPr/>
        </p:nvSpPr>
        <p:spPr bwMode="auto">
          <a:xfrm>
            <a:off x="1841150" y="2837968"/>
            <a:ext cx="528023" cy="2520"/>
          </a:xfrm>
          <a:prstGeom prst="line">
            <a:avLst/>
          </a:prstGeom>
          <a:noFill/>
          <a:ln w="25400" cmpd="sng">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3" name="Rectangle 36">
            <a:extLst>
              <a:ext uri="{FF2B5EF4-FFF2-40B4-BE49-F238E27FC236}">
                <a16:creationId xmlns:a16="http://schemas.microsoft.com/office/drawing/2014/main" id="{E38BC861-B25B-0246-B3C2-745197201B11}"/>
              </a:ext>
            </a:extLst>
          </p:cNvPr>
          <p:cNvSpPr>
            <a:spLocks noChangeArrowheads="1"/>
          </p:cNvSpPr>
          <p:nvPr/>
        </p:nvSpPr>
        <p:spPr bwMode="auto">
          <a:xfrm>
            <a:off x="625059" y="1936926"/>
            <a:ext cx="371091"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solidFill>
                  <a:srgbClr val="56127A"/>
                </a:solidFill>
                <a:latin typeface="Verdana" panose="020B0604030504040204" pitchFamily="34" charset="0"/>
              </a:rPr>
              <a:t>0x4</a:t>
            </a:r>
          </a:p>
        </p:txBody>
      </p:sp>
      <p:sp>
        <p:nvSpPr>
          <p:cNvPr id="44" name="未知">
            <a:extLst>
              <a:ext uri="{FF2B5EF4-FFF2-40B4-BE49-F238E27FC236}">
                <a16:creationId xmlns:a16="http://schemas.microsoft.com/office/drawing/2014/main" id="{573E5DBE-4541-F641-8952-FFB21CAD1FCB}"/>
              </a:ext>
            </a:extLst>
          </p:cNvPr>
          <p:cNvSpPr>
            <a:spLocks/>
          </p:cNvSpPr>
          <p:nvPr/>
        </p:nvSpPr>
        <p:spPr bwMode="auto">
          <a:xfrm>
            <a:off x="1103934" y="1979773"/>
            <a:ext cx="381841" cy="458712"/>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25400" cap="rnd"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45" name="Line 38">
            <a:extLst>
              <a:ext uri="{FF2B5EF4-FFF2-40B4-BE49-F238E27FC236}">
                <a16:creationId xmlns:a16="http://schemas.microsoft.com/office/drawing/2014/main" id="{C74C7875-CA7E-984C-9BCC-8BCECA222B5B}"/>
              </a:ext>
            </a:extLst>
          </p:cNvPr>
          <p:cNvSpPr>
            <a:spLocks noChangeShapeType="1"/>
          </p:cNvSpPr>
          <p:nvPr/>
        </p:nvSpPr>
        <p:spPr bwMode="auto">
          <a:xfrm>
            <a:off x="1033363" y="2036481"/>
            <a:ext cx="64271"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6" name="Rectangle 39">
            <a:extLst>
              <a:ext uri="{FF2B5EF4-FFF2-40B4-BE49-F238E27FC236}">
                <a16:creationId xmlns:a16="http://schemas.microsoft.com/office/drawing/2014/main" id="{593EDD73-3075-5C4A-8D96-03B8AA5697BE}"/>
              </a:ext>
            </a:extLst>
          </p:cNvPr>
          <p:cNvSpPr>
            <a:spLocks noChangeArrowheads="1"/>
          </p:cNvSpPr>
          <p:nvPr/>
        </p:nvSpPr>
        <p:spPr bwMode="auto">
          <a:xfrm>
            <a:off x="1085031" y="2120915"/>
            <a:ext cx="382311"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solidFill>
                  <a:srgbClr val="56127A"/>
                </a:solidFill>
                <a:latin typeface="Verdana" panose="020B0604030504040204" pitchFamily="34" charset="0"/>
              </a:rPr>
              <a:t>Add</a:t>
            </a:r>
          </a:p>
        </p:txBody>
      </p:sp>
      <p:sp>
        <p:nvSpPr>
          <p:cNvPr id="47" name="Rectangle 40">
            <a:extLst>
              <a:ext uri="{FF2B5EF4-FFF2-40B4-BE49-F238E27FC236}">
                <a16:creationId xmlns:a16="http://schemas.microsoft.com/office/drawing/2014/main" id="{956F67D7-A477-5240-AB69-80E8C301736C}"/>
              </a:ext>
            </a:extLst>
          </p:cNvPr>
          <p:cNvSpPr>
            <a:spLocks noChangeArrowheads="1"/>
          </p:cNvSpPr>
          <p:nvPr/>
        </p:nvSpPr>
        <p:spPr bwMode="auto">
          <a:xfrm>
            <a:off x="1058567" y="2593489"/>
            <a:ext cx="775022" cy="894741"/>
          </a:xfrm>
          <a:prstGeom prst="rect">
            <a:avLst/>
          </a:prstGeom>
          <a:solidFill>
            <a:schemeClr val="accent1"/>
          </a:solidFill>
          <a:ln w="19050"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8" name="Rectangle 41">
            <a:extLst>
              <a:ext uri="{FF2B5EF4-FFF2-40B4-BE49-F238E27FC236}">
                <a16:creationId xmlns:a16="http://schemas.microsoft.com/office/drawing/2014/main" id="{E1F7B21D-76A7-6449-AEE6-1FA456413FC3}"/>
              </a:ext>
            </a:extLst>
          </p:cNvPr>
          <p:cNvSpPr>
            <a:spLocks noChangeArrowheads="1"/>
          </p:cNvSpPr>
          <p:nvPr/>
        </p:nvSpPr>
        <p:spPr bwMode="auto">
          <a:xfrm>
            <a:off x="1000598" y="2647678"/>
            <a:ext cx="425593"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addr</a:t>
            </a:r>
          </a:p>
        </p:txBody>
      </p:sp>
      <p:sp>
        <p:nvSpPr>
          <p:cNvPr id="49" name="Rectangle 42">
            <a:extLst>
              <a:ext uri="{FF2B5EF4-FFF2-40B4-BE49-F238E27FC236}">
                <a16:creationId xmlns:a16="http://schemas.microsoft.com/office/drawing/2014/main" id="{B1413772-0717-464E-AD36-4F68DBADABC4}"/>
              </a:ext>
            </a:extLst>
          </p:cNvPr>
          <p:cNvSpPr>
            <a:spLocks noChangeArrowheads="1"/>
          </p:cNvSpPr>
          <p:nvPr/>
        </p:nvSpPr>
        <p:spPr bwMode="auto">
          <a:xfrm>
            <a:off x="1342112" y="2753535"/>
            <a:ext cx="470477"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rdata</a:t>
            </a:r>
          </a:p>
        </p:txBody>
      </p:sp>
      <p:sp>
        <p:nvSpPr>
          <p:cNvPr id="50" name="Rectangle 43">
            <a:extLst>
              <a:ext uri="{FF2B5EF4-FFF2-40B4-BE49-F238E27FC236}">
                <a16:creationId xmlns:a16="http://schemas.microsoft.com/office/drawing/2014/main" id="{6EC38CB5-A7AF-F648-9DC6-E0E71E125AEE}"/>
              </a:ext>
            </a:extLst>
          </p:cNvPr>
          <p:cNvSpPr>
            <a:spLocks noChangeArrowheads="1"/>
          </p:cNvSpPr>
          <p:nvPr/>
        </p:nvSpPr>
        <p:spPr bwMode="auto">
          <a:xfrm>
            <a:off x="1032103" y="3087487"/>
            <a:ext cx="720546" cy="413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111">
                <a:latin typeface="Verdana" panose="020B0604030504040204" pitchFamily="34" charset="0"/>
              </a:rPr>
              <a:t>Inst.</a:t>
            </a:r>
          </a:p>
          <a:p>
            <a:pPr eaLnBrk="0" hangingPunct="0"/>
            <a:r>
              <a:rPr lang="en-US" altLang="zh-CN" sz="1111">
                <a:latin typeface="Verdana" panose="020B0604030504040204" pitchFamily="34" charset="0"/>
              </a:rPr>
              <a:t>Memory</a:t>
            </a:r>
          </a:p>
        </p:txBody>
      </p:sp>
      <p:sp>
        <p:nvSpPr>
          <p:cNvPr id="51" name="Rectangle 44">
            <a:extLst>
              <a:ext uri="{FF2B5EF4-FFF2-40B4-BE49-F238E27FC236}">
                <a16:creationId xmlns:a16="http://schemas.microsoft.com/office/drawing/2014/main" id="{CCFB7E63-BE7E-AD4E-B4BE-056C3540F43E}"/>
              </a:ext>
            </a:extLst>
          </p:cNvPr>
          <p:cNvSpPr>
            <a:spLocks noChangeArrowheads="1"/>
          </p:cNvSpPr>
          <p:nvPr/>
        </p:nvSpPr>
        <p:spPr bwMode="auto">
          <a:xfrm>
            <a:off x="3360950" y="2318766"/>
            <a:ext cx="584732" cy="810308"/>
          </a:xfrm>
          <a:prstGeom prst="rect">
            <a:avLst/>
          </a:prstGeom>
          <a:solidFill>
            <a:schemeClr val="accent1"/>
          </a:solidFill>
          <a:ln w="19050"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2" name="Rectangle 45">
            <a:extLst>
              <a:ext uri="{FF2B5EF4-FFF2-40B4-BE49-F238E27FC236}">
                <a16:creationId xmlns:a16="http://schemas.microsoft.com/office/drawing/2014/main" id="{34B97677-BFF7-484E-A947-7A36756175EB}"/>
              </a:ext>
            </a:extLst>
          </p:cNvPr>
          <p:cNvSpPr>
            <a:spLocks noChangeArrowheads="1"/>
          </p:cNvSpPr>
          <p:nvPr/>
        </p:nvSpPr>
        <p:spPr bwMode="auto">
          <a:xfrm>
            <a:off x="3560062" y="2603571"/>
            <a:ext cx="480135"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eaLnBrk="0" hangingPunct="0"/>
            <a:r>
              <a:rPr lang="en-US" altLang="zh-CN" sz="953">
                <a:latin typeface="Verdana" panose="020B0604030504040204" pitchFamily="34" charset="0"/>
              </a:rPr>
              <a:t>rd1</a:t>
            </a:r>
          </a:p>
        </p:txBody>
      </p:sp>
      <p:sp>
        <p:nvSpPr>
          <p:cNvPr id="53" name="Rectangle 46">
            <a:extLst>
              <a:ext uri="{FF2B5EF4-FFF2-40B4-BE49-F238E27FC236}">
                <a16:creationId xmlns:a16="http://schemas.microsoft.com/office/drawing/2014/main" id="{3401CCE9-E3FC-F745-9B19-B20D205515FC}"/>
              </a:ext>
            </a:extLst>
          </p:cNvPr>
          <p:cNvSpPr>
            <a:spLocks noChangeArrowheads="1"/>
          </p:cNvSpPr>
          <p:nvPr/>
        </p:nvSpPr>
        <p:spPr bwMode="auto">
          <a:xfrm>
            <a:off x="3362210" y="2975330"/>
            <a:ext cx="462462"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GPRs</a:t>
            </a:r>
          </a:p>
        </p:txBody>
      </p:sp>
      <p:sp>
        <p:nvSpPr>
          <p:cNvPr id="54" name="Rectangle 47">
            <a:extLst>
              <a:ext uri="{FF2B5EF4-FFF2-40B4-BE49-F238E27FC236}">
                <a16:creationId xmlns:a16="http://schemas.microsoft.com/office/drawing/2014/main" id="{5FC03933-5006-6F43-B856-BFCE24257A21}"/>
              </a:ext>
            </a:extLst>
          </p:cNvPr>
          <p:cNvSpPr>
            <a:spLocks noChangeArrowheads="1"/>
          </p:cNvSpPr>
          <p:nvPr/>
        </p:nvSpPr>
        <p:spPr bwMode="auto">
          <a:xfrm>
            <a:off x="3289118" y="2383037"/>
            <a:ext cx="339031"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rs1</a:t>
            </a:r>
          </a:p>
        </p:txBody>
      </p:sp>
      <p:sp>
        <p:nvSpPr>
          <p:cNvPr id="55" name="Rectangle 48">
            <a:extLst>
              <a:ext uri="{FF2B5EF4-FFF2-40B4-BE49-F238E27FC236}">
                <a16:creationId xmlns:a16="http://schemas.microsoft.com/office/drawing/2014/main" id="{C27A7C7A-C972-8A42-9056-A259453C0E0A}"/>
              </a:ext>
            </a:extLst>
          </p:cNvPr>
          <p:cNvSpPr>
            <a:spLocks noChangeArrowheads="1"/>
          </p:cNvSpPr>
          <p:nvPr/>
        </p:nvSpPr>
        <p:spPr bwMode="auto">
          <a:xfrm>
            <a:off x="3292899" y="2497714"/>
            <a:ext cx="339031"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rs2</a:t>
            </a:r>
          </a:p>
        </p:txBody>
      </p:sp>
      <p:sp>
        <p:nvSpPr>
          <p:cNvPr id="56" name="Rectangle 49">
            <a:extLst>
              <a:ext uri="{FF2B5EF4-FFF2-40B4-BE49-F238E27FC236}">
                <a16:creationId xmlns:a16="http://schemas.microsoft.com/office/drawing/2014/main" id="{061427C4-A0CB-8F4A-9546-275D8F3E33DF}"/>
              </a:ext>
            </a:extLst>
          </p:cNvPr>
          <p:cNvSpPr>
            <a:spLocks noChangeArrowheads="1"/>
          </p:cNvSpPr>
          <p:nvPr/>
        </p:nvSpPr>
        <p:spPr bwMode="auto">
          <a:xfrm>
            <a:off x="3299200" y="2714468"/>
            <a:ext cx="308573"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ws</a:t>
            </a:r>
          </a:p>
        </p:txBody>
      </p:sp>
      <p:sp>
        <p:nvSpPr>
          <p:cNvPr id="57" name="Rectangle 50">
            <a:extLst>
              <a:ext uri="{FF2B5EF4-FFF2-40B4-BE49-F238E27FC236}">
                <a16:creationId xmlns:a16="http://schemas.microsoft.com/office/drawing/2014/main" id="{1276C2A4-1882-2F45-AA64-DDE912712F90}"/>
              </a:ext>
            </a:extLst>
          </p:cNvPr>
          <p:cNvSpPr>
            <a:spLocks noChangeArrowheads="1"/>
          </p:cNvSpPr>
          <p:nvPr/>
        </p:nvSpPr>
        <p:spPr bwMode="auto">
          <a:xfrm>
            <a:off x="3299200" y="2830407"/>
            <a:ext cx="321397"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wd</a:t>
            </a:r>
          </a:p>
        </p:txBody>
      </p:sp>
      <p:sp>
        <p:nvSpPr>
          <p:cNvPr id="58" name="Rectangle 51">
            <a:extLst>
              <a:ext uri="{FF2B5EF4-FFF2-40B4-BE49-F238E27FC236}">
                <a16:creationId xmlns:a16="http://schemas.microsoft.com/office/drawing/2014/main" id="{A51CAF4C-AB21-EC41-A0FE-4382C13F8BCD}"/>
              </a:ext>
            </a:extLst>
          </p:cNvPr>
          <p:cNvSpPr>
            <a:spLocks noChangeArrowheads="1"/>
          </p:cNvSpPr>
          <p:nvPr/>
        </p:nvSpPr>
        <p:spPr bwMode="auto">
          <a:xfrm>
            <a:off x="3575183" y="2848049"/>
            <a:ext cx="468794"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eaLnBrk="0" hangingPunct="0"/>
            <a:r>
              <a:rPr lang="en-US" altLang="zh-CN" sz="953">
                <a:latin typeface="Verdana" panose="020B0604030504040204" pitchFamily="34" charset="0"/>
              </a:rPr>
              <a:t>rd2</a:t>
            </a:r>
          </a:p>
        </p:txBody>
      </p:sp>
      <p:sp>
        <p:nvSpPr>
          <p:cNvPr id="59" name="Rectangle 52">
            <a:extLst>
              <a:ext uri="{FF2B5EF4-FFF2-40B4-BE49-F238E27FC236}">
                <a16:creationId xmlns:a16="http://schemas.microsoft.com/office/drawing/2014/main" id="{8A349D73-1CD9-D047-BB93-6D70FB556D87}"/>
              </a:ext>
            </a:extLst>
          </p:cNvPr>
          <p:cNvSpPr>
            <a:spLocks noChangeArrowheads="1"/>
          </p:cNvSpPr>
          <p:nvPr/>
        </p:nvSpPr>
        <p:spPr bwMode="auto">
          <a:xfrm>
            <a:off x="3512174" y="2259537"/>
            <a:ext cx="316589"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we</a:t>
            </a:r>
          </a:p>
        </p:txBody>
      </p:sp>
      <p:sp>
        <p:nvSpPr>
          <p:cNvPr id="60" name="未知">
            <a:extLst>
              <a:ext uri="{FF2B5EF4-FFF2-40B4-BE49-F238E27FC236}">
                <a16:creationId xmlns:a16="http://schemas.microsoft.com/office/drawing/2014/main" id="{0CD51AAE-D4AB-2E45-9588-ABD07A602DC8}"/>
              </a:ext>
            </a:extLst>
          </p:cNvPr>
          <p:cNvSpPr>
            <a:spLocks/>
          </p:cNvSpPr>
          <p:nvPr/>
        </p:nvSpPr>
        <p:spPr bwMode="auto">
          <a:xfrm>
            <a:off x="812828" y="2322547"/>
            <a:ext cx="281024" cy="419646"/>
          </a:xfrm>
          <a:custGeom>
            <a:avLst/>
            <a:gdLst>
              <a:gd name="T0" fmla="*/ 0 w 177"/>
              <a:gd name="T1" fmla="*/ 352 h 353"/>
              <a:gd name="T2" fmla="*/ 0 w 177"/>
              <a:gd name="T3" fmla="*/ 0 h 353"/>
              <a:gd name="T4" fmla="*/ 176 w 177"/>
              <a:gd name="T5" fmla="*/ 0 h 353"/>
            </a:gdLst>
            <a:ahLst/>
            <a:cxnLst>
              <a:cxn ang="0">
                <a:pos x="T0" y="T1"/>
              </a:cxn>
              <a:cxn ang="0">
                <a:pos x="T2" y="T3"/>
              </a:cxn>
              <a:cxn ang="0">
                <a:pos x="T4" y="T5"/>
              </a:cxn>
            </a:cxnLst>
            <a:rect l="0" t="0" r="r" b="b"/>
            <a:pathLst>
              <a:path w="177" h="353">
                <a:moveTo>
                  <a:pt x="0" y="352"/>
                </a:moveTo>
                <a:lnTo>
                  <a:pt x="0" y="0"/>
                </a:lnTo>
                <a:lnTo>
                  <a:pt x="176" y="0"/>
                </a:lnTo>
              </a:path>
            </a:pathLst>
          </a:custGeom>
          <a:noFill/>
          <a:ln w="25400" cap="rnd" cmpd="sng">
            <a:solidFill>
              <a:schemeClr val="tx1"/>
            </a:solidFill>
            <a:round/>
            <a:headEnd type="oval"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61" name="未知">
            <a:extLst>
              <a:ext uri="{FF2B5EF4-FFF2-40B4-BE49-F238E27FC236}">
                <a16:creationId xmlns:a16="http://schemas.microsoft.com/office/drawing/2014/main" id="{CC008EC3-1533-AE48-84D9-52C250F4C816}"/>
              </a:ext>
            </a:extLst>
          </p:cNvPr>
          <p:cNvSpPr>
            <a:spLocks/>
          </p:cNvSpPr>
          <p:nvPr/>
        </p:nvSpPr>
        <p:spPr bwMode="auto">
          <a:xfrm flipV="1">
            <a:off x="6845398" y="2694305"/>
            <a:ext cx="76873" cy="5796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62" name="未知">
            <a:extLst>
              <a:ext uri="{FF2B5EF4-FFF2-40B4-BE49-F238E27FC236}">
                <a16:creationId xmlns:a16="http://schemas.microsoft.com/office/drawing/2014/main" id="{02B36025-D960-9242-B5C2-8B44BEB29747}"/>
              </a:ext>
            </a:extLst>
          </p:cNvPr>
          <p:cNvSpPr>
            <a:spLocks/>
          </p:cNvSpPr>
          <p:nvPr/>
        </p:nvSpPr>
        <p:spPr bwMode="auto">
          <a:xfrm flipV="1">
            <a:off x="3413878" y="2320026"/>
            <a:ext cx="76872" cy="5922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63" name="未知">
            <a:extLst>
              <a:ext uri="{FF2B5EF4-FFF2-40B4-BE49-F238E27FC236}">
                <a16:creationId xmlns:a16="http://schemas.microsoft.com/office/drawing/2014/main" id="{451CC559-EF76-8143-B132-7A93F9710E59}"/>
              </a:ext>
            </a:extLst>
          </p:cNvPr>
          <p:cNvSpPr>
            <a:spLocks/>
          </p:cNvSpPr>
          <p:nvPr/>
        </p:nvSpPr>
        <p:spPr bwMode="auto">
          <a:xfrm>
            <a:off x="6570675" y="2856871"/>
            <a:ext cx="1277841" cy="935067"/>
          </a:xfrm>
          <a:custGeom>
            <a:avLst/>
            <a:gdLst>
              <a:gd name="T0" fmla="*/ 0 w 805"/>
              <a:gd name="T1" fmla="*/ 0 h 785"/>
              <a:gd name="T2" fmla="*/ 1 w 805"/>
              <a:gd name="T3" fmla="*/ 785 h 785"/>
              <a:gd name="T4" fmla="*/ 701 w 805"/>
              <a:gd name="T5" fmla="*/ 784 h 785"/>
              <a:gd name="T6" fmla="*/ 701 w 805"/>
              <a:gd name="T7" fmla="*/ 394 h 785"/>
              <a:gd name="T8" fmla="*/ 805 w 805"/>
              <a:gd name="T9" fmla="*/ 394 h 785"/>
            </a:gdLst>
            <a:ahLst/>
            <a:cxnLst>
              <a:cxn ang="0">
                <a:pos x="T0" y="T1"/>
              </a:cxn>
              <a:cxn ang="0">
                <a:pos x="T2" y="T3"/>
              </a:cxn>
              <a:cxn ang="0">
                <a:pos x="T4" y="T5"/>
              </a:cxn>
              <a:cxn ang="0">
                <a:pos x="T6" y="T7"/>
              </a:cxn>
              <a:cxn ang="0">
                <a:pos x="T8" y="T9"/>
              </a:cxn>
            </a:cxnLst>
            <a:rect l="0" t="0" r="r" b="b"/>
            <a:pathLst>
              <a:path w="805" h="785">
                <a:moveTo>
                  <a:pt x="0" y="0"/>
                </a:moveTo>
                <a:lnTo>
                  <a:pt x="1" y="785"/>
                </a:lnTo>
                <a:lnTo>
                  <a:pt x="701" y="784"/>
                </a:lnTo>
                <a:lnTo>
                  <a:pt x="701" y="394"/>
                </a:lnTo>
                <a:lnTo>
                  <a:pt x="805" y="394"/>
                </a:lnTo>
              </a:path>
            </a:pathLst>
          </a:custGeom>
          <a:noFill/>
          <a:ln w="25400" cap="rnd" cmpd="sng">
            <a:solidFill>
              <a:schemeClr val="tx1"/>
            </a:solidFill>
            <a:round/>
            <a:headEnd type="oval" w="med" len="med"/>
            <a:tailEnd type="triangl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64" name="日期占位符 6">
            <a:extLst>
              <a:ext uri="{FF2B5EF4-FFF2-40B4-BE49-F238E27FC236}">
                <a16:creationId xmlns:a16="http://schemas.microsoft.com/office/drawing/2014/main" id="{1947DFD8-BC23-3149-90F0-C2BFF0D0CEDA}"/>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65" name="页脚占位符 7">
            <a:extLst>
              <a:ext uri="{FF2B5EF4-FFF2-40B4-BE49-F238E27FC236}">
                <a16:creationId xmlns:a16="http://schemas.microsoft.com/office/drawing/2014/main" id="{DE6F8587-F8B3-354C-AAB7-B490E32F8C91}"/>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66" name="灯片编号占位符 8">
            <a:extLst>
              <a:ext uri="{FF2B5EF4-FFF2-40B4-BE49-F238E27FC236}">
                <a16:creationId xmlns:a16="http://schemas.microsoft.com/office/drawing/2014/main" id="{65F04A9E-BA44-F840-972E-0032A17EF8EC}"/>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7</a:t>
            </a:fld>
            <a:endParaRPr lang="en-US" altLang="zh-CN"/>
          </a:p>
        </p:txBody>
      </p:sp>
    </p:spTree>
    <p:extLst>
      <p:ext uri="{BB962C8B-B14F-4D97-AF65-F5344CB8AC3E}">
        <p14:creationId xmlns:p14="http://schemas.microsoft.com/office/powerpoint/2010/main" val="35216229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Latency and Initiation Interval</a:t>
            </a:r>
            <a:endParaRPr lang="zh-CN" altLang="en-US" sz="2800" dirty="0"/>
          </a:p>
        </p:txBody>
      </p:sp>
      <p:graphicFrame>
        <p:nvGraphicFramePr>
          <p:cNvPr id="9" name="Group 3">
            <a:extLst>
              <a:ext uri="{FF2B5EF4-FFF2-40B4-BE49-F238E27FC236}">
                <a16:creationId xmlns:a16="http://schemas.microsoft.com/office/drawing/2014/main" id="{51501A4B-28F3-084C-A53C-6668DE93A8AB}"/>
              </a:ext>
            </a:extLst>
          </p:cNvPr>
          <p:cNvGraphicFramePr>
            <a:graphicFrameLocks noGrp="1"/>
          </p:cNvGraphicFramePr>
          <p:nvPr>
            <p:ph idx="1"/>
          </p:nvPr>
        </p:nvGraphicFramePr>
        <p:xfrm>
          <a:off x="180209" y="1592891"/>
          <a:ext cx="8784843" cy="4104466"/>
        </p:xfrm>
        <a:graphic>
          <a:graphicData uri="http://schemas.openxmlformats.org/drawingml/2006/table">
            <a:tbl>
              <a:tblPr/>
              <a:tblGrid>
                <a:gridCol w="5315517">
                  <a:extLst>
                    <a:ext uri="{9D8B030D-6E8A-4147-A177-3AD203B41FA5}">
                      <a16:colId xmlns:a16="http://schemas.microsoft.com/office/drawing/2014/main" val="3275566835"/>
                    </a:ext>
                  </a:extLst>
                </a:gridCol>
                <a:gridCol w="1614314">
                  <a:extLst>
                    <a:ext uri="{9D8B030D-6E8A-4147-A177-3AD203B41FA5}">
                      <a16:colId xmlns:a16="http://schemas.microsoft.com/office/drawing/2014/main" val="2307692879"/>
                    </a:ext>
                  </a:extLst>
                </a:gridCol>
                <a:gridCol w="1855012">
                  <a:extLst>
                    <a:ext uri="{9D8B030D-6E8A-4147-A177-3AD203B41FA5}">
                      <a16:colId xmlns:a16="http://schemas.microsoft.com/office/drawing/2014/main" val="2778968407"/>
                    </a:ext>
                  </a:extLst>
                </a:gridCol>
              </a:tblGrid>
              <a:tr h="1114015">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Functional unit</a:t>
                      </a:r>
                    </a:p>
                  </a:txBody>
                  <a:tcPr marL="73092" marR="73092" marT="36546" marB="36546" anchor="ctr" horzOverflow="overflow">
                    <a:lnL w="381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38100" cap="flat" cmpd="sng" algn="ctr">
                      <a:solidFill>
                        <a:schemeClr val="tx1"/>
                      </a:solidFill>
                      <a:prstDash val="solid"/>
                      <a:bevel/>
                      <a:headEnd type="none" w="med" len="med"/>
                      <a:tailEnd type="none" w="med" len="med"/>
                    </a:lnT>
                    <a:lnB w="38100" cap="flat" cmpd="sng" algn="ctr">
                      <a:solidFill>
                        <a:schemeClr val="tx1"/>
                      </a:solidFill>
                      <a:prstDash val="solid"/>
                      <a:bevel/>
                      <a:headEnd type="none" w="med" len="med"/>
                      <a:tailEnd type="none" w="med" len="med"/>
                    </a:lnB>
                    <a:lnTlToBr>
                      <a:noFill/>
                    </a:lnTlToBr>
                    <a:lnBlToTr>
                      <a:noFill/>
                    </a:lnBlToTr>
                    <a:solidFill>
                      <a:schemeClr val="accent1"/>
                    </a:solid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Latency</a:t>
                      </a:r>
                    </a:p>
                  </a:txBody>
                  <a:tcPr marL="73092" marR="73092" marT="36546" marB="36546"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38100" cap="flat" cmpd="sng" algn="ctr">
                      <a:solidFill>
                        <a:schemeClr val="tx1"/>
                      </a:solidFill>
                      <a:prstDash val="solid"/>
                      <a:bevel/>
                      <a:headEnd type="none" w="med" len="med"/>
                      <a:tailEnd type="none" w="med" len="med"/>
                    </a:lnT>
                    <a:lnB w="38100" cap="flat" cmpd="sng" algn="ctr">
                      <a:solidFill>
                        <a:schemeClr val="tx1"/>
                      </a:solidFill>
                      <a:prstDash val="solid"/>
                      <a:bevel/>
                      <a:headEnd type="none" w="med" len="med"/>
                      <a:tailEnd type="none" w="med" len="med"/>
                    </a:lnB>
                    <a:lnTlToBr>
                      <a:noFill/>
                    </a:lnTlToBr>
                    <a:lnBlToTr>
                      <a:noFill/>
                    </a:lnBlToTr>
                    <a:solidFill>
                      <a:schemeClr val="accent1"/>
                    </a:solid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Initiation interval</a:t>
                      </a:r>
                    </a:p>
                  </a:txBody>
                  <a:tcPr marL="73092" marR="73092" marT="36546" marB="36546" anchor="ctr" horzOverflow="overflow">
                    <a:lnL w="12700" cap="flat" cmpd="sng" algn="ctr">
                      <a:solidFill>
                        <a:schemeClr val="tx1"/>
                      </a:solidFill>
                      <a:prstDash val="solid"/>
                      <a:bevel/>
                      <a:headEnd type="none" w="med" len="med"/>
                      <a:tailEnd type="none" w="med" len="med"/>
                    </a:lnL>
                    <a:lnR w="38100" cap="flat" cmpd="sng" algn="ctr">
                      <a:solidFill>
                        <a:schemeClr val="tx1"/>
                      </a:solidFill>
                      <a:prstDash val="solid"/>
                      <a:bevel/>
                      <a:headEnd type="none" w="med" len="med"/>
                      <a:tailEnd type="none" w="med" len="med"/>
                    </a:lnR>
                    <a:lnT w="38100" cap="flat" cmpd="sng" algn="ctr">
                      <a:solidFill>
                        <a:schemeClr val="tx1"/>
                      </a:solidFill>
                      <a:prstDash val="solid"/>
                      <a:bevel/>
                      <a:headEnd type="none" w="med" len="med"/>
                      <a:tailEnd type="none" w="med" len="med"/>
                    </a:lnT>
                    <a:lnB w="38100" cap="flat" cmpd="sng" algn="ctr">
                      <a:solidFill>
                        <a:schemeClr val="tx1"/>
                      </a:solidFill>
                      <a:prstDash val="solid"/>
                      <a:bevel/>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517684630"/>
                  </a:ext>
                </a:extLst>
              </a:tr>
              <a:tr h="609936">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Integer ALU</a:t>
                      </a:r>
                    </a:p>
                  </a:txBody>
                  <a:tcPr marL="73092" marR="73092" marT="36546" marB="36546" anchor="ctr" horzOverflow="overflow">
                    <a:lnL w="381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381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0</a:t>
                      </a:r>
                    </a:p>
                  </a:txBody>
                  <a:tcPr marL="73092" marR="73092" marT="36546" marB="36546"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381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p>
                  </a:txBody>
                  <a:tcPr marL="73092" marR="73092" marT="36546" marB="36546" anchor="ctr" horzOverflow="overflow">
                    <a:lnL w="12700" cap="flat" cmpd="sng" algn="ctr">
                      <a:solidFill>
                        <a:schemeClr val="tx1"/>
                      </a:solidFill>
                      <a:prstDash val="solid"/>
                      <a:bevel/>
                      <a:headEnd type="none" w="med" len="med"/>
                      <a:tailEnd type="none" w="med" len="med"/>
                    </a:lnL>
                    <a:lnR w="38100" cap="flat" cmpd="sng" algn="ctr">
                      <a:solidFill>
                        <a:schemeClr val="tx1"/>
                      </a:solidFill>
                      <a:prstDash val="solid"/>
                      <a:bevel/>
                      <a:headEnd type="none" w="med" len="med"/>
                      <a:tailEnd type="none" w="med" len="med"/>
                    </a:lnR>
                    <a:lnT w="381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3841901718"/>
                  </a:ext>
                </a:extLst>
              </a:tr>
              <a:tr h="612456">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Data memory (</a:t>
                      </a:r>
                      <a:r>
                        <a:rPr kumimoji="0" lang="en-US" altLang="zh-CN" sz="2100" b="0" i="0" u="none" strike="noStrike" cap="none" normalizeH="0" baseline="0" dirty="0" err="1">
                          <a:ln>
                            <a:noFill/>
                          </a:ln>
                          <a:solidFill>
                            <a:schemeClr val="tx1"/>
                          </a:solidFill>
                          <a:effectLst/>
                          <a:latin typeface="Arial" panose="020B0604020202020204" pitchFamily="34" charset="0"/>
                          <a:ea typeface="微软雅黑" panose="020B0503020204020204" pitchFamily="34" charset="-122"/>
                        </a:rPr>
                        <a:t>int</a:t>
                      </a:r>
                      <a:r>
                        <a:rPr kumimoji="0" lang="en-US" altLang="zh-CN" sz="21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 &amp; FP loads)</a:t>
                      </a:r>
                    </a:p>
                  </a:txBody>
                  <a:tcPr marL="73092" marR="73092" marT="36546" marB="36546" anchor="ctr" horzOverflow="overflow">
                    <a:lnL w="381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p>
                  </a:txBody>
                  <a:tcPr marL="73092" marR="73092" marT="36546" marB="36546"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p>
                  </a:txBody>
                  <a:tcPr marL="73092" marR="73092" marT="36546" marB="36546" anchor="ctr" horzOverflow="overflow">
                    <a:lnL w="12700" cap="flat" cmpd="sng" algn="ctr">
                      <a:solidFill>
                        <a:schemeClr val="tx1"/>
                      </a:solidFill>
                      <a:prstDash val="solid"/>
                      <a:bevel/>
                      <a:headEnd type="none" w="med" len="med"/>
                      <a:tailEnd type="none" w="med" len="med"/>
                    </a:lnL>
                    <a:lnR w="381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2380669863"/>
                  </a:ext>
                </a:extLst>
              </a:tr>
              <a:tr h="609936">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FP add</a:t>
                      </a:r>
                    </a:p>
                  </a:txBody>
                  <a:tcPr marL="73092" marR="73092" marT="36546" marB="36546" anchor="ctr" horzOverflow="overflow">
                    <a:lnL w="381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3</a:t>
                      </a:r>
                    </a:p>
                  </a:txBody>
                  <a:tcPr marL="73092" marR="73092" marT="36546" marB="36546"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p>
                  </a:txBody>
                  <a:tcPr marL="73092" marR="73092" marT="36546" marB="36546" anchor="ctr" horzOverflow="overflow">
                    <a:lnL w="12700" cap="flat" cmpd="sng" algn="ctr">
                      <a:solidFill>
                        <a:schemeClr val="tx1"/>
                      </a:solidFill>
                      <a:prstDash val="solid"/>
                      <a:bevel/>
                      <a:headEnd type="none" w="med" len="med"/>
                      <a:tailEnd type="none" w="med" len="med"/>
                    </a:lnL>
                    <a:lnR w="381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259067938"/>
                  </a:ext>
                </a:extLst>
              </a:tr>
              <a:tr h="548187">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FP multiply (also int. multiply)</a:t>
                      </a:r>
                    </a:p>
                  </a:txBody>
                  <a:tcPr marL="73092" marR="73092" marT="36546" marB="36546" anchor="ctr" horzOverflow="overflow">
                    <a:lnL w="381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6</a:t>
                      </a:r>
                    </a:p>
                  </a:txBody>
                  <a:tcPr marL="73092" marR="73092" marT="36546" marB="36546"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p>
                  </a:txBody>
                  <a:tcPr marL="73092" marR="73092" marT="36546" marB="36546" anchor="ctr" horzOverflow="overflow">
                    <a:lnL w="12700" cap="flat" cmpd="sng" algn="ctr">
                      <a:solidFill>
                        <a:schemeClr val="tx1"/>
                      </a:solidFill>
                      <a:prstDash val="solid"/>
                      <a:bevel/>
                      <a:headEnd type="none" w="med" len="med"/>
                      <a:tailEnd type="none" w="med" len="med"/>
                    </a:lnL>
                    <a:lnR w="381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4124078176"/>
                  </a:ext>
                </a:extLst>
              </a:tr>
              <a:tr h="609936">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FP divide (also integer divide)</a:t>
                      </a:r>
                    </a:p>
                  </a:txBody>
                  <a:tcPr marL="73092" marR="73092" marT="36546" marB="36546" anchor="ctr" horzOverflow="overflow">
                    <a:lnL w="381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381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24</a:t>
                      </a:r>
                    </a:p>
                  </a:txBody>
                  <a:tcPr marL="73092" marR="73092" marT="36546" marB="36546"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381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25</a:t>
                      </a:r>
                    </a:p>
                  </a:txBody>
                  <a:tcPr marL="73092" marR="73092" marT="36546" marB="36546" anchor="ctr" horzOverflow="overflow">
                    <a:lnL w="12700" cap="flat" cmpd="sng" algn="ctr">
                      <a:solidFill>
                        <a:schemeClr val="tx1"/>
                      </a:solidFill>
                      <a:prstDash val="solid"/>
                      <a:bevel/>
                      <a:headEnd type="none" w="med" len="med"/>
                      <a:tailEnd type="none" w="med" len="med"/>
                    </a:lnL>
                    <a:lnR w="381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381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925670511"/>
                  </a:ext>
                </a:extLst>
              </a:tr>
            </a:tbl>
          </a:graphicData>
        </a:graphic>
      </p:graphicFrame>
      <p:sp>
        <p:nvSpPr>
          <p:cNvPr id="10" name="日期占位符 6">
            <a:extLst>
              <a:ext uri="{FF2B5EF4-FFF2-40B4-BE49-F238E27FC236}">
                <a16:creationId xmlns:a16="http://schemas.microsoft.com/office/drawing/2014/main" id="{210AF818-53C1-E04F-AB06-6F119E2ABEF7}"/>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4" name="页脚占位符 7">
            <a:extLst>
              <a:ext uri="{FF2B5EF4-FFF2-40B4-BE49-F238E27FC236}">
                <a16:creationId xmlns:a16="http://schemas.microsoft.com/office/drawing/2014/main" id="{3834F7EF-B817-6E48-880F-5D7BE9F0D525}"/>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5" name="灯片编号占位符 8">
            <a:extLst>
              <a:ext uri="{FF2B5EF4-FFF2-40B4-BE49-F238E27FC236}">
                <a16:creationId xmlns:a16="http://schemas.microsoft.com/office/drawing/2014/main" id="{A6C2DD17-5A39-D14D-94AB-AAB5E6CB9469}"/>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70</a:t>
            </a:fld>
            <a:endParaRPr lang="en-US" altLang="zh-CN"/>
          </a:p>
        </p:txBody>
      </p:sp>
    </p:spTree>
    <p:extLst>
      <p:ext uri="{BB962C8B-B14F-4D97-AF65-F5344CB8AC3E}">
        <p14:creationId xmlns:p14="http://schemas.microsoft.com/office/powerpoint/2010/main" val="25278273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The Pipelines</a:t>
            </a:r>
            <a:endParaRPr lang="zh-CN" altLang="en-US" sz="2800" dirty="0"/>
          </a:p>
        </p:txBody>
      </p:sp>
      <p:pic>
        <p:nvPicPr>
          <p:cNvPr id="10" name="Picture 3">
            <a:extLst>
              <a:ext uri="{FF2B5EF4-FFF2-40B4-BE49-F238E27FC236}">
                <a16:creationId xmlns:a16="http://schemas.microsoft.com/office/drawing/2014/main" id="{82107C8A-1877-9049-A9E5-B5FCDC6CC324}"/>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80209" y="1882737"/>
            <a:ext cx="8784843" cy="3459245"/>
          </a:xfrm>
          <a:noFill/>
          <a:ln/>
        </p:spPr>
      </p:pic>
      <p:sp>
        <p:nvSpPr>
          <p:cNvPr id="14" name="日期占位符 6">
            <a:extLst>
              <a:ext uri="{FF2B5EF4-FFF2-40B4-BE49-F238E27FC236}">
                <a16:creationId xmlns:a16="http://schemas.microsoft.com/office/drawing/2014/main" id="{0080F342-30CC-614F-ADAD-26C236371F9C}"/>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5" name="页脚占位符 7">
            <a:extLst>
              <a:ext uri="{FF2B5EF4-FFF2-40B4-BE49-F238E27FC236}">
                <a16:creationId xmlns:a16="http://schemas.microsoft.com/office/drawing/2014/main" id="{A7829967-3500-F248-8EDF-13E4165F77D9}"/>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6" name="灯片编号占位符 8">
            <a:extLst>
              <a:ext uri="{FF2B5EF4-FFF2-40B4-BE49-F238E27FC236}">
                <a16:creationId xmlns:a16="http://schemas.microsoft.com/office/drawing/2014/main" id="{4A13C08F-F6DB-DA41-AE68-CC4DD866A7CC}"/>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71</a:t>
            </a:fld>
            <a:endParaRPr lang="en-US" altLang="zh-CN"/>
          </a:p>
        </p:txBody>
      </p:sp>
    </p:spTree>
    <p:extLst>
      <p:ext uri="{BB962C8B-B14F-4D97-AF65-F5344CB8AC3E}">
        <p14:creationId xmlns:p14="http://schemas.microsoft.com/office/powerpoint/2010/main" val="41232906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How Big a Chip</a:t>
            </a:r>
            <a:endParaRPr lang="zh-CN" altLang="en-US" sz="2800" dirty="0"/>
          </a:p>
        </p:txBody>
      </p:sp>
      <p:sp>
        <p:nvSpPr>
          <p:cNvPr id="3" name="内容占位符 2">
            <a:extLst>
              <a:ext uri="{FF2B5EF4-FFF2-40B4-BE49-F238E27FC236}">
                <a16:creationId xmlns:a16="http://schemas.microsoft.com/office/drawing/2014/main" id="{A483470B-1D32-EE4D-9F0C-1EB6164D042D}"/>
              </a:ext>
            </a:extLst>
          </p:cNvPr>
          <p:cNvSpPr>
            <a:spLocks noGrp="1"/>
          </p:cNvSpPr>
          <p:nvPr>
            <p:ph idx="1"/>
          </p:nvPr>
        </p:nvSpPr>
        <p:spPr/>
        <p:txBody>
          <a:bodyPr/>
          <a:lstStyle/>
          <a:p>
            <a:endParaRPr lang="zh-CN" altLang="en-US"/>
          </a:p>
        </p:txBody>
      </p:sp>
      <p:pic>
        <p:nvPicPr>
          <p:cNvPr id="9" name="Picture 2" descr="finger">
            <a:extLst>
              <a:ext uri="{FF2B5EF4-FFF2-40B4-BE49-F238E27FC236}">
                <a16:creationId xmlns:a16="http://schemas.microsoft.com/office/drawing/2014/main" id="{0F869553-4794-D347-937C-4B686E028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835" t="32010" r="27054" b="40115"/>
          <a:stretch>
            <a:fillRect/>
          </a:stretch>
        </p:blipFill>
        <p:spPr>
          <a:xfrm>
            <a:off x="1315648" y="1647080"/>
            <a:ext cx="6515226" cy="3996089"/>
          </a:xfrm>
          <a:prstGeom prst="rect">
            <a:avLst/>
          </a:prstGeo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日期占位符 6">
            <a:extLst>
              <a:ext uri="{FF2B5EF4-FFF2-40B4-BE49-F238E27FC236}">
                <a16:creationId xmlns:a16="http://schemas.microsoft.com/office/drawing/2014/main" id="{839C9EDA-4099-6B4B-92CF-968216C34721}"/>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5" name="页脚占位符 7">
            <a:extLst>
              <a:ext uri="{FF2B5EF4-FFF2-40B4-BE49-F238E27FC236}">
                <a16:creationId xmlns:a16="http://schemas.microsoft.com/office/drawing/2014/main" id="{7B9962E9-8DFF-2B4A-AE57-94FC09033058}"/>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6" name="灯片编号占位符 8">
            <a:extLst>
              <a:ext uri="{FF2B5EF4-FFF2-40B4-BE49-F238E27FC236}">
                <a16:creationId xmlns:a16="http://schemas.microsoft.com/office/drawing/2014/main" id="{60660261-C3DE-1542-A685-B2C3046862E3}"/>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72</a:t>
            </a:fld>
            <a:endParaRPr lang="en-US" altLang="zh-CN"/>
          </a:p>
        </p:txBody>
      </p:sp>
    </p:spTree>
    <p:extLst>
      <p:ext uri="{BB962C8B-B14F-4D97-AF65-F5344CB8AC3E}">
        <p14:creationId xmlns:p14="http://schemas.microsoft.com/office/powerpoint/2010/main" val="412079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3000" fill="hold"/>
                                        <p:tgtEl>
                                          <p:spTgt spid="9"/>
                                        </p:tgtEl>
                                        <p:attrNameLst>
                                          <p:attrName>ppt_w</p:attrName>
                                        </p:attrNameLst>
                                      </p:cBhvr>
                                      <p:tavLst>
                                        <p:tav tm="0">
                                          <p:val>
                                            <p:fltVal val="0"/>
                                          </p:val>
                                        </p:tav>
                                        <p:tav tm="100000">
                                          <p:val>
                                            <p:strVal val="#ppt_w"/>
                                          </p:val>
                                        </p:tav>
                                      </p:tavLst>
                                    </p:anim>
                                    <p:anim calcmode="lin" valueType="num">
                                      <p:cBhvr>
                                        <p:cTn id="8" dur="30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How Big a Chip</a:t>
            </a:r>
            <a:endParaRPr lang="zh-CN" altLang="en-US" sz="2800" dirty="0"/>
          </a:p>
        </p:txBody>
      </p:sp>
      <p:sp>
        <p:nvSpPr>
          <p:cNvPr id="3" name="内容占位符 2">
            <a:extLst>
              <a:ext uri="{FF2B5EF4-FFF2-40B4-BE49-F238E27FC236}">
                <a16:creationId xmlns:a16="http://schemas.microsoft.com/office/drawing/2014/main" id="{A483470B-1D32-EE4D-9F0C-1EB6164D042D}"/>
              </a:ext>
            </a:extLst>
          </p:cNvPr>
          <p:cNvSpPr>
            <a:spLocks noGrp="1"/>
          </p:cNvSpPr>
          <p:nvPr>
            <p:ph idx="1"/>
          </p:nvPr>
        </p:nvSpPr>
        <p:spPr/>
        <p:txBody>
          <a:bodyPr/>
          <a:lstStyle/>
          <a:p>
            <a:endParaRPr lang="zh-CN" altLang="en-US"/>
          </a:p>
        </p:txBody>
      </p:sp>
      <p:pic>
        <p:nvPicPr>
          <p:cNvPr id="8" name="Picture 3">
            <a:extLst>
              <a:ext uri="{FF2B5EF4-FFF2-40B4-BE49-F238E27FC236}">
                <a16:creationId xmlns:a16="http://schemas.microsoft.com/office/drawing/2014/main" id="{E8158A98-C46C-7640-BFC2-2EFBF8EB9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45819" y="1623136"/>
            <a:ext cx="5938055" cy="4091865"/>
          </a:xfrm>
          <a:prstGeom prst="rect">
            <a:avLst/>
          </a:prstGeom>
          <a:ln/>
        </p:spPr>
      </p:pic>
      <p:sp>
        <p:nvSpPr>
          <p:cNvPr id="10" name="日期占位符 6">
            <a:extLst>
              <a:ext uri="{FF2B5EF4-FFF2-40B4-BE49-F238E27FC236}">
                <a16:creationId xmlns:a16="http://schemas.microsoft.com/office/drawing/2014/main" id="{1B630C3F-F6C8-104F-AE6D-C53427C8746F}"/>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4" name="页脚占位符 7">
            <a:extLst>
              <a:ext uri="{FF2B5EF4-FFF2-40B4-BE49-F238E27FC236}">
                <a16:creationId xmlns:a16="http://schemas.microsoft.com/office/drawing/2014/main" id="{D5E60F36-DF3A-9D44-ACF8-60BADB5AB6CA}"/>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5" name="灯片编号占位符 8">
            <a:extLst>
              <a:ext uri="{FF2B5EF4-FFF2-40B4-BE49-F238E27FC236}">
                <a16:creationId xmlns:a16="http://schemas.microsoft.com/office/drawing/2014/main" id="{E92419A5-9E96-024B-AC91-2B8A3E6C4B68}"/>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73</a:t>
            </a:fld>
            <a:endParaRPr lang="en-US" altLang="zh-CN"/>
          </a:p>
        </p:txBody>
      </p:sp>
    </p:spTree>
    <p:extLst>
      <p:ext uri="{BB962C8B-B14F-4D97-AF65-F5344CB8AC3E}">
        <p14:creationId xmlns:p14="http://schemas.microsoft.com/office/powerpoint/2010/main" val="19421020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Berkeley RISC Chips</a:t>
            </a:r>
            <a:endParaRPr lang="zh-CN" altLang="en-US" sz="2800" dirty="0"/>
          </a:p>
        </p:txBody>
      </p:sp>
      <p:sp>
        <p:nvSpPr>
          <p:cNvPr id="13" name="灯片编号占位符 12">
            <a:extLst>
              <a:ext uri="{FF2B5EF4-FFF2-40B4-BE49-F238E27FC236}">
                <a16:creationId xmlns:a16="http://schemas.microsoft.com/office/drawing/2014/main" id="{6F977BCC-4A5E-4458-B4AC-A2EE2AD07D6D}"/>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74</a:t>
            </a:fld>
            <a:endParaRPr lang="en-US" altLang="zh-CN"/>
          </a:p>
        </p:txBody>
      </p:sp>
      <p:sp>
        <p:nvSpPr>
          <p:cNvPr id="3" name="内容占位符 2">
            <a:extLst>
              <a:ext uri="{FF2B5EF4-FFF2-40B4-BE49-F238E27FC236}">
                <a16:creationId xmlns:a16="http://schemas.microsoft.com/office/drawing/2014/main" id="{A483470B-1D32-EE4D-9F0C-1EB6164D042D}"/>
              </a:ext>
            </a:extLst>
          </p:cNvPr>
          <p:cNvSpPr>
            <a:spLocks noGrp="1"/>
          </p:cNvSpPr>
          <p:nvPr>
            <p:ph idx="1"/>
          </p:nvPr>
        </p:nvSpPr>
        <p:spPr/>
        <p:txBody>
          <a:bodyPr/>
          <a:lstStyle/>
          <a:p>
            <a:endParaRPr lang="zh-CN" altLang="en-US"/>
          </a:p>
        </p:txBody>
      </p:sp>
      <p:sp>
        <p:nvSpPr>
          <p:cNvPr id="9" name="Rectangle 3">
            <a:extLst>
              <a:ext uri="{FF2B5EF4-FFF2-40B4-BE49-F238E27FC236}">
                <a16:creationId xmlns:a16="http://schemas.microsoft.com/office/drawing/2014/main" id="{1CDA3BA6-9B8E-EC41-B31F-EA61EB1EEC22}"/>
              </a:ext>
            </a:extLst>
          </p:cNvPr>
          <p:cNvSpPr txBox="1">
            <a:spLocks noChangeArrowheads="1"/>
          </p:cNvSpPr>
          <p:nvPr/>
        </p:nvSpPr>
        <p:spPr>
          <a:xfrm>
            <a:off x="180209" y="1592891"/>
            <a:ext cx="4316179" cy="4104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381"/>
              <a:t>RISC-I (1982)</a:t>
            </a:r>
          </a:p>
          <a:p>
            <a:pPr lvl="1"/>
            <a:r>
              <a:rPr lang="en-US" altLang="zh-CN" sz="1985"/>
              <a:t>Contains 44,420 transistors</a:t>
            </a:r>
          </a:p>
          <a:p>
            <a:pPr lvl="1"/>
            <a:r>
              <a:rPr lang="en-US" altLang="zh-CN" sz="1985"/>
              <a:t>Fabbed in 5 µm NMOS, ran at 1 MHz with a die area of 77 mm</a:t>
            </a:r>
            <a:r>
              <a:rPr lang="en-US" altLang="zh-CN" sz="1985" baseline="30000"/>
              <a:t>2</a:t>
            </a:r>
            <a:endParaRPr lang="en-US" altLang="zh-CN" sz="1985"/>
          </a:p>
          <a:p>
            <a:pPr lvl="1"/>
            <a:r>
              <a:rPr lang="en-US" altLang="zh-CN" sz="1985"/>
              <a:t>This chip is probably the first VLSI</a:t>
            </a:r>
          </a:p>
          <a:p>
            <a:r>
              <a:rPr lang="en-US" altLang="zh-CN" sz="2381"/>
              <a:t>RISC RISC-II (1983)</a:t>
            </a:r>
          </a:p>
          <a:p>
            <a:pPr lvl="1"/>
            <a:r>
              <a:rPr lang="en-US" altLang="zh-CN" sz="1985"/>
              <a:t>Contains 40,760 transistors</a:t>
            </a:r>
          </a:p>
          <a:p>
            <a:pPr lvl="1"/>
            <a:r>
              <a:rPr lang="en-US" altLang="zh-CN" sz="1985"/>
              <a:t>Fabbed in 3 µm NMOS, ran at 3 MHz, and the die size is 60 mm</a:t>
            </a:r>
            <a:r>
              <a:rPr lang="en-US" altLang="zh-CN" sz="1985" baseline="30000"/>
              <a:t>2</a:t>
            </a:r>
            <a:endParaRPr lang="en-US" altLang="zh-CN" sz="1985" baseline="30000" dirty="0"/>
          </a:p>
        </p:txBody>
      </p:sp>
      <p:pic>
        <p:nvPicPr>
          <p:cNvPr id="10" name="Picture 4">
            <a:extLst>
              <a:ext uri="{FF2B5EF4-FFF2-40B4-BE49-F238E27FC236}">
                <a16:creationId xmlns:a16="http://schemas.microsoft.com/office/drawing/2014/main" id="{14D212AD-2BBD-7F42-87B7-B029CB86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077341" y="1618096"/>
            <a:ext cx="3459244" cy="1943226"/>
          </a:xfrm>
          <a:prstGeom prst="rect">
            <a:avLst/>
          </a:prstGeom>
          <a:ln/>
        </p:spPr>
      </p:pic>
      <p:pic>
        <p:nvPicPr>
          <p:cNvPr id="14" name="Picture 5">
            <a:extLst>
              <a:ext uri="{FF2B5EF4-FFF2-40B4-BE49-F238E27FC236}">
                <a16:creationId xmlns:a16="http://schemas.microsoft.com/office/drawing/2014/main" id="{AD12FE95-1B87-A748-80A3-438563C11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077341" y="3959544"/>
            <a:ext cx="3459244" cy="1478213"/>
          </a:xfrm>
          <a:prstGeom prst="rect">
            <a:avLst/>
          </a:prstGeom>
          <a:ln/>
        </p:spPr>
      </p:pic>
      <p:sp>
        <p:nvSpPr>
          <p:cNvPr id="15" name="日期占位符 6">
            <a:extLst>
              <a:ext uri="{FF2B5EF4-FFF2-40B4-BE49-F238E27FC236}">
                <a16:creationId xmlns:a16="http://schemas.microsoft.com/office/drawing/2014/main" id="{D5B315EC-9D6F-AB47-97A6-82D9D0EECF02}"/>
              </a:ext>
            </a:extLst>
          </p:cNvPr>
          <p:cNvSpPr>
            <a:spLocks noGrp="1"/>
          </p:cNvSpPr>
          <p:nvPr>
            <p:ph type="dt" sz="half" idx="10"/>
          </p:nvPr>
        </p:nvSpPr>
        <p:spPr>
          <a:xfrm>
            <a:off x="331912" y="6520258"/>
            <a:ext cx="2057400" cy="365125"/>
          </a:xfrm>
        </p:spPr>
        <p:txBody>
          <a:bodyPr/>
          <a:lstStyle/>
          <a:p>
            <a:r>
              <a:rPr lang="en-US" altLang="zh-CN" dirty="0"/>
              <a:t>College of Computer, NUDT</a:t>
            </a:r>
          </a:p>
        </p:txBody>
      </p:sp>
      <p:sp>
        <p:nvSpPr>
          <p:cNvPr id="16" name="页脚占位符 7">
            <a:extLst>
              <a:ext uri="{FF2B5EF4-FFF2-40B4-BE49-F238E27FC236}">
                <a16:creationId xmlns:a16="http://schemas.microsoft.com/office/drawing/2014/main" id="{24885126-5182-654B-B3B3-EAFE9990353C}"/>
              </a:ext>
            </a:extLst>
          </p:cNvPr>
          <p:cNvSpPr>
            <a:spLocks noGrp="1"/>
          </p:cNvSpPr>
          <p:nvPr>
            <p:ph type="ftr" sz="quarter" idx="11"/>
          </p:nvPr>
        </p:nvSpPr>
        <p:spPr>
          <a:xfrm>
            <a:off x="3149116" y="6520259"/>
            <a:ext cx="4167572" cy="365125"/>
          </a:xfrm>
        </p:spPr>
        <p:txBody>
          <a:bodyPr/>
          <a:lstStyle/>
          <a:p>
            <a:r>
              <a:rPr lang="en-US" altLang="zh-CN" dirty="0"/>
              <a:t>ACA by SHEN Li, Fall 2018</a:t>
            </a:r>
          </a:p>
        </p:txBody>
      </p:sp>
      <p:sp>
        <p:nvSpPr>
          <p:cNvPr id="17" name="灯片编号占位符 8">
            <a:extLst>
              <a:ext uri="{FF2B5EF4-FFF2-40B4-BE49-F238E27FC236}">
                <a16:creationId xmlns:a16="http://schemas.microsoft.com/office/drawing/2014/main" id="{0C9997EC-9EFF-DD43-B790-DE0680D9CEC8}"/>
              </a:ext>
            </a:extLst>
          </p:cNvPr>
          <p:cNvSpPr txBox="1">
            <a:spLocks/>
          </p:cNvSpPr>
          <p:nvPr/>
        </p:nvSpPr>
        <p:spPr>
          <a:xfrm>
            <a:off x="8185630" y="6500415"/>
            <a:ext cx="936104"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93CA7D-4129-4141-A932-15303BC833A6}" type="slidenum">
              <a:rPr lang="zh-CN" altLang="en-US" smtClean="0"/>
              <a:pPr/>
              <a:t>74</a:t>
            </a:fld>
            <a:endParaRPr lang="en-US" altLang="zh-CN"/>
          </a:p>
        </p:txBody>
      </p:sp>
    </p:spTree>
    <p:extLst>
      <p:ext uri="{BB962C8B-B14F-4D97-AF65-F5344CB8AC3E}">
        <p14:creationId xmlns:p14="http://schemas.microsoft.com/office/powerpoint/2010/main" val="39710303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descr="RISC1">
            <a:extLst>
              <a:ext uri="{FF2B5EF4-FFF2-40B4-BE49-F238E27FC236}">
                <a16:creationId xmlns:a16="http://schemas.microsoft.com/office/drawing/2014/main" id="{ACE2B159-E264-9B42-9697-0061B411EDFC}"/>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781" y="850634"/>
            <a:ext cx="9140219" cy="5149172"/>
          </a:xfrm>
          <a:noFill/>
          <a:ln/>
          <a:extLst>
            <a:ext uri="{909E8E84-426E-40DD-AFC4-6F175D3DCCD1}">
              <a14:hiddenFill xmlns:a14="http://schemas.microsoft.com/office/drawing/2010/main">
                <a:solidFill>
                  <a:srgbClr val="FFFFFF">
                    <a:alpha val="37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日期占位符 6">
            <a:extLst>
              <a:ext uri="{FF2B5EF4-FFF2-40B4-BE49-F238E27FC236}">
                <a16:creationId xmlns:a16="http://schemas.microsoft.com/office/drawing/2014/main" id="{B850014B-49CF-CE45-BEF3-555684E0A76C}"/>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7" name="页脚占位符 7">
            <a:extLst>
              <a:ext uri="{FF2B5EF4-FFF2-40B4-BE49-F238E27FC236}">
                <a16:creationId xmlns:a16="http://schemas.microsoft.com/office/drawing/2014/main" id="{824791D3-DD2E-B34D-8437-21FB1CF09CFE}"/>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8" name="灯片编号占位符 8">
            <a:extLst>
              <a:ext uri="{FF2B5EF4-FFF2-40B4-BE49-F238E27FC236}">
                <a16:creationId xmlns:a16="http://schemas.microsoft.com/office/drawing/2014/main" id="{1D957B3F-91DC-7F4B-AA02-038358638624}"/>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75</a:t>
            </a:fld>
            <a:endParaRPr lang="en-US" altLang="zh-CN"/>
          </a:p>
        </p:txBody>
      </p:sp>
    </p:spTree>
    <p:extLst>
      <p:ext uri="{BB962C8B-B14F-4D97-AF65-F5344CB8AC3E}">
        <p14:creationId xmlns:p14="http://schemas.microsoft.com/office/powerpoint/2010/main" val="5145009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Autofit/>
          </a:bodyPr>
          <a:lstStyle/>
          <a:p>
            <a:r>
              <a:rPr lang="en-US" altLang="zh-CN" sz="2800" dirty="0"/>
              <a:t>Big PIC of RISC II</a:t>
            </a:r>
            <a:endParaRPr lang="zh-CN" altLang="en-US" sz="2800" dirty="0"/>
          </a:p>
        </p:txBody>
      </p:sp>
      <p:sp>
        <p:nvSpPr>
          <p:cNvPr id="3" name="内容占位符 2">
            <a:extLst>
              <a:ext uri="{FF2B5EF4-FFF2-40B4-BE49-F238E27FC236}">
                <a16:creationId xmlns:a16="http://schemas.microsoft.com/office/drawing/2014/main" id="{A483470B-1D32-EE4D-9F0C-1EB6164D042D}"/>
              </a:ext>
            </a:extLst>
          </p:cNvPr>
          <p:cNvSpPr>
            <a:spLocks noGrp="1"/>
          </p:cNvSpPr>
          <p:nvPr>
            <p:ph idx="1"/>
          </p:nvPr>
        </p:nvSpPr>
        <p:spPr/>
        <p:txBody>
          <a:bodyPr/>
          <a:lstStyle/>
          <a:p>
            <a:endParaRPr lang="zh-CN" altLang="en-US"/>
          </a:p>
        </p:txBody>
      </p:sp>
      <p:sp>
        <p:nvSpPr>
          <p:cNvPr id="9" name="Rectangle 3">
            <a:extLst>
              <a:ext uri="{FF2B5EF4-FFF2-40B4-BE49-F238E27FC236}">
                <a16:creationId xmlns:a16="http://schemas.microsoft.com/office/drawing/2014/main" id="{1CDA3BA6-9B8E-EC41-B31F-EA61EB1EEC22}"/>
              </a:ext>
            </a:extLst>
          </p:cNvPr>
          <p:cNvSpPr txBox="1">
            <a:spLocks noChangeArrowheads="1"/>
          </p:cNvSpPr>
          <p:nvPr/>
        </p:nvSpPr>
        <p:spPr>
          <a:xfrm>
            <a:off x="180209" y="1592891"/>
            <a:ext cx="4316179" cy="4104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381"/>
              <a:t>RISC-I (1982)</a:t>
            </a:r>
          </a:p>
          <a:p>
            <a:pPr lvl="1"/>
            <a:r>
              <a:rPr lang="en-US" altLang="zh-CN" sz="1985"/>
              <a:t>Contains 44,420 transistors</a:t>
            </a:r>
          </a:p>
          <a:p>
            <a:pPr lvl="1"/>
            <a:r>
              <a:rPr lang="en-US" altLang="zh-CN" sz="1985"/>
              <a:t>Fabbed in 5 µm NMOS, ran at 1 MHz with a die area of 77 mm</a:t>
            </a:r>
            <a:r>
              <a:rPr lang="en-US" altLang="zh-CN" sz="1985" baseline="30000"/>
              <a:t>2</a:t>
            </a:r>
            <a:endParaRPr lang="en-US" altLang="zh-CN" sz="1985"/>
          </a:p>
          <a:p>
            <a:pPr lvl="1"/>
            <a:r>
              <a:rPr lang="en-US" altLang="zh-CN" sz="1985"/>
              <a:t>This chip is probably the first VLSI</a:t>
            </a:r>
          </a:p>
          <a:p>
            <a:r>
              <a:rPr lang="en-US" altLang="zh-CN" sz="2381"/>
              <a:t>RISC RISC-II (1983)</a:t>
            </a:r>
          </a:p>
          <a:p>
            <a:pPr lvl="1"/>
            <a:r>
              <a:rPr lang="en-US" altLang="zh-CN" sz="1985"/>
              <a:t>Contains 40,760 transistors</a:t>
            </a:r>
          </a:p>
          <a:p>
            <a:pPr lvl="1"/>
            <a:r>
              <a:rPr lang="en-US" altLang="zh-CN" sz="1985"/>
              <a:t>Fabbed in 3 µm NMOS, ran at 3 MHz, and the die size is 60 mm</a:t>
            </a:r>
            <a:r>
              <a:rPr lang="en-US" altLang="zh-CN" sz="1985" baseline="30000"/>
              <a:t>2</a:t>
            </a:r>
            <a:endParaRPr lang="en-US" altLang="zh-CN" sz="1985" baseline="30000" dirty="0"/>
          </a:p>
        </p:txBody>
      </p:sp>
      <p:pic>
        <p:nvPicPr>
          <p:cNvPr id="10" name="Picture 4">
            <a:extLst>
              <a:ext uri="{FF2B5EF4-FFF2-40B4-BE49-F238E27FC236}">
                <a16:creationId xmlns:a16="http://schemas.microsoft.com/office/drawing/2014/main" id="{14D212AD-2BBD-7F42-87B7-B029CB86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077341" y="1618096"/>
            <a:ext cx="3459244" cy="1943226"/>
          </a:xfrm>
          <a:prstGeom prst="rect">
            <a:avLst/>
          </a:prstGeom>
          <a:ln/>
        </p:spPr>
      </p:pic>
      <p:pic>
        <p:nvPicPr>
          <p:cNvPr id="14" name="Picture 5">
            <a:extLst>
              <a:ext uri="{FF2B5EF4-FFF2-40B4-BE49-F238E27FC236}">
                <a16:creationId xmlns:a16="http://schemas.microsoft.com/office/drawing/2014/main" id="{AD12FE95-1B87-A748-80A3-438563C11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077341" y="3959544"/>
            <a:ext cx="3459244" cy="1478213"/>
          </a:xfrm>
          <a:prstGeom prst="rect">
            <a:avLst/>
          </a:prstGeom>
          <a:ln/>
        </p:spPr>
      </p:pic>
      <p:sp>
        <p:nvSpPr>
          <p:cNvPr id="15" name="日期占位符 6">
            <a:extLst>
              <a:ext uri="{FF2B5EF4-FFF2-40B4-BE49-F238E27FC236}">
                <a16:creationId xmlns:a16="http://schemas.microsoft.com/office/drawing/2014/main" id="{FD86A8FC-CE9E-6B47-A714-E8283014B779}"/>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6" name="页脚占位符 7">
            <a:extLst>
              <a:ext uri="{FF2B5EF4-FFF2-40B4-BE49-F238E27FC236}">
                <a16:creationId xmlns:a16="http://schemas.microsoft.com/office/drawing/2014/main" id="{2DFF655F-9B71-894A-B35D-E2CA9B60E749}"/>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7" name="灯片编号占位符 8">
            <a:extLst>
              <a:ext uri="{FF2B5EF4-FFF2-40B4-BE49-F238E27FC236}">
                <a16:creationId xmlns:a16="http://schemas.microsoft.com/office/drawing/2014/main" id="{C3B570DB-2A95-6442-BD05-DC7C2C6E0DBF}"/>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76</a:t>
            </a:fld>
            <a:endParaRPr lang="en-US" altLang="zh-CN"/>
          </a:p>
        </p:txBody>
      </p:sp>
    </p:spTree>
    <p:extLst>
      <p:ext uri="{BB962C8B-B14F-4D97-AF65-F5344CB8AC3E}">
        <p14:creationId xmlns:p14="http://schemas.microsoft.com/office/powerpoint/2010/main" val="14321719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D60CEBA-0B9F-BC47-8892-C340D8C3C9E5}"/>
              </a:ext>
            </a:extLst>
          </p:cNvPr>
          <p:cNvSpPr>
            <a:spLocks noGrp="1" noChangeArrowheads="1"/>
          </p:cNvSpPr>
          <p:nvPr>
            <p:ph type="title"/>
          </p:nvPr>
        </p:nvSpPr>
        <p:spPr/>
        <p:txBody>
          <a:bodyPr/>
          <a:lstStyle/>
          <a:p>
            <a:r>
              <a:rPr lang="zh-CN" altLang="zh-CN" sz="2381"/>
              <a:t>John L. Hennessy</a:t>
            </a:r>
          </a:p>
        </p:txBody>
      </p:sp>
      <p:sp>
        <p:nvSpPr>
          <p:cNvPr id="84995" name="Rectangle 3">
            <a:extLst>
              <a:ext uri="{FF2B5EF4-FFF2-40B4-BE49-F238E27FC236}">
                <a16:creationId xmlns:a16="http://schemas.microsoft.com/office/drawing/2014/main" id="{DB895751-1007-3642-9DCE-69C237B1F770}"/>
              </a:ext>
            </a:extLst>
          </p:cNvPr>
          <p:cNvSpPr>
            <a:spLocks noGrp="1" noChangeArrowheads="1"/>
          </p:cNvSpPr>
          <p:nvPr>
            <p:ph type="body" sz="half" idx="1"/>
          </p:nvPr>
        </p:nvSpPr>
        <p:spPr>
          <a:xfrm>
            <a:off x="254561" y="1645820"/>
            <a:ext cx="5461700" cy="4047757"/>
          </a:xfrm>
        </p:spPr>
        <p:txBody>
          <a:bodyPr/>
          <a:lstStyle/>
          <a:p>
            <a:endParaRPr lang="zh-CN" altLang="zh-CN" sz="1270"/>
          </a:p>
          <a:p>
            <a:endParaRPr lang="zh-CN" altLang="zh-CN" sz="1429"/>
          </a:p>
          <a:p>
            <a:endParaRPr lang="zh-CN" altLang="zh-CN" sz="1588"/>
          </a:p>
          <a:p>
            <a:endParaRPr lang="zh-CN" altLang="zh-CN" sz="1905"/>
          </a:p>
          <a:p>
            <a:endParaRPr lang="zh-CN" altLang="zh-CN" sz="2223"/>
          </a:p>
          <a:p>
            <a:endParaRPr lang="zh-CN" altLang="zh-CN" sz="2540"/>
          </a:p>
          <a:p>
            <a:endParaRPr lang="zh-CN" altLang="zh-CN" sz="2540"/>
          </a:p>
          <a:p>
            <a:r>
              <a:rPr lang="zh-CN" altLang="zh-CN" sz="1270"/>
              <a:t>Over the years, the duties of a university president have expanded dramatically. Stanford's president remains focused on and rooted in academics, but the job entails much more. Raising money, making decisions about future land use and addressing the needs of a medical center are just a few of the responsibilities of Stanford's tenth president, John L. Hennessy.</a:t>
            </a:r>
          </a:p>
        </p:txBody>
      </p:sp>
      <p:pic>
        <p:nvPicPr>
          <p:cNvPr id="84996" name="Picture 4">
            <a:extLst>
              <a:ext uri="{FF2B5EF4-FFF2-40B4-BE49-F238E27FC236}">
                <a16:creationId xmlns:a16="http://schemas.microsoft.com/office/drawing/2014/main" id="{2EB75748-BCBB-1A43-8C0E-48A7E8A579C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951918" y="1539964"/>
            <a:ext cx="2849308" cy="4172517"/>
          </a:xfrm>
        </p:spPr>
      </p:pic>
      <p:sp>
        <p:nvSpPr>
          <p:cNvPr id="84997" name="Oval 5">
            <a:extLst>
              <a:ext uri="{FF2B5EF4-FFF2-40B4-BE49-F238E27FC236}">
                <a16:creationId xmlns:a16="http://schemas.microsoft.com/office/drawing/2014/main" id="{7439C3CE-5D64-1449-9686-4DA83BC1A4B2}"/>
              </a:ext>
            </a:extLst>
          </p:cNvPr>
          <p:cNvSpPr>
            <a:spLocks noChangeArrowheads="1"/>
          </p:cNvSpPr>
          <p:nvPr/>
        </p:nvSpPr>
        <p:spPr bwMode="auto">
          <a:xfrm>
            <a:off x="7659486" y="4948801"/>
            <a:ext cx="1048485" cy="485176"/>
          </a:xfrm>
          <a:prstGeom prst="ellipse">
            <a:avLst/>
          </a:prstGeom>
          <a:noFill/>
          <a:ln w="63500" cmpd="sng">
            <a:solidFill>
              <a:srgbClr val="FF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1999"/>
                    </a:schemeClr>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1588" b="1">
              <a:solidFill>
                <a:srgbClr val="FF00FF"/>
              </a:solidFill>
              <a:ea typeface="楷体_GB2312" pitchFamily="1" charset="-122"/>
            </a:endParaRPr>
          </a:p>
        </p:txBody>
      </p:sp>
      <p:pic>
        <p:nvPicPr>
          <p:cNvPr id="84998" name="内容占位符 2" descr="hennessy_president.jpeg">
            <a:extLst>
              <a:ext uri="{FF2B5EF4-FFF2-40B4-BE49-F238E27FC236}">
                <a16:creationId xmlns:a16="http://schemas.microsoft.com/office/drawing/2014/main" id="{0232ABBC-306E-AA42-84F2-E0F1C5EABB02}"/>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254560" y="1475693"/>
            <a:ext cx="5575118" cy="2655238"/>
          </a:xfrm>
          <a:noFill/>
          <a:ln/>
        </p:spPr>
      </p:pic>
      <p:sp>
        <p:nvSpPr>
          <p:cNvPr id="84999" name="Text Box 7">
            <a:extLst>
              <a:ext uri="{FF2B5EF4-FFF2-40B4-BE49-F238E27FC236}">
                <a16:creationId xmlns:a16="http://schemas.microsoft.com/office/drawing/2014/main" id="{37BCF376-498F-D441-924E-0A8BF4D55970}"/>
              </a:ext>
            </a:extLst>
          </p:cNvPr>
          <p:cNvSpPr txBox="1">
            <a:spLocks noChangeArrowheads="1"/>
          </p:cNvSpPr>
          <p:nvPr/>
        </p:nvSpPr>
        <p:spPr bwMode="auto">
          <a:xfrm rot="18736761">
            <a:off x="4713773" y="3426316"/>
            <a:ext cx="4680377" cy="53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58" b="1">
                <a:solidFill>
                  <a:srgbClr val="FF00FF"/>
                </a:solidFill>
                <a:latin typeface="Bauhaus 93" pitchFamily="82" charset="0"/>
                <a:ea typeface="楷体_GB2312" pitchFamily="1" charset="-122"/>
              </a:rPr>
              <a:t>Stanford MIPS processor</a:t>
            </a:r>
          </a:p>
        </p:txBody>
      </p:sp>
      <p:sp>
        <p:nvSpPr>
          <p:cNvPr id="11" name="日期占位符 6">
            <a:extLst>
              <a:ext uri="{FF2B5EF4-FFF2-40B4-BE49-F238E27FC236}">
                <a16:creationId xmlns:a16="http://schemas.microsoft.com/office/drawing/2014/main" id="{FD8A02AA-159C-1143-8B62-F4AF0C6546CD}"/>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2" name="页脚占位符 7">
            <a:extLst>
              <a:ext uri="{FF2B5EF4-FFF2-40B4-BE49-F238E27FC236}">
                <a16:creationId xmlns:a16="http://schemas.microsoft.com/office/drawing/2014/main" id="{6D8B465F-28FF-7B44-A83E-46B1EB16188E}"/>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3" name="灯片编号占位符 8">
            <a:extLst>
              <a:ext uri="{FF2B5EF4-FFF2-40B4-BE49-F238E27FC236}">
                <a16:creationId xmlns:a16="http://schemas.microsoft.com/office/drawing/2014/main" id="{3396B6CB-18A7-9344-BB47-057919940079}"/>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77</a:t>
            </a:fld>
            <a:endParaRPr lang="en-US" altLang="zh-CN"/>
          </a:p>
        </p:txBody>
      </p:sp>
    </p:spTree>
    <p:extLst>
      <p:ext uri="{BB962C8B-B14F-4D97-AF65-F5344CB8AC3E}">
        <p14:creationId xmlns:p14="http://schemas.microsoft.com/office/powerpoint/2010/main" val="36957491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C112116-F006-3445-A609-DC34D44446D5}"/>
              </a:ext>
            </a:extLst>
          </p:cNvPr>
          <p:cNvSpPr>
            <a:spLocks noGrp="1" noChangeArrowheads="1"/>
          </p:cNvSpPr>
          <p:nvPr>
            <p:ph type="title"/>
          </p:nvPr>
        </p:nvSpPr>
        <p:spPr/>
        <p:txBody>
          <a:bodyPr/>
          <a:lstStyle/>
          <a:p>
            <a:pPr algn="l"/>
            <a:r>
              <a:rPr lang="en-US" altLang="zh-CN" sz="2381" dirty="0"/>
              <a:t>Reading</a:t>
            </a:r>
            <a:r>
              <a:rPr lang="zh-CN" altLang="zh-CN" sz="2381" dirty="0"/>
              <a:t> Paper</a:t>
            </a:r>
          </a:p>
        </p:txBody>
      </p:sp>
      <p:pic>
        <p:nvPicPr>
          <p:cNvPr id="82948" name="Picture 4">
            <a:extLst>
              <a:ext uri="{FF2B5EF4-FFF2-40B4-BE49-F238E27FC236}">
                <a16:creationId xmlns:a16="http://schemas.microsoft.com/office/drawing/2014/main" id="{C0113EC9-A838-D149-BCA4-FE7D5F4E8DA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305591" y="1131753"/>
            <a:ext cx="4621031" cy="5317583"/>
          </a:xfrm>
          <a:ln/>
        </p:spPr>
      </p:pic>
      <p:sp>
        <p:nvSpPr>
          <p:cNvPr id="11" name="日期占位符 6">
            <a:extLst>
              <a:ext uri="{FF2B5EF4-FFF2-40B4-BE49-F238E27FC236}">
                <a16:creationId xmlns:a16="http://schemas.microsoft.com/office/drawing/2014/main" id="{4E862B70-D72B-FA40-A7DD-7A9285ABD6F1}"/>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2" name="页脚占位符 7">
            <a:extLst>
              <a:ext uri="{FF2B5EF4-FFF2-40B4-BE49-F238E27FC236}">
                <a16:creationId xmlns:a16="http://schemas.microsoft.com/office/drawing/2014/main" id="{E4128B31-3E16-A849-93AA-7EA247D77052}"/>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3" name="灯片编号占位符 8">
            <a:extLst>
              <a:ext uri="{FF2B5EF4-FFF2-40B4-BE49-F238E27FC236}">
                <a16:creationId xmlns:a16="http://schemas.microsoft.com/office/drawing/2014/main" id="{8C1D9AB4-D3F7-4A42-A6F8-7BE6C6B0C47F}"/>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78</a:t>
            </a:fld>
            <a:endParaRPr lang="en-US" altLang="zh-CN"/>
          </a:p>
        </p:txBody>
      </p:sp>
    </p:spTree>
    <p:extLst>
      <p:ext uri="{BB962C8B-B14F-4D97-AF65-F5344CB8AC3E}">
        <p14:creationId xmlns:p14="http://schemas.microsoft.com/office/powerpoint/2010/main" val="34981268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7">
            <a:extLst>
              <a:ext uri="{FF2B5EF4-FFF2-40B4-BE49-F238E27FC236}">
                <a16:creationId xmlns:a16="http://schemas.microsoft.com/office/drawing/2014/main" id="{360CA5E7-AADB-4BF6-96A7-D718DA97B3F0}"/>
              </a:ext>
            </a:extLst>
          </p:cNvPr>
          <p:cNvSpPr>
            <a:spLocks noGrp="1" noChangeArrowheads="1"/>
          </p:cNvSpPr>
          <p:nvPr>
            <p:ph type="title"/>
          </p:nvPr>
        </p:nvSpPr>
        <p:spPr/>
        <p:txBody>
          <a:bodyPr/>
          <a:lstStyle/>
          <a:p>
            <a:r>
              <a:rPr lang="en-US" altLang="zh-CN" dirty="0"/>
              <a:t>Reading – 10min Presentations</a:t>
            </a:r>
            <a:endParaRPr lang="zh-CN" altLang="en-US" dirty="0"/>
          </a:p>
        </p:txBody>
      </p:sp>
      <p:sp>
        <p:nvSpPr>
          <p:cNvPr id="46083" name="内容占位符 8">
            <a:extLst>
              <a:ext uri="{FF2B5EF4-FFF2-40B4-BE49-F238E27FC236}">
                <a16:creationId xmlns:a16="http://schemas.microsoft.com/office/drawing/2014/main" id="{19EC1C0C-9C2E-48F7-81A7-D6E45BC24D17}"/>
              </a:ext>
            </a:extLst>
          </p:cNvPr>
          <p:cNvSpPr>
            <a:spLocks noGrp="1" noChangeArrowheads="1"/>
          </p:cNvSpPr>
          <p:nvPr>
            <p:ph idx="1"/>
          </p:nvPr>
        </p:nvSpPr>
        <p:spPr/>
        <p:txBody>
          <a:bodyPr/>
          <a:lstStyle/>
          <a:p>
            <a:r>
              <a:rPr lang="en-US" altLang="zh-CN" dirty="0"/>
              <a:t>Textbook</a:t>
            </a:r>
          </a:p>
          <a:p>
            <a:pPr lvl="1"/>
            <a:r>
              <a:rPr lang="en-US" altLang="zh-CN" dirty="0"/>
              <a:t>Appendix C</a:t>
            </a:r>
          </a:p>
          <a:p>
            <a:r>
              <a:rPr lang="en-US" altLang="zh-CN" dirty="0"/>
              <a:t>Papers </a:t>
            </a:r>
          </a:p>
          <a:p>
            <a:pPr lvl="1"/>
            <a:r>
              <a:rPr lang="en-US" altLang="zh-CN" dirty="0"/>
              <a:t>”Design and Implementation of RISC I", C.H. Sequin and D.A. Patterson, Proc. Advanced Course on VLSI architecture, 1982</a:t>
            </a:r>
          </a:p>
        </p:txBody>
      </p:sp>
      <p:sp>
        <p:nvSpPr>
          <p:cNvPr id="46087" name="Text Box 4">
            <a:extLst>
              <a:ext uri="{FF2B5EF4-FFF2-40B4-BE49-F238E27FC236}">
                <a16:creationId xmlns:a16="http://schemas.microsoft.com/office/drawing/2014/main" id="{BB79A151-58AB-4E3B-8B5A-5AFB67F36B58}"/>
              </a:ext>
            </a:extLst>
          </p:cNvPr>
          <p:cNvSpPr txBox="1">
            <a:spLocks noChangeArrowheads="1"/>
          </p:cNvSpPr>
          <p:nvPr/>
        </p:nvSpPr>
        <p:spPr bwMode="auto">
          <a:xfrm rot="-1980000">
            <a:off x="1997868" y="3007892"/>
            <a:ext cx="5148263" cy="1176337"/>
          </a:xfrm>
          <a:prstGeom prst="rect">
            <a:avLst/>
          </a:prstGeom>
          <a:noFill/>
          <a:ln w="76200">
            <a:solidFill>
              <a:srgbClr val="FF0000">
                <a:alpha val="30980"/>
              </a:srgbClr>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txBody>
          <a:bodyPr lIns="90170" tIns="46990" rIns="90170" bIns="46990">
            <a:spAutoFit/>
          </a:bodyPr>
          <a:lstStyle>
            <a:lvl1pPr>
              <a:spcBef>
                <a:spcPct val="20000"/>
              </a:spcBef>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0" lang="zh-CN" altLang="en-US" sz="6600" b="1" dirty="0">
                <a:solidFill>
                  <a:srgbClr val="FF0000"/>
                </a:solidFill>
              </a:rPr>
              <a:t>Homeworks</a:t>
            </a:r>
          </a:p>
        </p:txBody>
      </p:sp>
      <p:sp>
        <p:nvSpPr>
          <p:cNvPr id="7" name="日期占位符 6">
            <a:extLst>
              <a:ext uri="{FF2B5EF4-FFF2-40B4-BE49-F238E27FC236}">
                <a16:creationId xmlns:a16="http://schemas.microsoft.com/office/drawing/2014/main" id="{3FEA77D9-F758-43E2-9F2D-0EBA6D0B97C8}"/>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8" name="页脚占位符 7">
            <a:extLst>
              <a:ext uri="{FF2B5EF4-FFF2-40B4-BE49-F238E27FC236}">
                <a16:creationId xmlns:a16="http://schemas.microsoft.com/office/drawing/2014/main" id="{6920CD51-53B4-44C3-9636-32620BBF7C51}"/>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9" name="灯片编号占位符 8">
            <a:extLst>
              <a:ext uri="{FF2B5EF4-FFF2-40B4-BE49-F238E27FC236}">
                <a16:creationId xmlns:a16="http://schemas.microsoft.com/office/drawing/2014/main" id="{5E55079E-8DB6-46FE-97DE-C2803F2C86DC}"/>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79</a:t>
            </a:fld>
            <a:endParaRPr lang="en-US" altLang="zh-CN"/>
          </a:p>
        </p:txBody>
      </p:sp>
    </p:spTree>
    <p:extLst>
      <p:ext uri="{BB962C8B-B14F-4D97-AF65-F5344CB8AC3E}">
        <p14:creationId xmlns:p14="http://schemas.microsoft.com/office/powerpoint/2010/main" val="191639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fontScale="90000"/>
          </a:bodyPr>
          <a:lstStyle/>
          <a:p>
            <a:r>
              <a:rPr lang="en-US" altLang="zh-Hans" dirty="0"/>
              <a:t>Pipelined</a:t>
            </a:r>
            <a:r>
              <a:rPr lang="zh-Hans" altLang="en-US" dirty="0"/>
              <a:t> </a:t>
            </a:r>
            <a:r>
              <a:rPr lang="en-US" altLang="zh-Hans" dirty="0" err="1"/>
              <a:t>Datapath</a:t>
            </a:r>
            <a:r>
              <a:rPr lang="en-US" altLang="zh-Hans" dirty="0"/>
              <a:t>:</a:t>
            </a:r>
            <a:r>
              <a:rPr lang="zh-Hans" altLang="en-US" dirty="0"/>
              <a:t> </a:t>
            </a:r>
            <a:r>
              <a:rPr lang="en-US" altLang="zh-Hans" dirty="0"/>
              <a:t>With</a:t>
            </a:r>
            <a:r>
              <a:rPr lang="zh-Hans" altLang="en-US" dirty="0"/>
              <a:t> </a:t>
            </a:r>
            <a:r>
              <a:rPr lang="en-US" altLang="zh-Hans" dirty="0"/>
              <a:t>latches</a:t>
            </a:r>
            <a:r>
              <a:rPr lang="zh-Hans" altLang="en-US" dirty="0"/>
              <a:t> </a:t>
            </a:r>
            <a:r>
              <a:rPr lang="en-US" altLang="zh-Hans" dirty="0"/>
              <a:t>and</a:t>
            </a:r>
            <a:r>
              <a:rPr lang="zh-Hans" altLang="en-US" dirty="0"/>
              <a:t> </a:t>
            </a:r>
            <a:r>
              <a:rPr lang="en-US" altLang="zh-Hans" dirty="0"/>
              <a:t>Stages</a:t>
            </a:r>
            <a:endParaRPr lang="zh-CN" altLang="en-US" dirty="0"/>
          </a:p>
        </p:txBody>
      </p:sp>
      <p:sp>
        <p:nvSpPr>
          <p:cNvPr id="64" name="未知">
            <a:extLst>
              <a:ext uri="{FF2B5EF4-FFF2-40B4-BE49-F238E27FC236}">
                <a16:creationId xmlns:a16="http://schemas.microsoft.com/office/drawing/2014/main" id="{8C5FC593-D6AA-C949-9FEB-6EA4276FE980}"/>
              </a:ext>
            </a:extLst>
          </p:cNvPr>
          <p:cNvSpPr>
            <a:spLocks/>
          </p:cNvSpPr>
          <p:nvPr/>
        </p:nvSpPr>
        <p:spPr bwMode="auto">
          <a:xfrm>
            <a:off x="207933" y="1828549"/>
            <a:ext cx="1567687" cy="912384"/>
          </a:xfrm>
          <a:custGeom>
            <a:avLst/>
            <a:gdLst>
              <a:gd name="T0" fmla="*/ 800 w 987"/>
              <a:gd name="T1" fmla="*/ 311 h 766"/>
              <a:gd name="T2" fmla="*/ 987 w 987"/>
              <a:gd name="T3" fmla="*/ 311 h 766"/>
              <a:gd name="T4" fmla="*/ 987 w 987"/>
              <a:gd name="T5" fmla="*/ 0 h 766"/>
              <a:gd name="T6" fmla="*/ 0 w 987"/>
              <a:gd name="T7" fmla="*/ 0 h 766"/>
              <a:gd name="T8" fmla="*/ 0 w 987"/>
              <a:gd name="T9" fmla="*/ 765 h 766"/>
              <a:gd name="T10" fmla="*/ 541 w 987"/>
              <a:gd name="T11" fmla="*/ 766 h 766"/>
            </a:gdLst>
            <a:ahLst/>
            <a:cxnLst>
              <a:cxn ang="0">
                <a:pos x="T0" y="T1"/>
              </a:cxn>
              <a:cxn ang="0">
                <a:pos x="T2" y="T3"/>
              </a:cxn>
              <a:cxn ang="0">
                <a:pos x="T4" y="T5"/>
              </a:cxn>
              <a:cxn ang="0">
                <a:pos x="T6" y="T7"/>
              </a:cxn>
              <a:cxn ang="0">
                <a:pos x="T8" y="T9"/>
              </a:cxn>
              <a:cxn ang="0">
                <a:pos x="T10" y="T11"/>
              </a:cxn>
            </a:cxnLst>
            <a:rect l="0" t="0" r="r" b="b"/>
            <a:pathLst>
              <a:path w="987" h="766">
                <a:moveTo>
                  <a:pt x="800" y="311"/>
                </a:moveTo>
                <a:lnTo>
                  <a:pt x="987" y="311"/>
                </a:lnTo>
                <a:lnTo>
                  <a:pt x="987" y="0"/>
                </a:lnTo>
                <a:lnTo>
                  <a:pt x="0" y="0"/>
                </a:lnTo>
                <a:lnTo>
                  <a:pt x="0" y="765"/>
                </a:lnTo>
                <a:lnTo>
                  <a:pt x="541" y="766"/>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nvGrpSpPr>
          <p:cNvPr id="65" name="Group 4">
            <a:extLst>
              <a:ext uri="{FF2B5EF4-FFF2-40B4-BE49-F238E27FC236}">
                <a16:creationId xmlns:a16="http://schemas.microsoft.com/office/drawing/2014/main" id="{C55DB0B1-6DD1-AC4C-99EB-E92E211CF041}"/>
              </a:ext>
            </a:extLst>
          </p:cNvPr>
          <p:cNvGrpSpPr>
            <a:grpSpLocks/>
          </p:cNvGrpSpPr>
          <p:nvPr/>
        </p:nvGrpSpPr>
        <p:grpSpPr bwMode="auto">
          <a:xfrm>
            <a:off x="827951" y="4511511"/>
            <a:ext cx="8222379" cy="804872"/>
            <a:chOff x="0" y="0"/>
            <a:chExt cx="5179" cy="675"/>
          </a:xfrm>
        </p:grpSpPr>
        <p:sp>
          <p:nvSpPr>
            <p:cNvPr id="66" name="Rectangle 5">
              <a:extLst>
                <a:ext uri="{FF2B5EF4-FFF2-40B4-BE49-F238E27FC236}">
                  <a16:creationId xmlns:a16="http://schemas.microsoft.com/office/drawing/2014/main" id="{D893C7C5-65DE-4240-9840-79044EE75F3C}"/>
                </a:ext>
              </a:extLst>
            </p:cNvPr>
            <p:cNvSpPr>
              <a:spLocks noChangeArrowheads="1"/>
            </p:cNvSpPr>
            <p:nvPr/>
          </p:nvSpPr>
          <p:spPr bwMode="auto">
            <a:xfrm>
              <a:off x="4707" y="0"/>
              <a:ext cx="472" cy="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ctr" eaLnBrk="0" hangingPunct="0"/>
              <a:r>
                <a:rPr lang="en-US" altLang="zh-CN" sz="1588" i="1">
                  <a:solidFill>
                    <a:srgbClr val="56127A"/>
                  </a:solidFill>
                  <a:latin typeface="Verdana" panose="020B0604030504040204" pitchFamily="34" charset="0"/>
                </a:rPr>
                <a:t>write</a:t>
              </a:r>
            </a:p>
            <a:p>
              <a:pPr algn="ctr" eaLnBrk="0" hangingPunct="0"/>
              <a:r>
                <a:rPr lang="en-US" altLang="zh-CN" sz="1588" i="1">
                  <a:solidFill>
                    <a:srgbClr val="56127A"/>
                  </a:solidFill>
                  <a:latin typeface="Verdana" panose="020B0604030504040204" pitchFamily="34" charset="0"/>
                </a:rPr>
                <a:t>-back</a:t>
              </a:r>
            </a:p>
            <a:p>
              <a:pPr algn="ctr" eaLnBrk="0" hangingPunct="0"/>
              <a:r>
                <a:rPr lang="en-US" altLang="zh-CN" sz="1588" i="1">
                  <a:solidFill>
                    <a:srgbClr val="56127A"/>
                  </a:solidFill>
                  <a:latin typeface="Verdana" panose="020B0604030504040204" pitchFamily="34" charset="0"/>
                </a:rPr>
                <a:t>phase</a:t>
              </a:r>
            </a:p>
          </p:txBody>
        </p:sp>
        <p:sp>
          <p:nvSpPr>
            <p:cNvPr id="67" name="Rectangle 6">
              <a:extLst>
                <a:ext uri="{FF2B5EF4-FFF2-40B4-BE49-F238E27FC236}">
                  <a16:creationId xmlns:a16="http://schemas.microsoft.com/office/drawing/2014/main" id="{2DE63BD4-C24D-E14D-A43E-B15F0AF3B141}"/>
                </a:ext>
              </a:extLst>
            </p:cNvPr>
            <p:cNvSpPr>
              <a:spLocks noChangeArrowheads="1"/>
            </p:cNvSpPr>
            <p:nvPr/>
          </p:nvSpPr>
          <p:spPr bwMode="auto">
            <a:xfrm>
              <a:off x="0" y="118"/>
              <a:ext cx="633" cy="4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algn="ctr" eaLnBrk="0" hangingPunct="0"/>
              <a:r>
                <a:rPr lang="en-US" altLang="zh-CN" sz="1588" i="1">
                  <a:solidFill>
                    <a:srgbClr val="56127A"/>
                  </a:solidFill>
                  <a:latin typeface="Verdana" panose="020B0604030504040204" pitchFamily="34" charset="0"/>
                </a:rPr>
                <a:t>fetch</a:t>
              </a:r>
            </a:p>
            <a:p>
              <a:pPr algn="ctr" eaLnBrk="0" hangingPunct="0"/>
              <a:r>
                <a:rPr lang="en-US" altLang="zh-CN" sz="1588" i="1">
                  <a:solidFill>
                    <a:srgbClr val="56127A"/>
                  </a:solidFill>
                  <a:latin typeface="Verdana" panose="020B0604030504040204" pitchFamily="34" charset="0"/>
                </a:rPr>
                <a:t>phase</a:t>
              </a:r>
            </a:p>
          </p:txBody>
        </p:sp>
        <p:sp>
          <p:nvSpPr>
            <p:cNvPr id="68" name="Rectangle 7">
              <a:extLst>
                <a:ext uri="{FF2B5EF4-FFF2-40B4-BE49-F238E27FC236}">
                  <a16:creationId xmlns:a16="http://schemas.microsoft.com/office/drawing/2014/main" id="{AD6DD8A3-245E-094E-8209-400E6EEAE9D7}"/>
                </a:ext>
              </a:extLst>
            </p:cNvPr>
            <p:cNvSpPr>
              <a:spLocks noChangeArrowheads="1"/>
            </p:cNvSpPr>
            <p:nvPr/>
          </p:nvSpPr>
          <p:spPr bwMode="auto">
            <a:xfrm>
              <a:off x="2613" y="118"/>
              <a:ext cx="809" cy="4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algn="ctr" eaLnBrk="0" hangingPunct="0"/>
              <a:r>
                <a:rPr lang="en-US" altLang="zh-CN" sz="1588" i="1">
                  <a:solidFill>
                    <a:srgbClr val="56127A"/>
                  </a:solidFill>
                  <a:latin typeface="Verdana" panose="020B0604030504040204" pitchFamily="34" charset="0"/>
                </a:rPr>
                <a:t>execute</a:t>
              </a:r>
            </a:p>
            <a:p>
              <a:pPr algn="ctr" eaLnBrk="0" hangingPunct="0"/>
              <a:r>
                <a:rPr lang="en-US" altLang="zh-CN" sz="1588" i="1">
                  <a:solidFill>
                    <a:srgbClr val="56127A"/>
                  </a:solidFill>
                  <a:latin typeface="Verdana" panose="020B0604030504040204" pitchFamily="34" charset="0"/>
                </a:rPr>
                <a:t>phase</a:t>
              </a:r>
            </a:p>
          </p:txBody>
        </p:sp>
        <p:sp>
          <p:nvSpPr>
            <p:cNvPr id="69" name="Rectangle 8">
              <a:extLst>
                <a:ext uri="{FF2B5EF4-FFF2-40B4-BE49-F238E27FC236}">
                  <a16:creationId xmlns:a16="http://schemas.microsoft.com/office/drawing/2014/main" id="{2EF06308-8F3A-9046-8D0B-30323DDFED88}"/>
                </a:ext>
              </a:extLst>
            </p:cNvPr>
            <p:cNvSpPr>
              <a:spLocks noChangeArrowheads="1"/>
            </p:cNvSpPr>
            <p:nvPr/>
          </p:nvSpPr>
          <p:spPr bwMode="auto">
            <a:xfrm>
              <a:off x="789" y="118"/>
              <a:ext cx="1729" cy="4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algn="ctr" eaLnBrk="0" hangingPunct="0"/>
              <a:r>
                <a:rPr lang="en-US" altLang="zh-CN" sz="1588" i="1">
                  <a:solidFill>
                    <a:srgbClr val="56127A"/>
                  </a:solidFill>
                  <a:latin typeface="Verdana" panose="020B0604030504040204" pitchFamily="34" charset="0"/>
                </a:rPr>
                <a:t>decode &amp; Reg-fetch</a:t>
              </a:r>
            </a:p>
            <a:p>
              <a:pPr algn="ctr" eaLnBrk="0" hangingPunct="0"/>
              <a:r>
                <a:rPr lang="en-US" altLang="zh-CN" sz="1588" i="1">
                  <a:solidFill>
                    <a:srgbClr val="56127A"/>
                  </a:solidFill>
                  <a:latin typeface="Verdana" panose="020B0604030504040204" pitchFamily="34" charset="0"/>
                </a:rPr>
                <a:t>phase</a:t>
              </a:r>
            </a:p>
          </p:txBody>
        </p:sp>
        <p:sp>
          <p:nvSpPr>
            <p:cNvPr id="70" name="Rectangle 9">
              <a:extLst>
                <a:ext uri="{FF2B5EF4-FFF2-40B4-BE49-F238E27FC236}">
                  <a16:creationId xmlns:a16="http://schemas.microsoft.com/office/drawing/2014/main" id="{364EDC20-2402-1047-9734-1945E408567D}"/>
                </a:ext>
              </a:extLst>
            </p:cNvPr>
            <p:cNvSpPr>
              <a:spLocks noChangeArrowheads="1"/>
            </p:cNvSpPr>
            <p:nvPr/>
          </p:nvSpPr>
          <p:spPr bwMode="auto">
            <a:xfrm>
              <a:off x="3618" y="118"/>
              <a:ext cx="881" cy="4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algn="ctr" eaLnBrk="0" hangingPunct="0"/>
              <a:r>
                <a:rPr lang="en-US" altLang="zh-CN" sz="1588" i="1">
                  <a:solidFill>
                    <a:srgbClr val="56127A"/>
                  </a:solidFill>
                  <a:latin typeface="Verdana" panose="020B0604030504040204" pitchFamily="34" charset="0"/>
                </a:rPr>
                <a:t>memory</a:t>
              </a:r>
            </a:p>
            <a:p>
              <a:pPr algn="ctr" eaLnBrk="0" hangingPunct="0"/>
              <a:r>
                <a:rPr lang="en-US" altLang="zh-CN" sz="1588" i="1">
                  <a:solidFill>
                    <a:srgbClr val="56127A"/>
                  </a:solidFill>
                  <a:latin typeface="Verdana" panose="020B0604030504040204" pitchFamily="34" charset="0"/>
                </a:rPr>
                <a:t>phase</a:t>
              </a:r>
            </a:p>
          </p:txBody>
        </p:sp>
      </p:grpSp>
      <p:sp>
        <p:nvSpPr>
          <p:cNvPr id="71" name="未知">
            <a:extLst>
              <a:ext uri="{FF2B5EF4-FFF2-40B4-BE49-F238E27FC236}">
                <a16:creationId xmlns:a16="http://schemas.microsoft.com/office/drawing/2014/main" id="{6AB65E5D-1663-5D4D-9917-BBC5C32EDBAC}"/>
              </a:ext>
            </a:extLst>
          </p:cNvPr>
          <p:cNvSpPr>
            <a:spLocks/>
          </p:cNvSpPr>
          <p:nvPr/>
        </p:nvSpPr>
        <p:spPr bwMode="auto">
          <a:xfrm>
            <a:off x="4191421" y="2971548"/>
            <a:ext cx="2593488" cy="490218"/>
          </a:xfrm>
          <a:custGeom>
            <a:avLst/>
            <a:gdLst>
              <a:gd name="T0" fmla="*/ 0 w 1238"/>
              <a:gd name="T1" fmla="*/ 0 h 419"/>
              <a:gd name="T2" fmla="*/ 0 w 1238"/>
              <a:gd name="T3" fmla="*/ 418 h 419"/>
              <a:gd name="T4" fmla="*/ 1237 w 1238"/>
              <a:gd name="T5" fmla="*/ 418 h 419"/>
            </a:gdLst>
            <a:ahLst/>
            <a:cxnLst>
              <a:cxn ang="0">
                <a:pos x="T0" y="T1"/>
              </a:cxn>
              <a:cxn ang="0">
                <a:pos x="T2" y="T3"/>
              </a:cxn>
              <a:cxn ang="0">
                <a:pos x="T4" y="T5"/>
              </a:cxn>
            </a:cxnLst>
            <a:rect l="0" t="0" r="r" b="b"/>
            <a:pathLst>
              <a:path w="1238" h="419">
                <a:moveTo>
                  <a:pt x="0" y="0"/>
                </a:moveTo>
                <a:lnTo>
                  <a:pt x="0" y="418"/>
                </a:lnTo>
                <a:lnTo>
                  <a:pt x="1237" y="418"/>
                </a:lnTo>
              </a:path>
            </a:pathLst>
          </a:custGeom>
          <a:noFill/>
          <a:ln w="25400" cap="rnd" cmpd="sng">
            <a:solidFill>
              <a:schemeClr val="tx1"/>
            </a:solidFill>
            <a:round/>
            <a:headEnd type="oval"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72" name="Line 11">
            <a:extLst>
              <a:ext uri="{FF2B5EF4-FFF2-40B4-BE49-F238E27FC236}">
                <a16:creationId xmlns:a16="http://schemas.microsoft.com/office/drawing/2014/main" id="{51B762CA-5B19-7540-B1A6-8106F975A5EE}"/>
              </a:ext>
            </a:extLst>
          </p:cNvPr>
          <p:cNvSpPr>
            <a:spLocks noChangeShapeType="1"/>
          </p:cNvSpPr>
          <p:nvPr/>
        </p:nvSpPr>
        <p:spPr bwMode="auto">
          <a:xfrm flipV="1">
            <a:off x="5716260" y="2856871"/>
            <a:ext cx="1068648" cy="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3" name="未知">
            <a:extLst>
              <a:ext uri="{FF2B5EF4-FFF2-40B4-BE49-F238E27FC236}">
                <a16:creationId xmlns:a16="http://schemas.microsoft.com/office/drawing/2014/main" id="{53B59B29-9590-224B-B2E5-6D386F46EACF}"/>
              </a:ext>
            </a:extLst>
          </p:cNvPr>
          <p:cNvSpPr>
            <a:spLocks/>
          </p:cNvSpPr>
          <p:nvPr/>
        </p:nvSpPr>
        <p:spPr bwMode="auto">
          <a:xfrm flipV="1">
            <a:off x="7561191" y="3004313"/>
            <a:ext cx="287325" cy="76873"/>
          </a:xfrm>
          <a:custGeom>
            <a:avLst/>
            <a:gdLst>
              <a:gd name="T0" fmla="*/ 0 w 358"/>
              <a:gd name="T1" fmla="*/ 0 h 1"/>
              <a:gd name="T2" fmla="*/ 357 w 358"/>
              <a:gd name="T3" fmla="*/ 0 h 1"/>
            </a:gdLst>
            <a:ahLst/>
            <a:cxnLst>
              <a:cxn ang="0">
                <a:pos x="T0" y="T1"/>
              </a:cxn>
              <a:cxn ang="0">
                <a:pos x="T2" y="T3"/>
              </a:cxn>
            </a:cxnLst>
            <a:rect l="0" t="0" r="r" b="b"/>
            <a:pathLst>
              <a:path w="358" h="1">
                <a:moveTo>
                  <a:pt x="0" y="0"/>
                </a:moveTo>
                <a:lnTo>
                  <a:pt x="357" y="0"/>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74" name="未知">
            <a:extLst>
              <a:ext uri="{FF2B5EF4-FFF2-40B4-BE49-F238E27FC236}">
                <a16:creationId xmlns:a16="http://schemas.microsoft.com/office/drawing/2014/main" id="{1B7E1F2D-2BE1-8849-9C17-8A1318AC3530}"/>
              </a:ext>
            </a:extLst>
          </p:cNvPr>
          <p:cNvSpPr>
            <a:spLocks/>
          </p:cNvSpPr>
          <p:nvPr/>
        </p:nvSpPr>
        <p:spPr bwMode="auto">
          <a:xfrm>
            <a:off x="3153017" y="2926181"/>
            <a:ext cx="5368445" cy="1016981"/>
          </a:xfrm>
          <a:custGeom>
            <a:avLst/>
            <a:gdLst>
              <a:gd name="T0" fmla="*/ 3097 w 3381"/>
              <a:gd name="T1" fmla="*/ 244 h 854"/>
              <a:gd name="T2" fmla="*/ 3381 w 3381"/>
              <a:gd name="T3" fmla="*/ 240 h 854"/>
              <a:gd name="T4" fmla="*/ 3379 w 3381"/>
              <a:gd name="T5" fmla="*/ 854 h 854"/>
              <a:gd name="T6" fmla="*/ 0 w 3381"/>
              <a:gd name="T7" fmla="*/ 853 h 854"/>
              <a:gd name="T8" fmla="*/ 1 w 3381"/>
              <a:gd name="T9" fmla="*/ 0 h 854"/>
              <a:gd name="T10" fmla="*/ 131 w 3381"/>
              <a:gd name="T11" fmla="*/ 0 h 854"/>
            </a:gdLst>
            <a:ahLst/>
            <a:cxnLst>
              <a:cxn ang="0">
                <a:pos x="T0" y="T1"/>
              </a:cxn>
              <a:cxn ang="0">
                <a:pos x="T2" y="T3"/>
              </a:cxn>
              <a:cxn ang="0">
                <a:pos x="T4" y="T5"/>
              </a:cxn>
              <a:cxn ang="0">
                <a:pos x="T6" y="T7"/>
              </a:cxn>
              <a:cxn ang="0">
                <a:pos x="T8" y="T9"/>
              </a:cxn>
              <a:cxn ang="0">
                <a:pos x="T10" y="T11"/>
              </a:cxn>
            </a:cxnLst>
            <a:rect l="0" t="0" r="r" b="b"/>
            <a:pathLst>
              <a:path w="3381" h="854">
                <a:moveTo>
                  <a:pt x="3097" y="244"/>
                </a:moveTo>
                <a:lnTo>
                  <a:pt x="3381" y="240"/>
                </a:lnTo>
                <a:lnTo>
                  <a:pt x="3379" y="854"/>
                </a:lnTo>
                <a:lnTo>
                  <a:pt x="0" y="853"/>
                </a:lnTo>
                <a:lnTo>
                  <a:pt x="1" y="0"/>
                </a:lnTo>
                <a:lnTo>
                  <a:pt x="131" y="0"/>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75" name="未知">
            <a:extLst>
              <a:ext uri="{FF2B5EF4-FFF2-40B4-BE49-F238E27FC236}">
                <a16:creationId xmlns:a16="http://schemas.microsoft.com/office/drawing/2014/main" id="{E3038D9A-0613-5F4D-8120-72DFDF999278}"/>
              </a:ext>
            </a:extLst>
          </p:cNvPr>
          <p:cNvSpPr>
            <a:spLocks/>
          </p:cNvSpPr>
          <p:nvPr/>
        </p:nvSpPr>
        <p:spPr bwMode="auto">
          <a:xfrm>
            <a:off x="7848516" y="2999273"/>
            <a:ext cx="229356" cy="458712"/>
          </a:xfrm>
          <a:custGeom>
            <a:avLst/>
            <a:gdLst>
              <a:gd name="T0" fmla="*/ 144 w 145"/>
              <a:gd name="T1" fmla="*/ 48 h 385"/>
              <a:gd name="T2" fmla="*/ 144 w 145"/>
              <a:gd name="T3" fmla="*/ 336 h 385"/>
              <a:gd name="T4" fmla="*/ 0 w 145"/>
              <a:gd name="T5" fmla="*/ 384 h 385"/>
              <a:gd name="T6" fmla="*/ 0 w 145"/>
              <a:gd name="T7" fmla="*/ 0 h 385"/>
              <a:gd name="T8" fmla="*/ 144 w 145"/>
              <a:gd name="T9" fmla="*/ 48 h 385"/>
            </a:gdLst>
            <a:ahLst/>
            <a:cxnLst>
              <a:cxn ang="0">
                <a:pos x="T0" y="T1"/>
              </a:cxn>
              <a:cxn ang="0">
                <a:pos x="T2" y="T3"/>
              </a:cxn>
              <a:cxn ang="0">
                <a:pos x="T4" y="T5"/>
              </a:cxn>
              <a:cxn ang="0">
                <a:pos x="T6" y="T7"/>
              </a:cxn>
              <a:cxn ang="0">
                <a:pos x="T8" y="T9"/>
              </a:cxn>
            </a:cxnLst>
            <a:rect l="0" t="0" r="r" b="b"/>
            <a:pathLst>
              <a:path w="145" h="385">
                <a:moveTo>
                  <a:pt x="144" y="48"/>
                </a:moveTo>
                <a:lnTo>
                  <a:pt x="144" y="336"/>
                </a:lnTo>
                <a:lnTo>
                  <a:pt x="0" y="384"/>
                </a:lnTo>
                <a:lnTo>
                  <a:pt x="0" y="0"/>
                </a:lnTo>
                <a:lnTo>
                  <a:pt x="144"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76" name="Rectangle 15">
            <a:extLst>
              <a:ext uri="{FF2B5EF4-FFF2-40B4-BE49-F238E27FC236}">
                <a16:creationId xmlns:a16="http://schemas.microsoft.com/office/drawing/2014/main" id="{EC2B4D00-3943-4249-921A-353F2822A32D}"/>
              </a:ext>
            </a:extLst>
          </p:cNvPr>
          <p:cNvSpPr>
            <a:spLocks noChangeArrowheads="1"/>
          </p:cNvSpPr>
          <p:nvPr/>
        </p:nvSpPr>
        <p:spPr bwMode="auto">
          <a:xfrm>
            <a:off x="6777347" y="2690524"/>
            <a:ext cx="776282" cy="896001"/>
          </a:xfrm>
          <a:prstGeom prst="rect">
            <a:avLst/>
          </a:prstGeom>
          <a:solidFill>
            <a:schemeClr val="accent1"/>
          </a:solidFill>
          <a:ln w="19050"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7" name="Rectangle 16">
            <a:extLst>
              <a:ext uri="{FF2B5EF4-FFF2-40B4-BE49-F238E27FC236}">
                <a16:creationId xmlns:a16="http://schemas.microsoft.com/office/drawing/2014/main" id="{ABFB2F25-9B4E-504D-B73C-CE4492DAA59F}"/>
              </a:ext>
            </a:extLst>
          </p:cNvPr>
          <p:cNvSpPr>
            <a:spLocks noChangeArrowheads="1"/>
          </p:cNvSpPr>
          <p:nvPr/>
        </p:nvSpPr>
        <p:spPr bwMode="auto">
          <a:xfrm>
            <a:off x="6711817" y="2744713"/>
            <a:ext cx="425593"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addr</a:t>
            </a:r>
          </a:p>
        </p:txBody>
      </p:sp>
      <p:sp>
        <p:nvSpPr>
          <p:cNvPr id="78" name="Rectangle 17">
            <a:extLst>
              <a:ext uri="{FF2B5EF4-FFF2-40B4-BE49-F238E27FC236}">
                <a16:creationId xmlns:a16="http://schemas.microsoft.com/office/drawing/2014/main" id="{D155BA3C-BBE1-F141-B8FD-DAA7C0039605}"/>
              </a:ext>
            </a:extLst>
          </p:cNvPr>
          <p:cNvSpPr>
            <a:spLocks noChangeArrowheads="1"/>
          </p:cNvSpPr>
          <p:nvPr/>
        </p:nvSpPr>
        <p:spPr bwMode="auto">
          <a:xfrm>
            <a:off x="6724419" y="3352129"/>
            <a:ext cx="516964"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wdata</a:t>
            </a:r>
          </a:p>
        </p:txBody>
      </p:sp>
      <p:sp>
        <p:nvSpPr>
          <p:cNvPr id="79" name="Rectangle 18">
            <a:extLst>
              <a:ext uri="{FF2B5EF4-FFF2-40B4-BE49-F238E27FC236}">
                <a16:creationId xmlns:a16="http://schemas.microsoft.com/office/drawing/2014/main" id="{F04839ED-FC99-8C40-A986-F64DC111AD29}"/>
              </a:ext>
            </a:extLst>
          </p:cNvPr>
          <p:cNvSpPr>
            <a:spLocks noChangeArrowheads="1"/>
          </p:cNvSpPr>
          <p:nvPr/>
        </p:nvSpPr>
        <p:spPr bwMode="auto">
          <a:xfrm>
            <a:off x="7062153" y="2936263"/>
            <a:ext cx="470477"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rdata</a:t>
            </a:r>
          </a:p>
        </p:txBody>
      </p:sp>
      <p:sp>
        <p:nvSpPr>
          <p:cNvPr id="80" name="Rectangle 19">
            <a:extLst>
              <a:ext uri="{FF2B5EF4-FFF2-40B4-BE49-F238E27FC236}">
                <a16:creationId xmlns:a16="http://schemas.microsoft.com/office/drawing/2014/main" id="{5683B2FB-53FC-0948-8300-AC02B60A2057}"/>
              </a:ext>
            </a:extLst>
          </p:cNvPr>
          <p:cNvSpPr>
            <a:spLocks noChangeArrowheads="1"/>
          </p:cNvSpPr>
          <p:nvPr/>
        </p:nvSpPr>
        <p:spPr bwMode="auto">
          <a:xfrm>
            <a:off x="6724419" y="3035820"/>
            <a:ext cx="720546" cy="413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111">
                <a:latin typeface="Verdana" panose="020B0604030504040204" pitchFamily="34" charset="0"/>
              </a:rPr>
              <a:t>Data</a:t>
            </a:r>
          </a:p>
          <a:p>
            <a:pPr eaLnBrk="0" hangingPunct="0"/>
            <a:r>
              <a:rPr lang="en-US" altLang="zh-CN" sz="1111">
                <a:latin typeface="Verdana" panose="020B0604030504040204" pitchFamily="34" charset="0"/>
              </a:rPr>
              <a:t>Memory</a:t>
            </a:r>
          </a:p>
        </p:txBody>
      </p:sp>
      <p:sp>
        <p:nvSpPr>
          <p:cNvPr id="81" name="Rectangle 20">
            <a:extLst>
              <a:ext uri="{FF2B5EF4-FFF2-40B4-BE49-F238E27FC236}">
                <a16:creationId xmlns:a16="http://schemas.microsoft.com/office/drawing/2014/main" id="{3D1BA9A8-DCB4-BD4C-8BA5-8AB4B1D58367}"/>
              </a:ext>
            </a:extLst>
          </p:cNvPr>
          <p:cNvSpPr>
            <a:spLocks noChangeArrowheads="1"/>
          </p:cNvSpPr>
          <p:nvPr/>
        </p:nvSpPr>
        <p:spPr bwMode="auto">
          <a:xfrm>
            <a:off x="6928571" y="2631295"/>
            <a:ext cx="316589"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we</a:t>
            </a:r>
          </a:p>
        </p:txBody>
      </p:sp>
      <p:sp>
        <p:nvSpPr>
          <p:cNvPr id="82" name="Line 21">
            <a:extLst>
              <a:ext uri="{FF2B5EF4-FFF2-40B4-BE49-F238E27FC236}">
                <a16:creationId xmlns:a16="http://schemas.microsoft.com/office/drawing/2014/main" id="{A8AB7AD3-D390-BF47-8477-654B6E83E39B}"/>
              </a:ext>
            </a:extLst>
          </p:cNvPr>
          <p:cNvSpPr>
            <a:spLocks noChangeShapeType="1"/>
          </p:cNvSpPr>
          <p:nvPr/>
        </p:nvSpPr>
        <p:spPr bwMode="auto">
          <a:xfrm>
            <a:off x="6816414" y="2699346"/>
            <a:ext cx="50408" cy="5796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3" name="Line 22">
            <a:extLst>
              <a:ext uri="{FF2B5EF4-FFF2-40B4-BE49-F238E27FC236}">
                <a16:creationId xmlns:a16="http://schemas.microsoft.com/office/drawing/2014/main" id="{50AD1574-2B2D-F04C-9F5A-F6BE78C5AAAA}"/>
              </a:ext>
            </a:extLst>
          </p:cNvPr>
          <p:cNvSpPr>
            <a:spLocks noChangeShapeType="1"/>
          </p:cNvSpPr>
          <p:nvPr/>
        </p:nvSpPr>
        <p:spPr bwMode="auto">
          <a:xfrm flipV="1">
            <a:off x="6866822" y="2681703"/>
            <a:ext cx="39066" cy="6553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4" name="未知">
            <a:extLst>
              <a:ext uri="{FF2B5EF4-FFF2-40B4-BE49-F238E27FC236}">
                <a16:creationId xmlns:a16="http://schemas.microsoft.com/office/drawing/2014/main" id="{67B441EB-74D6-2D40-B686-52FCEFBE71C0}"/>
              </a:ext>
            </a:extLst>
          </p:cNvPr>
          <p:cNvSpPr>
            <a:spLocks/>
          </p:cNvSpPr>
          <p:nvPr/>
        </p:nvSpPr>
        <p:spPr bwMode="auto">
          <a:xfrm>
            <a:off x="2671621" y="2652719"/>
            <a:ext cx="230617" cy="344034"/>
          </a:xfrm>
          <a:custGeom>
            <a:avLst/>
            <a:gdLst>
              <a:gd name="T0" fmla="*/ 144 w 145"/>
              <a:gd name="T1" fmla="*/ 240 h 289"/>
              <a:gd name="T2" fmla="*/ 144 w 145"/>
              <a:gd name="T3" fmla="*/ 48 h 289"/>
              <a:gd name="T4" fmla="*/ 0 w 145"/>
              <a:gd name="T5" fmla="*/ 0 h 289"/>
              <a:gd name="T6" fmla="*/ 0 w 145"/>
              <a:gd name="T7" fmla="*/ 288 h 289"/>
              <a:gd name="T8" fmla="*/ 144 w 145"/>
              <a:gd name="T9" fmla="*/ 240 h 289"/>
            </a:gdLst>
            <a:ahLst/>
            <a:cxnLst>
              <a:cxn ang="0">
                <a:pos x="T0" y="T1"/>
              </a:cxn>
              <a:cxn ang="0">
                <a:pos x="T2" y="T3"/>
              </a:cxn>
              <a:cxn ang="0">
                <a:pos x="T4" y="T5"/>
              </a:cxn>
              <a:cxn ang="0">
                <a:pos x="T6" y="T7"/>
              </a:cxn>
              <a:cxn ang="0">
                <a:pos x="T8" y="T9"/>
              </a:cxn>
            </a:cxnLst>
            <a:rect l="0" t="0" r="r" b="b"/>
            <a:pathLst>
              <a:path w="145" h="289">
                <a:moveTo>
                  <a:pt x="144" y="240"/>
                </a:moveTo>
                <a:lnTo>
                  <a:pt x="144" y="48"/>
                </a:lnTo>
                <a:lnTo>
                  <a:pt x="0" y="0"/>
                </a:lnTo>
                <a:lnTo>
                  <a:pt x="0" y="288"/>
                </a:lnTo>
                <a:lnTo>
                  <a:pt x="144" y="240"/>
                </a:lnTo>
              </a:path>
            </a:pathLst>
          </a:custGeom>
          <a:solidFill>
            <a:schemeClr val="bg1"/>
          </a:solidFill>
          <a:ln w="25400" cap="rnd"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85" name="未知">
            <a:extLst>
              <a:ext uri="{FF2B5EF4-FFF2-40B4-BE49-F238E27FC236}">
                <a16:creationId xmlns:a16="http://schemas.microsoft.com/office/drawing/2014/main" id="{F80FFE81-D518-5242-80A0-9543C3AD3990}"/>
              </a:ext>
            </a:extLst>
          </p:cNvPr>
          <p:cNvSpPr>
            <a:spLocks/>
          </p:cNvSpPr>
          <p:nvPr/>
        </p:nvSpPr>
        <p:spPr bwMode="auto">
          <a:xfrm>
            <a:off x="3972146" y="3102609"/>
            <a:ext cx="447371" cy="313790"/>
          </a:xfrm>
          <a:custGeom>
            <a:avLst/>
            <a:gdLst>
              <a:gd name="T0" fmla="*/ 0 w 283"/>
              <a:gd name="T1" fmla="*/ 262 h 264"/>
              <a:gd name="T2" fmla="*/ 72 w 283"/>
              <a:gd name="T3" fmla="*/ 264 h 264"/>
              <a:gd name="T4" fmla="*/ 72 w 283"/>
              <a:gd name="T5" fmla="*/ 0 h 264"/>
              <a:gd name="T6" fmla="*/ 283 w 283"/>
              <a:gd name="T7" fmla="*/ 0 h 264"/>
            </a:gdLst>
            <a:ahLst/>
            <a:cxnLst>
              <a:cxn ang="0">
                <a:pos x="T0" y="T1"/>
              </a:cxn>
              <a:cxn ang="0">
                <a:pos x="T2" y="T3"/>
              </a:cxn>
              <a:cxn ang="0">
                <a:pos x="T4" y="T5"/>
              </a:cxn>
              <a:cxn ang="0">
                <a:pos x="T6" y="T7"/>
              </a:cxn>
            </a:cxnLst>
            <a:rect l="0" t="0" r="r" b="b"/>
            <a:pathLst>
              <a:path w="283" h="264">
                <a:moveTo>
                  <a:pt x="0" y="262"/>
                </a:moveTo>
                <a:lnTo>
                  <a:pt x="72" y="264"/>
                </a:lnTo>
                <a:lnTo>
                  <a:pt x="72" y="0"/>
                </a:lnTo>
                <a:lnTo>
                  <a:pt x="283" y="0"/>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86" name="未知">
            <a:extLst>
              <a:ext uri="{FF2B5EF4-FFF2-40B4-BE49-F238E27FC236}">
                <a16:creationId xmlns:a16="http://schemas.microsoft.com/office/drawing/2014/main" id="{C892A64F-D22D-8C47-A0E8-2A573EF35B3A}"/>
              </a:ext>
            </a:extLst>
          </p:cNvPr>
          <p:cNvSpPr>
            <a:spLocks/>
          </p:cNvSpPr>
          <p:nvPr/>
        </p:nvSpPr>
        <p:spPr bwMode="auto">
          <a:xfrm>
            <a:off x="2377995" y="2481332"/>
            <a:ext cx="969092" cy="229356"/>
          </a:xfrm>
          <a:custGeom>
            <a:avLst/>
            <a:gdLst>
              <a:gd name="T0" fmla="*/ 0 w 817"/>
              <a:gd name="T1" fmla="*/ 192 h 193"/>
              <a:gd name="T2" fmla="*/ 0 w 817"/>
              <a:gd name="T3" fmla="*/ 0 h 193"/>
              <a:gd name="T4" fmla="*/ 816 w 817"/>
              <a:gd name="T5" fmla="*/ 0 h 193"/>
            </a:gdLst>
            <a:ahLst/>
            <a:cxnLst>
              <a:cxn ang="0">
                <a:pos x="T0" y="T1"/>
              </a:cxn>
              <a:cxn ang="0">
                <a:pos x="T2" y="T3"/>
              </a:cxn>
              <a:cxn ang="0">
                <a:pos x="T4" y="T5"/>
              </a:cxn>
            </a:cxnLst>
            <a:rect l="0" t="0" r="r" b="b"/>
            <a:pathLst>
              <a:path w="817" h="193">
                <a:moveTo>
                  <a:pt x="0" y="192"/>
                </a:moveTo>
                <a:lnTo>
                  <a:pt x="0" y="0"/>
                </a:lnTo>
                <a:lnTo>
                  <a:pt x="816" y="0"/>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87" name="未知">
            <a:extLst>
              <a:ext uri="{FF2B5EF4-FFF2-40B4-BE49-F238E27FC236}">
                <a16:creationId xmlns:a16="http://schemas.microsoft.com/office/drawing/2014/main" id="{B99C0AC9-6ABE-5041-9D50-47D1FC5C770B}"/>
              </a:ext>
            </a:extLst>
          </p:cNvPr>
          <p:cNvSpPr>
            <a:spLocks/>
          </p:cNvSpPr>
          <p:nvPr/>
        </p:nvSpPr>
        <p:spPr bwMode="auto">
          <a:xfrm>
            <a:off x="2377995" y="2596009"/>
            <a:ext cx="971613" cy="56709"/>
          </a:xfrm>
          <a:custGeom>
            <a:avLst/>
            <a:gdLst>
              <a:gd name="T0" fmla="*/ 0 w 817"/>
              <a:gd name="T1" fmla="*/ 0 h 1"/>
              <a:gd name="T2" fmla="*/ 816 w 817"/>
              <a:gd name="T3" fmla="*/ 0 h 1"/>
            </a:gdLst>
            <a:ahLst/>
            <a:cxnLst>
              <a:cxn ang="0">
                <a:pos x="T0" y="T1"/>
              </a:cxn>
              <a:cxn ang="0">
                <a:pos x="T2" y="T3"/>
              </a:cxn>
            </a:cxnLst>
            <a:rect l="0" t="0" r="r" b="b"/>
            <a:pathLst>
              <a:path w="817" h="1">
                <a:moveTo>
                  <a:pt x="0" y="0"/>
                </a:moveTo>
                <a:lnTo>
                  <a:pt x="816" y="0"/>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88" name="未知">
            <a:extLst>
              <a:ext uri="{FF2B5EF4-FFF2-40B4-BE49-F238E27FC236}">
                <a16:creationId xmlns:a16="http://schemas.microsoft.com/office/drawing/2014/main" id="{6F371C1E-3685-F74D-923B-A9467FDBF8EB}"/>
              </a:ext>
            </a:extLst>
          </p:cNvPr>
          <p:cNvSpPr>
            <a:spLocks/>
          </p:cNvSpPr>
          <p:nvPr/>
        </p:nvSpPr>
        <p:spPr bwMode="auto">
          <a:xfrm>
            <a:off x="2377995" y="2709427"/>
            <a:ext cx="293626" cy="211713"/>
          </a:xfrm>
          <a:custGeom>
            <a:avLst/>
            <a:gdLst>
              <a:gd name="T0" fmla="*/ 0 w 385"/>
              <a:gd name="T1" fmla="*/ 0 h 178"/>
              <a:gd name="T2" fmla="*/ 0 w 385"/>
              <a:gd name="T3" fmla="*/ 177 h 178"/>
              <a:gd name="T4" fmla="*/ 384 w 385"/>
              <a:gd name="T5" fmla="*/ 177 h 178"/>
            </a:gdLst>
            <a:ahLst/>
            <a:cxnLst>
              <a:cxn ang="0">
                <a:pos x="T0" y="T1"/>
              </a:cxn>
              <a:cxn ang="0">
                <a:pos x="T2" y="T3"/>
              </a:cxn>
              <a:cxn ang="0">
                <a:pos x="T4" y="T5"/>
              </a:cxn>
            </a:cxnLst>
            <a:rect l="0" t="0" r="r" b="b"/>
            <a:pathLst>
              <a:path w="385" h="178">
                <a:moveTo>
                  <a:pt x="0" y="0"/>
                </a:moveTo>
                <a:lnTo>
                  <a:pt x="0" y="177"/>
                </a:lnTo>
                <a:lnTo>
                  <a:pt x="384" y="177"/>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89" name="未知">
            <a:extLst>
              <a:ext uri="{FF2B5EF4-FFF2-40B4-BE49-F238E27FC236}">
                <a16:creationId xmlns:a16="http://schemas.microsoft.com/office/drawing/2014/main" id="{CDAC1996-CEE1-8C4F-B412-5BF64438E457}"/>
              </a:ext>
            </a:extLst>
          </p:cNvPr>
          <p:cNvSpPr>
            <a:spLocks/>
          </p:cNvSpPr>
          <p:nvPr/>
        </p:nvSpPr>
        <p:spPr bwMode="auto">
          <a:xfrm>
            <a:off x="2377995" y="2916100"/>
            <a:ext cx="984215" cy="481396"/>
          </a:xfrm>
          <a:custGeom>
            <a:avLst/>
            <a:gdLst>
              <a:gd name="T0" fmla="*/ 0 w 817"/>
              <a:gd name="T1" fmla="*/ 0 h 403"/>
              <a:gd name="T2" fmla="*/ 0 w 817"/>
              <a:gd name="T3" fmla="*/ 402 h 403"/>
              <a:gd name="T4" fmla="*/ 816 w 817"/>
              <a:gd name="T5" fmla="*/ 402 h 403"/>
            </a:gdLst>
            <a:ahLst/>
            <a:cxnLst>
              <a:cxn ang="0">
                <a:pos x="T0" y="T1"/>
              </a:cxn>
              <a:cxn ang="0">
                <a:pos x="T2" y="T3"/>
              </a:cxn>
              <a:cxn ang="0">
                <a:pos x="T4" y="T5"/>
              </a:cxn>
            </a:cxnLst>
            <a:rect l="0" t="0" r="r" b="b"/>
            <a:pathLst>
              <a:path w="817" h="403">
                <a:moveTo>
                  <a:pt x="0" y="0"/>
                </a:moveTo>
                <a:lnTo>
                  <a:pt x="0" y="402"/>
                </a:lnTo>
                <a:lnTo>
                  <a:pt x="816" y="402"/>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90" name="未知">
            <a:extLst>
              <a:ext uri="{FF2B5EF4-FFF2-40B4-BE49-F238E27FC236}">
                <a16:creationId xmlns:a16="http://schemas.microsoft.com/office/drawing/2014/main" id="{CC8800C8-0514-4D44-B0E4-A28B66E33DC1}"/>
              </a:ext>
            </a:extLst>
          </p:cNvPr>
          <p:cNvSpPr>
            <a:spLocks/>
          </p:cNvSpPr>
          <p:nvPr/>
        </p:nvSpPr>
        <p:spPr bwMode="auto">
          <a:xfrm>
            <a:off x="2530479" y="2596009"/>
            <a:ext cx="136101" cy="167607"/>
          </a:xfrm>
          <a:custGeom>
            <a:avLst/>
            <a:gdLst>
              <a:gd name="T0" fmla="*/ 0 w 241"/>
              <a:gd name="T1" fmla="*/ 0 h 141"/>
              <a:gd name="T2" fmla="*/ 0 w 241"/>
              <a:gd name="T3" fmla="*/ 140 h 141"/>
              <a:gd name="T4" fmla="*/ 240 w 241"/>
              <a:gd name="T5" fmla="*/ 140 h 141"/>
            </a:gdLst>
            <a:ahLst/>
            <a:cxnLst>
              <a:cxn ang="0">
                <a:pos x="T0" y="T1"/>
              </a:cxn>
              <a:cxn ang="0">
                <a:pos x="T2" y="T3"/>
              </a:cxn>
              <a:cxn ang="0">
                <a:pos x="T4" y="T5"/>
              </a:cxn>
            </a:cxnLst>
            <a:rect l="0" t="0" r="r" b="b"/>
            <a:pathLst>
              <a:path w="241" h="141">
                <a:moveTo>
                  <a:pt x="0" y="0"/>
                </a:moveTo>
                <a:lnTo>
                  <a:pt x="0" y="140"/>
                </a:lnTo>
                <a:lnTo>
                  <a:pt x="240" y="140"/>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91" name="未知">
            <a:extLst>
              <a:ext uri="{FF2B5EF4-FFF2-40B4-BE49-F238E27FC236}">
                <a16:creationId xmlns:a16="http://schemas.microsoft.com/office/drawing/2014/main" id="{ABF36E6E-BC38-CA4A-9FA7-5DCCD1769296}"/>
              </a:ext>
            </a:extLst>
          </p:cNvPr>
          <p:cNvSpPr>
            <a:spLocks/>
          </p:cNvSpPr>
          <p:nvPr/>
        </p:nvSpPr>
        <p:spPr bwMode="auto">
          <a:xfrm>
            <a:off x="2902237" y="2824106"/>
            <a:ext cx="447370" cy="1260"/>
          </a:xfrm>
          <a:custGeom>
            <a:avLst/>
            <a:gdLst>
              <a:gd name="T0" fmla="*/ 0 w 282"/>
              <a:gd name="T1" fmla="*/ 0 h 1"/>
              <a:gd name="T2" fmla="*/ 281 w 282"/>
              <a:gd name="T3" fmla="*/ 0 h 1"/>
            </a:gdLst>
            <a:ahLst/>
            <a:cxnLst>
              <a:cxn ang="0">
                <a:pos x="T0" y="T1"/>
              </a:cxn>
              <a:cxn ang="0">
                <a:pos x="T2" y="T3"/>
              </a:cxn>
            </a:cxnLst>
            <a:rect l="0" t="0" r="r" b="b"/>
            <a:pathLst>
              <a:path w="282" h="1">
                <a:moveTo>
                  <a:pt x="0" y="0"/>
                </a:moveTo>
                <a:lnTo>
                  <a:pt x="281" y="0"/>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92" name="未知">
            <a:extLst>
              <a:ext uri="{FF2B5EF4-FFF2-40B4-BE49-F238E27FC236}">
                <a16:creationId xmlns:a16="http://schemas.microsoft.com/office/drawing/2014/main" id="{4B38C935-0F45-7B4B-AAA8-90BDAAB56ED6}"/>
              </a:ext>
            </a:extLst>
          </p:cNvPr>
          <p:cNvSpPr>
            <a:spLocks/>
          </p:cNvSpPr>
          <p:nvPr/>
        </p:nvSpPr>
        <p:spPr bwMode="auto">
          <a:xfrm>
            <a:off x="3957023" y="2715729"/>
            <a:ext cx="1361014" cy="79392"/>
          </a:xfrm>
          <a:custGeom>
            <a:avLst/>
            <a:gdLst>
              <a:gd name="T0" fmla="*/ 0 w 916"/>
              <a:gd name="T1" fmla="*/ 0 h 1"/>
              <a:gd name="T2" fmla="*/ 915 w 916"/>
              <a:gd name="T3" fmla="*/ 0 h 1"/>
            </a:gdLst>
            <a:ahLst/>
            <a:cxnLst>
              <a:cxn ang="0">
                <a:pos x="T0" y="T1"/>
              </a:cxn>
              <a:cxn ang="0">
                <a:pos x="T2" y="T3"/>
              </a:cxn>
            </a:cxnLst>
            <a:rect l="0" t="0" r="r" b="b"/>
            <a:pathLst>
              <a:path w="916" h="1">
                <a:moveTo>
                  <a:pt x="0" y="0"/>
                </a:moveTo>
                <a:lnTo>
                  <a:pt x="915" y="0"/>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93" name="未知">
            <a:extLst>
              <a:ext uri="{FF2B5EF4-FFF2-40B4-BE49-F238E27FC236}">
                <a16:creationId xmlns:a16="http://schemas.microsoft.com/office/drawing/2014/main" id="{0A4DFB72-8CCB-1D4B-836A-E3E5596E0FE8}"/>
              </a:ext>
            </a:extLst>
          </p:cNvPr>
          <p:cNvSpPr>
            <a:spLocks/>
          </p:cNvSpPr>
          <p:nvPr/>
        </p:nvSpPr>
        <p:spPr bwMode="auto">
          <a:xfrm flipV="1">
            <a:off x="3945682" y="2899718"/>
            <a:ext cx="472574" cy="71831"/>
          </a:xfrm>
          <a:custGeom>
            <a:avLst/>
            <a:gdLst>
              <a:gd name="T0" fmla="*/ 0 w 689"/>
              <a:gd name="T1" fmla="*/ 0 h 1"/>
              <a:gd name="T2" fmla="*/ 688 w 689"/>
              <a:gd name="T3" fmla="*/ 0 h 1"/>
            </a:gdLst>
            <a:ahLst/>
            <a:cxnLst>
              <a:cxn ang="0">
                <a:pos x="T0" y="T1"/>
              </a:cxn>
              <a:cxn ang="0">
                <a:pos x="T2" y="T3"/>
              </a:cxn>
            </a:cxnLst>
            <a:rect l="0" t="0" r="r" b="b"/>
            <a:pathLst>
              <a:path w="689" h="1">
                <a:moveTo>
                  <a:pt x="0" y="0"/>
                </a:moveTo>
                <a:lnTo>
                  <a:pt x="688" y="0"/>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94" name="Rectangle 33">
            <a:extLst>
              <a:ext uri="{FF2B5EF4-FFF2-40B4-BE49-F238E27FC236}">
                <a16:creationId xmlns:a16="http://schemas.microsoft.com/office/drawing/2014/main" id="{D7EC0679-6ACC-2B49-A713-E9FDA6A9469D}"/>
              </a:ext>
            </a:extLst>
          </p:cNvPr>
          <p:cNvSpPr>
            <a:spLocks noChangeArrowheads="1"/>
          </p:cNvSpPr>
          <p:nvPr/>
        </p:nvSpPr>
        <p:spPr bwMode="auto">
          <a:xfrm>
            <a:off x="2341449" y="2359092"/>
            <a:ext cx="811568" cy="1713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5" name="Oval 34">
            <a:extLst>
              <a:ext uri="{FF2B5EF4-FFF2-40B4-BE49-F238E27FC236}">
                <a16:creationId xmlns:a16="http://schemas.microsoft.com/office/drawing/2014/main" id="{484692B6-9D5D-CD46-BEB4-FE00B4A5A2B1}"/>
              </a:ext>
            </a:extLst>
          </p:cNvPr>
          <p:cNvSpPr>
            <a:spLocks noChangeArrowheads="1"/>
          </p:cNvSpPr>
          <p:nvPr/>
        </p:nvSpPr>
        <p:spPr bwMode="auto">
          <a:xfrm>
            <a:off x="2352791" y="2816545"/>
            <a:ext cx="51668" cy="37806"/>
          </a:xfrm>
          <a:prstGeom prst="ellipse">
            <a:avLst/>
          </a:prstGeom>
          <a:solidFill>
            <a:schemeClr val="tx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96" name="未知">
            <a:extLst>
              <a:ext uri="{FF2B5EF4-FFF2-40B4-BE49-F238E27FC236}">
                <a16:creationId xmlns:a16="http://schemas.microsoft.com/office/drawing/2014/main" id="{754BFADB-E264-B142-87DF-AE4BB9CF0B89}"/>
              </a:ext>
            </a:extLst>
          </p:cNvPr>
          <p:cNvSpPr>
            <a:spLocks/>
          </p:cNvSpPr>
          <p:nvPr/>
        </p:nvSpPr>
        <p:spPr bwMode="auto">
          <a:xfrm>
            <a:off x="5318038" y="2652719"/>
            <a:ext cx="412085" cy="458712"/>
          </a:xfrm>
          <a:custGeom>
            <a:avLst/>
            <a:gdLst>
              <a:gd name="T0" fmla="*/ 0 w 259"/>
              <a:gd name="T1" fmla="*/ 0 h 385"/>
              <a:gd name="T2" fmla="*/ 0 w 259"/>
              <a:gd name="T3" fmla="*/ 160 h 385"/>
              <a:gd name="T4" fmla="*/ 52 w 259"/>
              <a:gd name="T5" fmla="*/ 192 h 385"/>
              <a:gd name="T6" fmla="*/ 0 w 259"/>
              <a:gd name="T7" fmla="*/ 224 h 385"/>
              <a:gd name="T8" fmla="*/ 0 w 259"/>
              <a:gd name="T9" fmla="*/ 384 h 385"/>
              <a:gd name="T10" fmla="*/ 258 w 259"/>
              <a:gd name="T11" fmla="*/ 288 h 385"/>
              <a:gd name="T12" fmla="*/ 258 w 259"/>
              <a:gd name="T13" fmla="*/ 96 h 385"/>
              <a:gd name="T14" fmla="*/ 0 w 259"/>
              <a:gd name="T15" fmla="*/ 0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385">
                <a:moveTo>
                  <a:pt x="0" y="0"/>
                </a:moveTo>
                <a:lnTo>
                  <a:pt x="0" y="160"/>
                </a:lnTo>
                <a:lnTo>
                  <a:pt x="52" y="192"/>
                </a:lnTo>
                <a:lnTo>
                  <a:pt x="0" y="224"/>
                </a:lnTo>
                <a:lnTo>
                  <a:pt x="0" y="384"/>
                </a:lnTo>
                <a:lnTo>
                  <a:pt x="258" y="288"/>
                </a:lnTo>
                <a:lnTo>
                  <a:pt x="258" y="96"/>
                </a:lnTo>
                <a:lnTo>
                  <a:pt x="0" y="0"/>
                </a:lnTo>
              </a:path>
            </a:pathLst>
          </a:custGeom>
          <a:solidFill>
            <a:schemeClr val="bg1"/>
          </a:solidFill>
          <a:ln w="25400" cap="rnd"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97" name="Rectangle 36">
            <a:extLst>
              <a:ext uri="{FF2B5EF4-FFF2-40B4-BE49-F238E27FC236}">
                <a16:creationId xmlns:a16="http://schemas.microsoft.com/office/drawing/2014/main" id="{08E7EC23-A806-ED46-8865-518319B49520}"/>
              </a:ext>
            </a:extLst>
          </p:cNvPr>
          <p:cNvSpPr>
            <a:spLocks noChangeArrowheads="1"/>
          </p:cNvSpPr>
          <p:nvPr/>
        </p:nvSpPr>
        <p:spPr bwMode="auto">
          <a:xfrm>
            <a:off x="5310476" y="2795121"/>
            <a:ext cx="385517"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solidFill>
                  <a:srgbClr val="56127A"/>
                </a:solidFill>
                <a:latin typeface="Verdana" panose="020B0604030504040204" pitchFamily="34" charset="0"/>
              </a:rPr>
              <a:t>ALU</a:t>
            </a:r>
          </a:p>
        </p:txBody>
      </p:sp>
      <p:sp>
        <p:nvSpPr>
          <p:cNvPr id="98" name="未知">
            <a:extLst>
              <a:ext uri="{FF2B5EF4-FFF2-40B4-BE49-F238E27FC236}">
                <a16:creationId xmlns:a16="http://schemas.microsoft.com/office/drawing/2014/main" id="{A139AF24-0E74-9A45-8ED2-56F44DF04037}"/>
              </a:ext>
            </a:extLst>
          </p:cNvPr>
          <p:cNvSpPr>
            <a:spLocks/>
          </p:cNvSpPr>
          <p:nvPr/>
        </p:nvSpPr>
        <p:spPr bwMode="auto">
          <a:xfrm>
            <a:off x="4418256" y="2880815"/>
            <a:ext cx="230617" cy="345294"/>
          </a:xfrm>
          <a:custGeom>
            <a:avLst/>
            <a:gdLst>
              <a:gd name="T0" fmla="*/ 144 w 145"/>
              <a:gd name="T1" fmla="*/ 48 h 289"/>
              <a:gd name="T2" fmla="*/ 144 w 145"/>
              <a:gd name="T3" fmla="*/ 240 h 289"/>
              <a:gd name="T4" fmla="*/ 0 w 145"/>
              <a:gd name="T5" fmla="*/ 288 h 289"/>
              <a:gd name="T6" fmla="*/ 0 w 145"/>
              <a:gd name="T7" fmla="*/ 0 h 289"/>
              <a:gd name="T8" fmla="*/ 144 w 145"/>
              <a:gd name="T9" fmla="*/ 48 h 289"/>
            </a:gdLst>
            <a:ahLst/>
            <a:cxnLst>
              <a:cxn ang="0">
                <a:pos x="T0" y="T1"/>
              </a:cxn>
              <a:cxn ang="0">
                <a:pos x="T2" y="T3"/>
              </a:cxn>
              <a:cxn ang="0">
                <a:pos x="T4" y="T5"/>
              </a:cxn>
              <a:cxn ang="0">
                <a:pos x="T6" y="T7"/>
              </a:cxn>
              <a:cxn ang="0">
                <a:pos x="T8" y="T9"/>
              </a:cxn>
            </a:cxnLst>
            <a:rect l="0" t="0" r="r" b="b"/>
            <a:pathLst>
              <a:path w="145" h="289">
                <a:moveTo>
                  <a:pt x="144" y="48"/>
                </a:moveTo>
                <a:lnTo>
                  <a:pt x="144" y="240"/>
                </a:lnTo>
                <a:lnTo>
                  <a:pt x="0" y="288"/>
                </a:lnTo>
                <a:lnTo>
                  <a:pt x="0" y="0"/>
                </a:lnTo>
                <a:lnTo>
                  <a:pt x="144" y="48"/>
                </a:lnTo>
              </a:path>
            </a:pathLst>
          </a:custGeom>
          <a:solidFill>
            <a:schemeClr val="bg1"/>
          </a:solidFill>
          <a:ln w="25400" cap="rnd"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99" name="Line 38">
            <a:extLst>
              <a:ext uri="{FF2B5EF4-FFF2-40B4-BE49-F238E27FC236}">
                <a16:creationId xmlns:a16="http://schemas.microsoft.com/office/drawing/2014/main" id="{5A00879F-6E98-2D42-949C-DE7C215F6CA9}"/>
              </a:ext>
            </a:extLst>
          </p:cNvPr>
          <p:cNvSpPr>
            <a:spLocks noChangeShapeType="1"/>
          </p:cNvSpPr>
          <p:nvPr/>
        </p:nvSpPr>
        <p:spPr bwMode="auto">
          <a:xfrm flipH="1">
            <a:off x="4648872" y="3034558"/>
            <a:ext cx="669165" cy="5041"/>
          </a:xfrm>
          <a:prstGeom prst="line">
            <a:avLst/>
          </a:prstGeom>
          <a:noFill/>
          <a:ln w="25400"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0" name="Rectangle 39">
            <a:extLst>
              <a:ext uri="{FF2B5EF4-FFF2-40B4-BE49-F238E27FC236}">
                <a16:creationId xmlns:a16="http://schemas.microsoft.com/office/drawing/2014/main" id="{CB339A4F-51FF-5949-8E83-0DAC2EDB5DA9}"/>
              </a:ext>
            </a:extLst>
          </p:cNvPr>
          <p:cNvSpPr>
            <a:spLocks noChangeArrowheads="1"/>
          </p:cNvSpPr>
          <p:nvPr/>
        </p:nvSpPr>
        <p:spPr bwMode="auto">
          <a:xfrm>
            <a:off x="3360950" y="3290379"/>
            <a:ext cx="584732" cy="248259"/>
          </a:xfrm>
          <a:prstGeom prst="rect">
            <a:avLst/>
          </a:prstGeom>
          <a:solidFill>
            <a:schemeClr val="bg1"/>
          </a:solidFill>
          <a:ln w="254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1" name="Rectangle 40">
            <a:extLst>
              <a:ext uri="{FF2B5EF4-FFF2-40B4-BE49-F238E27FC236}">
                <a16:creationId xmlns:a16="http://schemas.microsoft.com/office/drawing/2014/main" id="{C7D80978-24CD-744C-8C2D-DBC5BB900AA9}"/>
              </a:ext>
            </a:extLst>
          </p:cNvPr>
          <p:cNvSpPr>
            <a:spLocks noChangeArrowheads="1"/>
          </p:cNvSpPr>
          <p:nvPr/>
        </p:nvSpPr>
        <p:spPr bwMode="auto">
          <a:xfrm>
            <a:off x="3347087" y="3250053"/>
            <a:ext cx="433607" cy="3645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solidFill>
                  <a:srgbClr val="56127A"/>
                </a:solidFill>
                <a:latin typeface="Verdana" panose="020B0604030504040204" pitchFamily="34" charset="0"/>
              </a:rPr>
              <a:t>Imm</a:t>
            </a:r>
          </a:p>
          <a:p>
            <a:pPr eaLnBrk="0" hangingPunct="0"/>
            <a:r>
              <a:rPr lang="en-US" altLang="zh-CN" sz="953">
                <a:solidFill>
                  <a:srgbClr val="56127A"/>
                </a:solidFill>
                <a:latin typeface="Verdana" panose="020B0604030504040204" pitchFamily="34" charset="0"/>
              </a:rPr>
              <a:t>Ext</a:t>
            </a:r>
          </a:p>
        </p:txBody>
      </p:sp>
      <p:sp>
        <p:nvSpPr>
          <p:cNvPr id="102" name="Line 41">
            <a:extLst>
              <a:ext uri="{FF2B5EF4-FFF2-40B4-BE49-F238E27FC236}">
                <a16:creationId xmlns:a16="http://schemas.microsoft.com/office/drawing/2014/main" id="{DAC4D8B9-9645-904C-8647-910B73954195}"/>
              </a:ext>
            </a:extLst>
          </p:cNvPr>
          <p:cNvSpPr>
            <a:spLocks noChangeShapeType="1"/>
          </p:cNvSpPr>
          <p:nvPr/>
        </p:nvSpPr>
        <p:spPr bwMode="auto">
          <a:xfrm>
            <a:off x="1841150" y="2837968"/>
            <a:ext cx="528023" cy="2520"/>
          </a:xfrm>
          <a:prstGeom prst="line">
            <a:avLst/>
          </a:prstGeom>
          <a:noFill/>
          <a:ln w="25400" cmpd="sng">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3" name="Rectangle 42">
            <a:extLst>
              <a:ext uri="{FF2B5EF4-FFF2-40B4-BE49-F238E27FC236}">
                <a16:creationId xmlns:a16="http://schemas.microsoft.com/office/drawing/2014/main" id="{2AB03A21-7FF6-EA4E-A425-7CA1D191F013}"/>
              </a:ext>
            </a:extLst>
          </p:cNvPr>
          <p:cNvSpPr>
            <a:spLocks noChangeArrowheads="1"/>
          </p:cNvSpPr>
          <p:nvPr/>
        </p:nvSpPr>
        <p:spPr bwMode="auto">
          <a:xfrm>
            <a:off x="625059" y="1936926"/>
            <a:ext cx="371091"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solidFill>
                  <a:srgbClr val="56127A"/>
                </a:solidFill>
                <a:latin typeface="Verdana" panose="020B0604030504040204" pitchFamily="34" charset="0"/>
              </a:rPr>
              <a:t>0x4</a:t>
            </a:r>
          </a:p>
        </p:txBody>
      </p:sp>
      <p:sp>
        <p:nvSpPr>
          <p:cNvPr id="104" name="未知">
            <a:extLst>
              <a:ext uri="{FF2B5EF4-FFF2-40B4-BE49-F238E27FC236}">
                <a16:creationId xmlns:a16="http://schemas.microsoft.com/office/drawing/2014/main" id="{C1A1C36D-1A50-1542-8FF5-B2B5AA708706}"/>
              </a:ext>
            </a:extLst>
          </p:cNvPr>
          <p:cNvSpPr>
            <a:spLocks/>
          </p:cNvSpPr>
          <p:nvPr/>
        </p:nvSpPr>
        <p:spPr bwMode="auto">
          <a:xfrm>
            <a:off x="1103934" y="1979773"/>
            <a:ext cx="381841" cy="458712"/>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25400" cap="rnd"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05" name="Line 44">
            <a:extLst>
              <a:ext uri="{FF2B5EF4-FFF2-40B4-BE49-F238E27FC236}">
                <a16:creationId xmlns:a16="http://schemas.microsoft.com/office/drawing/2014/main" id="{D43F3144-2E0D-7D40-BCE8-0C80A908E200}"/>
              </a:ext>
            </a:extLst>
          </p:cNvPr>
          <p:cNvSpPr>
            <a:spLocks noChangeShapeType="1"/>
          </p:cNvSpPr>
          <p:nvPr/>
        </p:nvSpPr>
        <p:spPr bwMode="auto">
          <a:xfrm>
            <a:off x="1033363" y="2036481"/>
            <a:ext cx="64271"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6" name="Rectangle 45">
            <a:extLst>
              <a:ext uri="{FF2B5EF4-FFF2-40B4-BE49-F238E27FC236}">
                <a16:creationId xmlns:a16="http://schemas.microsoft.com/office/drawing/2014/main" id="{5BFB11E7-6587-CC4A-A66F-8F7C838DC80D}"/>
              </a:ext>
            </a:extLst>
          </p:cNvPr>
          <p:cNvSpPr>
            <a:spLocks noChangeArrowheads="1"/>
          </p:cNvSpPr>
          <p:nvPr/>
        </p:nvSpPr>
        <p:spPr bwMode="auto">
          <a:xfrm>
            <a:off x="1085031" y="2120915"/>
            <a:ext cx="382311"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solidFill>
                  <a:srgbClr val="56127A"/>
                </a:solidFill>
                <a:latin typeface="Verdana" panose="020B0604030504040204" pitchFamily="34" charset="0"/>
              </a:rPr>
              <a:t>Add</a:t>
            </a:r>
          </a:p>
        </p:txBody>
      </p:sp>
      <p:sp>
        <p:nvSpPr>
          <p:cNvPr id="107" name="Rectangle 46">
            <a:extLst>
              <a:ext uri="{FF2B5EF4-FFF2-40B4-BE49-F238E27FC236}">
                <a16:creationId xmlns:a16="http://schemas.microsoft.com/office/drawing/2014/main" id="{36F43AA6-9C4D-C042-B35E-5F7D7A0B9108}"/>
              </a:ext>
            </a:extLst>
          </p:cNvPr>
          <p:cNvSpPr>
            <a:spLocks noChangeArrowheads="1"/>
          </p:cNvSpPr>
          <p:nvPr/>
        </p:nvSpPr>
        <p:spPr bwMode="auto">
          <a:xfrm>
            <a:off x="1058567" y="2593489"/>
            <a:ext cx="775022" cy="894741"/>
          </a:xfrm>
          <a:prstGeom prst="rect">
            <a:avLst/>
          </a:prstGeom>
          <a:solidFill>
            <a:schemeClr val="accent1"/>
          </a:solidFill>
          <a:ln w="19050"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08" name="Rectangle 47">
            <a:extLst>
              <a:ext uri="{FF2B5EF4-FFF2-40B4-BE49-F238E27FC236}">
                <a16:creationId xmlns:a16="http://schemas.microsoft.com/office/drawing/2014/main" id="{F8A75FF3-2F98-5440-B633-2FF57A9CEB4D}"/>
              </a:ext>
            </a:extLst>
          </p:cNvPr>
          <p:cNvSpPr>
            <a:spLocks noChangeArrowheads="1"/>
          </p:cNvSpPr>
          <p:nvPr/>
        </p:nvSpPr>
        <p:spPr bwMode="auto">
          <a:xfrm>
            <a:off x="1000598" y="2647678"/>
            <a:ext cx="425593"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addr</a:t>
            </a:r>
          </a:p>
        </p:txBody>
      </p:sp>
      <p:sp>
        <p:nvSpPr>
          <p:cNvPr id="109" name="Rectangle 48">
            <a:extLst>
              <a:ext uri="{FF2B5EF4-FFF2-40B4-BE49-F238E27FC236}">
                <a16:creationId xmlns:a16="http://schemas.microsoft.com/office/drawing/2014/main" id="{A377E73E-B716-EE42-B92F-106A06FDE0F9}"/>
              </a:ext>
            </a:extLst>
          </p:cNvPr>
          <p:cNvSpPr>
            <a:spLocks noChangeArrowheads="1"/>
          </p:cNvSpPr>
          <p:nvPr/>
        </p:nvSpPr>
        <p:spPr bwMode="auto">
          <a:xfrm>
            <a:off x="1342112" y="2753535"/>
            <a:ext cx="470477"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rdata</a:t>
            </a:r>
          </a:p>
        </p:txBody>
      </p:sp>
      <p:sp>
        <p:nvSpPr>
          <p:cNvPr id="110" name="Rectangle 49">
            <a:extLst>
              <a:ext uri="{FF2B5EF4-FFF2-40B4-BE49-F238E27FC236}">
                <a16:creationId xmlns:a16="http://schemas.microsoft.com/office/drawing/2014/main" id="{D01A36A2-0543-D945-B373-858DAA5ED3C5}"/>
              </a:ext>
            </a:extLst>
          </p:cNvPr>
          <p:cNvSpPr>
            <a:spLocks noChangeArrowheads="1"/>
          </p:cNvSpPr>
          <p:nvPr/>
        </p:nvSpPr>
        <p:spPr bwMode="auto">
          <a:xfrm>
            <a:off x="1032103" y="3087487"/>
            <a:ext cx="720546" cy="413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111">
                <a:latin typeface="Verdana" panose="020B0604030504040204" pitchFamily="34" charset="0"/>
              </a:rPr>
              <a:t>Inst.</a:t>
            </a:r>
          </a:p>
          <a:p>
            <a:pPr eaLnBrk="0" hangingPunct="0"/>
            <a:r>
              <a:rPr lang="en-US" altLang="zh-CN" sz="1111">
                <a:latin typeface="Verdana" panose="020B0604030504040204" pitchFamily="34" charset="0"/>
              </a:rPr>
              <a:t>Memory</a:t>
            </a:r>
          </a:p>
        </p:txBody>
      </p:sp>
      <p:sp>
        <p:nvSpPr>
          <p:cNvPr id="111" name="Rectangle 50">
            <a:extLst>
              <a:ext uri="{FF2B5EF4-FFF2-40B4-BE49-F238E27FC236}">
                <a16:creationId xmlns:a16="http://schemas.microsoft.com/office/drawing/2014/main" id="{77292D28-8FE5-9D4C-BE3C-29435AAC7654}"/>
              </a:ext>
            </a:extLst>
          </p:cNvPr>
          <p:cNvSpPr>
            <a:spLocks noChangeArrowheads="1"/>
          </p:cNvSpPr>
          <p:nvPr/>
        </p:nvSpPr>
        <p:spPr bwMode="auto">
          <a:xfrm>
            <a:off x="3360950" y="2318766"/>
            <a:ext cx="584732" cy="810308"/>
          </a:xfrm>
          <a:prstGeom prst="rect">
            <a:avLst/>
          </a:prstGeom>
          <a:solidFill>
            <a:schemeClr val="accent1"/>
          </a:solidFill>
          <a:ln w="19050"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12" name="Rectangle 51">
            <a:extLst>
              <a:ext uri="{FF2B5EF4-FFF2-40B4-BE49-F238E27FC236}">
                <a16:creationId xmlns:a16="http://schemas.microsoft.com/office/drawing/2014/main" id="{4E3D7BFF-0D0E-EE46-BF65-1CC11918C742}"/>
              </a:ext>
            </a:extLst>
          </p:cNvPr>
          <p:cNvSpPr>
            <a:spLocks noChangeArrowheads="1"/>
          </p:cNvSpPr>
          <p:nvPr/>
        </p:nvSpPr>
        <p:spPr bwMode="auto">
          <a:xfrm>
            <a:off x="3560062" y="2603571"/>
            <a:ext cx="480135"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eaLnBrk="0" hangingPunct="0"/>
            <a:r>
              <a:rPr lang="en-US" altLang="zh-CN" sz="953">
                <a:latin typeface="Verdana" panose="020B0604030504040204" pitchFamily="34" charset="0"/>
              </a:rPr>
              <a:t>rd1</a:t>
            </a:r>
          </a:p>
        </p:txBody>
      </p:sp>
      <p:sp>
        <p:nvSpPr>
          <p:cNvPr id="113" name="Rectangle 52">
            <a:extLst>
              <a:ext uri="{FF2B5EF4-FFF2-40B4-BE49-F238E27FC236}">
                <a16:creationId xmlns:a16="http://schemas.microsoft.com/office/drawing/2014/main" id="{BADA5C66-367F-5C45-A1E8-35ABE3F11CA7}"/>
              </a:ext>
            </a:extLst>
          </p:cNvPr>
          <p:cNvSpPr>
            <a:spLocks noChangeArrowheads="1"/>
          </p:cNvSpPr>
          <p:nvPr/>
        </p:nvSpPr>
        <p:spPr bwMode="auto">
          <a:xfrm>
            <a:off x="3362210" y="2975330"/>
            <a:ext cx="462462"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GPRs</a:t>
            </a:r>
          </a:p>
        </p:txBody>
      </p:sp>
      <p:sp>
        <p:nvSpPr>
          <p:cNvPr id="114" name="Rectangle 53">
            <a:extLst>
              <a:ext uri="{FF2B5EF4-FFF2-40B4-BE49-F238E27FC236}">
                <a16:creationId xmlns:a16="http://schemas.microsoft.com/office/drawing/2014/main" id="{5B28EC42-174B-244E-B7DD-1B57AC4F78AD}"/>
              </a:ext>
            </a:extLst>
          </p:cNvPr>
          <p:cNvSpPr>
            <a:spLocks noChangeArrowheads="1"/>
          </p:cNvSpPr>
          <p:nvPr/>
        </p:nvSpPr>
        <p:spPr bwMode="auto">
          <a:xfrm>
            <a:off x="3289118" y="2383037"/>
            <a:ext cx="339031"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rs1</a:t>
            </a:r>
          </a:p>
        </p:txBody>
      </p:sp>
      <p:sp>
        <p:nvSpPr>
          <p:cNvPr id="115" name="Rectangle 54">
            <a:extLst>
              <a:ext uri="{FF2B5EF4-FFF2-40B4-BE49-F238E27FC236}">
                <a16:creationId xmlns:a16="http://schemas.microsoft.com/office/drawing/2014/main" id="{D59D0E25-B5DB-1D4D-9840-4F24AA851666}"/>
              </a:ext>
            </a:extLst>
          </p:cNvPr>
          <p:cNvSpPr>
            <a:spLocks noChangeArrowheads="1"/>
          </p:cNvSpPr>
          <p:nvPr/>
        </p:nvSpPr>
        <p:spPr bwMode="auto">
          <a:xfrm>
            <a:off x="3292899" y="2497714"/>
            <a:ext cx="339031"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rs2</a:t>
            </a:r>
          </a:p>
        </p:txBody>
      </p:sp>
      <p:sp>
        <p:nvSpPr>
          <p:cNvPr id="116" name="Rectangle 55">
            <a:extLst>
              <a:ext uri="{FF2B5EF4-FFF2-40B4-BE49-F238E27FC236}">
                <a16:creationId xmlns:a16="http://schemas.microsoft.com/office/drawing/2014/main" id="{15F053FB-8105-174E-A0B0-FAEFECD89E38}"/>
              </a:ext>
            </a:extLst>
          </p:cNvPr>
          <p:cNvSpPr>
            <a:spLocks noChangeArrowheads="1"/>
          </p:cNvSpPr>
          <p:nvPr/>
        </p:nvSpPr>
        <p:spPr bwMode="auto">
          <a:xfrm>
            <a:off x="3299200" y="2714468"/>
            <a:ext cx="308573"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ws</a:t>
            </a:r>
          </a:p>
        </p:txBody>
      </p:sp>
      <p:sp>
        <p:nvSpPr>
          <p:cNvPr id="117" name="Rectangle 56">
            <a:extLst>
              <a:ext uri="{FF2B5EF4-FFF2-40B4-BE49-F238E27FC236}">
                <a16:creationId xmlns:a16="http://schemas.microsoft.com/office/drawing/2014/main" id="{165DFAF6-D5CB-D249-9DFE-EEA98F50B7EE}"/>
              </a:ext>
            </a:extLst>
          </p:cNvPr>
          <p:cNvSpPr>
            <a:spLocks noChangeArrowheads="1"/>
          </p:cNvSpPr>
          <p:nvPr/>
        </p:nvSpPr>
        <p:spPr bwMode="auto">
          <a:xfrm>
            <a:off x="3299200" y="2830407"/>
            <a:ext cx="321397"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wd</a:t>
            </a:r>
          </a:p>
        </p:txBody>
      </p:sp>
      <p:sp>
        <p:nvSpPr>
          <p:cNvPr id="118" name="Rectangle 57">
            <a:extLst>
              <a:ext uri="{FF2B5EF4-FFF2-40B4-BE49-F238E27FC236}">
                <a16:creationId xmlns:a16="http://schemas.microsoft.com/office/drawing/2014/main" id="{5F5190D0-EC84-AE44-B667-09AA7AB3AF5B}"/>
              </a:ext>
            </a:extLst>
          </p:cNvPr>
          <p:cNvSpPr>
            <a:spLocks noChangeArrowheads="1"/>
          </p:cNvSpPr>
          <p:nvPr/>
        </p:nvSpPr>
        <p:spPr bwMode="auto">
          <a:xfrm>
            <a:off x="3575183" y="2848049"/>
            <a:ext cx="468794"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eaLnBrk="0" hangingPunct="0"/>
            <a:r>
              <a:rPr lang="en-US" altLang="zh-CN" sz="953">
                <a:latin typeface="Verdana" panose="020B0604030504040204" pitchFamily="34" charset="0"/>
              </a:rPr>
              <a:t>rd2</a:t>
            </a:r>
          </a:p>
        </p:txBody>
      </p:sp>
      <p:sp>
        <p:nvSpPr>
          <p:cNvPr id="119" name="Rectangle 58">
            <a:extLst>
              <a:ext uri="{FF2B5EF4-FFF2-40B4-BE49-F238E27FC236}">
                <a16:creationId xmlns:a16="http://schemas.microsoft.com/office/drawing/2014/main" id="{E6A9DC33-AB48-774E-812D-6592163C707F}"/>
              </a:ext>
            </a:extLst>
          </p:cNvPr>
          <p:cNvSpPr>
            <a:spLocks noChangeArrowheads="1"/>
          </p:cNvSpPr>
          <p:nvPr/>
        </p:nvSpPr>
        <p:spPr bwMode="auto">
          <a:xfrm>
            <a:off x="3512174" y="2259537"/>
            <a:ext cx="316589"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we</a:t>
            </a:r>
          </a:p>
        </p:txBody>
      </p:sp>
      <p:sp>
        <p:nvSpPr>
          <p:cNvPr id="120" name="未知">
            <a:extLst>
              <a:ext uri="{FF2B5EF4-FFF2-40B4-BE49-F238E27FC236}">
                <a16:creationId xmlns:a16="http://schemas.microsoft.com/office/drawing/2014/main" id="{B9DBBB0F-D9A5-F24E-92D1-54CE4DDECF9F}"/>
              </a:ext>
            </a:extLst>
          </p:cNvPr>
          <p:cNvSpPr>
            <a:spLocks/>
          </p:cNvSpPr>
          <p:nvPr/>
        </p:nvSpPr>
        <p:spPr bwMode="auto">
          <a:xfrm>
            <a:off x="812828" y="2322547"/>
            <a:ext cx="281024" cy="419646"/>
          </a:xfrm>
          <a:custGeom>
            <a:avLst/>
            <a:gdLst>
              <a:gd name="T0" fmla="*/ 0 w 177"/>
              <a:gd name="T1" fmla="*/ 352 h 353"/>
              <a:gd name="T2" fmla="*/ 0 w 177"/>
              <a:gd name="T3" fmla="*/ 0 h 353"/>
              <a:gd name="T4" fmla="*/ 176 w 177"/>
              <a:gd name="T5" fmla="*/ 0 h 353"/>
            </a:gdLst>
            <a:ahLst/>
            <a:cxnLst>
              <a:cxn ang="0">
                <a:pos x="T0" y="T1"/>
              </a:cxn>
              <a:cxn ang="0">
                <a:pos x="T2" y="T3"/>
              </a:cxn>
              <a:cxn ang="0">
                <a:pos x="T4" y="T5"/>
              </a:cxn>
            </a:cxnLst>
            <a:rect l="0" t="0" r="r" b="b"/>
            <a:pathLst>
              <a:path w="177" h="353">
                <a:moveTo>
                  <a:pt x="0" y="352"/>
                </a:moveTo>
                <a:lnTo>
                  <a:pt x="0" y="0"/>
                </a:lnTo>
                <a:lnTo>
                  <a:pt x="176" y="0"/>
                </a:lnTo>
              </a:path>
            </a:pathLst>
          </a:custGeom>
          <a:noFill/>
          <a:ln w="25400" cap="rnd" cmpd="sng">
            <a:solidFill>
              <a:schemeClr val="tx1"/>
            </a:solidFill>
            <a:round/>
            <a:headEnd type="oval"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21" name="未知">
            <a:extLst>
              <a:ext uri="{FF2B5EF4-FFF2-40B4-BE49-F238E27FC236}">
                <a16:creationId xmlns:a16="http://schemas.microsoft.com/office/drawing/2014/main" id="{20D05458-B1D5-8B4F-BB3C-829BC133AABA}"/>
              </a:ext>
            </a:extLst>
          </p:cNvPr>
          <p:cNvSpPr>
            <a:spLocks/>
          </p:cNvSpPr>
          <p:nvPr/>
        </p:nvSpPr>
        <p:spPr bwMode="auto">
          <a:xfrm flipV="1">
            <a:off x="6845398" y="2694305"/>
            <a:ext cx="76873" cy="5796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22" name="未知">
            <a:extLst>
              <a:ext uri="{FF2B5EF4-FFF2-40B4-BE49-F238E27FC236}">
                <a16:creationId xmlns:a16="http://schemas.microsoft.com/office/drawing/2014/main" id="{D55FF5A1-7435-5341-8056-E3AC552833BD}"/>
              </a:ext>
            </a:extLst>
          </p:cNvPr>
          <p:cNvSpPr>
            <a:spLocks/>
          </p:cNvSpPr>
          <p:nvPr/>
        </p:nvSpPr>
        <p:spPr bwMode="auto">
          <a:xfrm flipV="1">
            <a:off x="3413878" y="2320026"/>
            <a:ext cx="76872" cy="5922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23" name="未知">
            <a:extLst>
              <a:ext uri="{FF2B5EF4-FFF2-40B4-BE49-F238E27FC236}">
                <a16:creationId xmlns:a16="http://schemas.microsoft.com/office/drawing/2014/main" id="{86A9A29B-0013-2A44-A816-B736DEDA5901}"/>
              </a:ext>
            </a:extLst>
          </p:cNvPr>
          <p:cNvSpPr>
            <a:spLocks/>
          </p:cNvSpPr>
          <p:nvPr/>
        </p:nvSpPr>
        <p:spPr bwMode="auto">
          <a:xfrm>
            <a:off x="6570675" y="2856871"/>
            <a:ext cx="1277841" cy="935067"/>
          </a:xfrm>
          <a:custGeom>
            <a:avLst/>
            <a:gdLst>
              <a:gd name="T0" fmla="*/ 0 w 805"/>
              <a:gd name="T1" fmla="*/ 0 h 785"/>
              <a:gd name="T2" fmla="*/ 1 w 805"/>
              <a:gd name="T3" fmla="*/ 785 h 785"/>
              <a:gd name="T4" fmla="*/ 701 w 805"/>
              <a:gd name="T5" fmla="*/ 784 h 785"/>
              <a:gd name="T6" fmla="*/ 701 w 805"/>
              <a:gd name="T7" fmla="*/ 394 h 785"/>
              <a:gd name="T8" fmla="*/ 805 w 805"/>
              <a:gd name="T9" fmla="*/ 394 h 785"/>
            </a:gdLst>
            <a:ahLst/>
            <a:cxnLst>
              <a:cxn ang="0">
                <a:pos x="T0" y="T1"/>
              </a:cxn>
              <a:cxn ang="0">
                <a:pos x="T2" y="T3"/>
              </a:cxn>
              <a:cxn ang="0">
                <a:pos x="T4" y="T5"/>
              </a:cxn>
              <a:cxn ang="0">
                <a:pos x="T6" y="T7"/>
              </a:cxn>
              <a:cxn ang="0">
                <a:pos x="T8" y="T9"/>
              </a:cxn>
            </a:cxnLst>
            <a:rect l="0" t="0" r="r" b="b"/>
            <a:pathLst>
              <a:path w="805" h="785">
                <a:moveTo>
                  <a:pt x="0" y="0"/>
                </a:moveTo>
                <a:lnTo>
                  <a:pt x="1" y="785"/>
                </a:lnTo>
                <a:lnTo>
                  <a:pt x="701" y="784"/>
                </a:lnTo>
                <a:lnTo>
                  <a:pt x="701" y="394"/>
                </a:lnTo>
                <a:lnTo>
                  <a:pt x="805" y="394"/>
                </a:lnTo>
              </a:path>
            </a:pathLst>
          </a:custGeom>
          <a:noFill/>
          <a:ln w="25400" cap="rnd" cmpd="sng">
            <a:solidFill>
              <a:schemeClr val="tx1"/>
            </a:solidFill>
            <a:round/>
            <a:headEnd type="oval" w="med" len="med"/>
            <a:tailEnd type="triangl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nvGrpSpPr>
          <p:cNvPr id="124" name="Group 63">
            <a:extLst>
              <a:ext uri="{FF2B5EF4-FFF2-40B4-BE49-F238E27FC236}">
                <a16:creationId xmlns:a16="http://schemas.microsoft.com/office/drawing/2014/main" id="{5E85129C-DFAE-6543-8B00-95898F4DF85A}"/>
              </a:ext>
            </a:extLst>
          </p:cNvPr>
          <p:cNvGrpSpPr>
            <a:grpSpLocks/>
          </p:cNvGrpSpPr>
          <p:nvPr/>
        </p:nvGrpSpPr>
        <p:grpSpPr bwMode="auto">
          <a:xfrm>
            <a:off x="466274" y="2094451"/>
            <a:ext cx="7916567" cy="2280959"/>
            <a:chOff x="0" y="0"/>
            <a:chExt cx="4986" cy="1916"/>
          </a:xfrm>
        </p:grpSpPr>
        <p:grpSp>
          <p:nvGrpSpPr>
            <p:cNvPr id="125" name="Group 64">
              <a:extLst>
                <a:ext uri="{FF2B5EF4-FFF2-40B4-BE49-F238E27FC236}">
                  <a16:creationId xmlns:a16="http://schemas.microsoft.com/office/drawing/2014/main" id="{9923C346-D596-CE4D-9DF7-E3C14393A108}"/>
                </a:ext>
              </a:extLst>
            </p:cNvPr>
            <p:cNvGrpSpPr>
              <a:grpSpLocks/>
            </p:cNvGrpSpPr>
            <p:nvPr/>
          </p:nvGrpSpPr>
          <p:grpSpPr bwMode="auto">
            <a:xfrm>
              <a:off x="115" y="0"/>
              <a:ext cx="4796" cy="1916"/>
              <a:chOff x="0" y="0"/>
              <a:chExt cx="4796" cy="1916"/>
            </a:xfrm>
          </p:grpSpPr>
          <p:sp>
            <p:nvSpPr>
              <p:cNvPr id="152" name="Line 65">
                <a:extLst>
                  <a:ext uri="{FF2B5EF4-FFF2-40B4-BE49-F238E27FC236}">
                    <a16:creationId xmlns:a16="http://schemas.microsoft.com/office/drawing/2014/main" id="{2BD0F45F-C49D-BE4D-8B12-612C55B5371D}"/>
                  </a:ext>
                </a:extLst>
              </p:cNvPr>
              <p:cNvSpPr>
                <a:spLocks noChangeShapeType="1"/>
              </p:cNvSpPr>
              <p:nvPr/>
            </p:nvSpPr>
            <p:spPr bwMode="auto">
              <a:xfrm>
                <a:off x="4796" y="16"/>
                <a:ext cx="0" cy="1900"/>
              </a:xfrm>
              <a:prstGeom prst="line">
                <a:avLst/>
              </a:prstGeom>
              <a:noFill/>
              <a:ln w="101600" cmpd="sng">
                <a:solidFill>
                  <a:srgbClr val="CFBD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3" name="Line 66">
                <a:extLst>
                  <a:ext uri="{FF2B5EF4-FFF2-40B4-BE49-F238E27FC236}">
                    <a16:creationId xmlns:a16="http://schemas.microsoft.com/office/drawing/2014/main" id="{2F1EF7B5-D7C9-3B43-B80F-0161128BC96D}"/>
                  </a:ext>
                </a:extLst>
              </p:cNvPr>
              <p:cNvSpPr>
                <a:spLocks noChangeShapeType="1"/>
              </p:cNvSpPr>
              <p:nvPr/>
            </p:nvSpPr>
            <p:spPr bwMode="auto">
              <a:xfrm>
                <a:off x="0" y="0"/>
                <a:ext cx="0" cy="1900"/>
              </a:xfrm>
              <a:prstGeom prst="line">
                <a:avLst/>
              </a:prstGeom>
              <a:noFill/>
              <a:ln w="101600" cmpd="sng">
                <a:solidFill>
                  <a:srgbClr val="CFBD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 name="Line 67">
                <a:extLst>
                  <a:ext uri="{FF2B5EF4-FFF2-40B4-BE49-F238E27FC236}">
                    <a16:creationId xmlns:a16="http://schemas.microsoft.com/office/drawing/2014/main" id="{58AF0447-D7CE-6C41-8E16-88ED70DFFF65}"/>
                  </a:ext>
                </a:extLst>
              </p:cNvPr>
              <p:cNvSpPr>
                <a:spLocks noChangeShapeType="1"/>
              </p:cNvSpPr>
              <p:nvPr/>
            </p:nvSpPr>
            <p:spPr bwMode="auto">
              <a:xfrm>
                <a:off x="902" y="0"/>
                <a:ext cx="0" cy="1900"/>
              </a:xfrm>
              <a:prstGeom prst="line">
                <a:avLst/>
              </a:prstGeom>
              <a:noFill/>
              <a:ln w="101600" cmpd="sng">
                <a:solidFill>
                  <a:srgbClr val="CFBD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5" name="Line 68">
                <a:extLst>
                  <a:ext uri="{FF2B5EF4-FFF2-40B4-BE49-F238E27FC236}">
                    <a16:creationId xmlns:a16="http://schemas.microsoft.com/office/drawing/2014/main" id="{109FFE4D-A094-984E-8122-FC48CD8F289D}"/>
                  </a:ext>
                </a:extLst>
              </p:cNvPr>
              <p:cNvSpPr>
                <a:spLocks noChangeShapeType="1"/>
              </p:cNvSpPr>
              <p:nvPr/>
            </p:nvSpPr>
            <p:spPr bwMode="auto">
              <a:xfrm>
                <a:off x="2720" y="0"/>
                <a:ext cx="0" cy="1900"/>
              </a:xfrm>
              <a:prstGeom prst="line">
                <a:avLst/>
              </a:prstGeom>
              <a:noFill/>
              <a:ln w="101600" cmpd="sng">
                <a:solidFill>
                  <a:srgbClr val="CFBD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6" name="Line 69">
                <a:extLst>
                  <a:ext uri="{FF2B5EF4-FFF2-40B4-BE49-F238E27FC236}">
                    <a16:creationId xmlns:a16="http://schemas.microsoft.com/office/drawing/2014/main" id="{A544EFA9-D9D6-C841-8B2F-80C56F6BEF15}"/>
                  </a:ext>
                </a:extLst>
              </p:cNvPr>
              <p:cNvSpPr>
                <a:spLocks noChangeShapeType="1"/>
              </p:cNvSpPr>
              <p:nvPr/>
            </p:nvSpPr>
            <p:spPr bwMode="auto">
              <a:xfrm>
                <a:off x="3542" y="0"/>
                <a:ext cx="0" cy="1900"/>
              </a:xfrm>
              <a:prstGeom prst="line">
                <a:avLst/>
              </a:prstGeom>
              <a:noFill/>
              <a:ln w="101600" cmpd="sng">
                <a:solidFill>
                  <a:srgbClr val="CFBD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126" name="Group 70">
              <a:extLst>
                <a:ext uri="{FF2B5EF4-FFF2-40B4-BE49-F238E27FC236}">
                  <a16:creationId xmlns:a16="http://schemas.microsoft.com/office/drawing/2014/main" id="{71F649D4-43E1-B34C-88F9-82FBB69D98F6}"/>
                </a:ext>
              </a:extLst>
            </p:cNvPr>
            <p:cNvGrpSpPr>
              <a:grpSpLocks/>
            </p:cNvGrpSpPr>
            <p:nvPr/>
          </p:nvGrpSpPr>
          <p:grpSpPr bwMode="auto">
            <a:xfrm>
              <a:off x="912" y="424"/>
              <a:ext cx="177" cy="369"/>
              <a:chOff x="0" y="0"/>
              <a:chExt cx="177" cy="369"/>
            </a:xfrm>
          </p:grpSpPr>
          <p:sp>
            <p:nvSpPr>
              <p:cNvPr id="149" name="Rectangle 71">
                <a:extLst>
                  <a:ext uri="{FF2B5EF4-FFF2-40B4-BE49-F238E27FC236}">
                    <a16:creationId xmlns:a16="http://schemas.microsoft.com/office/drawing/2014/main" id="{3825F3AE-D348-3B45-8D3B-5B5AF17DDF69}"/>
                  </a:ext>
                </a:extLst>
              </p:cNvPr>
              <p:cNvSpPr>
                <a:spLocks noChangeArrowheads="1"/>
              </p:cNvSpPr>
              <p:nvPr/>
            </p:nvSpPr>
            <p:spPr bwMode="auto">
              <a:xfrm>
                <a:off x="41"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0" name="Rectangle 72">
                <a:extLst>
                  <a:ext uri="{FF2B5EF4-FFF2-40B4-BE49-F238E27FC236}">
                    <a16:creationId xmlns:a16="http://schemas.microsoft.com/office/drawing/2014/main" id="{A232EF6E-46DF-CA49-8476-3E917D1289A2}"/>
                  </a:ext>
                </a:extLst>
              </p:cNvPr>
              <p:cNvSpPr>
                <a:spLocks noChangeArrowheads="1"/>
              </p:cNvSpPr>
              <p:nvPr/>
            </p:nvSpPr>
            <p:spPr bwMode="auto">
              <a:xfrm>
                <a:off x="0" y="110"/>
                <a:ext cx="177" cy="1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IR</a:t>
                </a:r>
              </a:p>
            </p:txBody>
          </p:sp>
          <p:sp>
            <p:nvSpPr>
              <p:cNvPr id="151" name="未知">
                <a:extLst>
                  <a:ext uri="{FF2B5EF4-FFF2-40B4-BE49-F238E27FC236}">
                    <a16:creationId xmlns:a16="http://schemas.microsoft.com/office/drawing/2014/main" id="{73D453B6-14B8-1840-AEF5-BC7E29BFBFCF}"/>
                  </a:ext>
                </a:extLst>
              </p:cNvPr>
              <p:cNvSpPr>
                <a:spLocks/>
              </p:cNvSpPr>
              <p:nvPr/>
            </p:nvSpPr>
            <p:spPr bwMode="auto">
              <a:xfrm>
                <a:off x="81"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27" name="Group 74">
              <a:extLst>
                <a:ext uri="{FF2B5EF4-FFF2-40B4-BE49-F238E27FC236}">
                  <a16:creationId xmlns:a16="http://schemas.microsoft.com/office/drawing/2014/main" id="{10517D32-85AD-A641-A48B-D3CFC7F3928B}"/>
                </a:ext>
              </a:extLst>
            </p:cNvPr>
            <p:cNvGrpSpPr>
              <a:grpSpLocks/>
            </p:cNvGrpSpPr>
            <p:nvPr/>
          </p:nvGrpSpPr>
          <p:grpSpPr bwMode="auto">
            <a:xfrm>
              <a:off x="2771" y="379"/>
              <a:ext cx="128" cy="257"/>
              <a:chOff x="0" y="0"/>
              <a:chExt cx="128" cy="369"/>
            </a:xfrm>
          </p:grpSpPr>
          <p:sp>
            <p:nvSpPr>
              <p:cNvPr id="147" name="Rectangle 75">
                <a:extLst>
                  <a:ext uri="{FF2B5EF4-FFF2-40B4-BE49-F238E27FC236}">
                    <a16:creationId xmlns:a16="http://schemas.microsoft.com/office/drawing/2014/main" id="{1CDF20C6-E192-CD44-934F-47CE3F806789}"/>
                  </a:ext>
                </a:extLst>
              </p:cNvPr>
              <p:cNvSpPr>
                <a:spLocks noChangeArrowheads="1"/>
              </p:cNvSpPr>
              <p:nvPr/>
            </p:nvSpPr>
            <p:spPr bwMode="auto">
              <a:xfrm>
                <a:off x="0"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8" name="未知">
                <a:extLst>
                  <a:ext uri="{FF2B5EF4-FFF2-40B4-BE49-F238E27FC236}">
                    <a16:creationId xmlns:a16="http://schemas.microsoft.com/office/drawing/2014/main" id="{C47332DB-CDA7-2548-81E9-EC2BFF7512A7}"/>
                  </a:ext>
                </a:extLst>
              </p:cNvPr>
              <p:cNvSpPr>
                <a:spLocks/>
              </p:cNvSpPr>
              <p:nvPr/>
            </p:nvSpPr>
            <p:spPr bwMode="auto">
              <a:xfrm>
                <a:off x="40"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28" name="Group 77">
              <a:extLst>
                <a:ext uri="{FF2B5EF4-FFF2-40B4-BE49-F238E27FC236}">
                  <a16:creationId xmlns:a16="http://schemas.microsoft.com/office/drawing/2014/main" id="{C499E4E4-B229-4C4B-899A-31AB7A8B4237}"/>
                </a:ext>
              </a:extLst>
            </p:cNvPr>
            <p:cNvGrpSpPr>
              <a:grpSpLocks/>
            </p:cNvGrpSpPr>
            <p:nvPr/>
          </p:nvGrpSpPr>
          <p:grpSpPr bwMode="auto">
            <a:xfrm>
              <a:off x="2778" y="689"/>
              <a:ext cx="128" cy="257"/>
              <a:chOff x="0" y="0"/>
              <a:chExt cx="128" cy="369"/>
            </a:xfrm>
          </p:grpSpPr>
          <p:sp>
            <p:nvSpPr>
              <p:cNvPr id="145" name="Rectangle 78">
                <a:extLst>
                  <a:ext uri="{FF2B5EF4-FFF2-40B4-BE49-F238E27FC236}">
                    <a16:creationId xmlns:a16="http://schemas.microsoft.com/office/drawing/2014/main" id="{7AAF206A-2D95-684B-9B7E-E1CD6B7CD193}"/>
                  </a:ext>
                </a:extLst>
              </p:cNvPr>
              <p:cNvSpPr>
                <a:spLocks noChangeArrowheads="1"/>
              </p:cNvSpPr>
              <p:nvPr/>
            </p:nvSpPr>
            <p:spPr bwMode="auto">
              <a:xfrm>
                <a:off x="0"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6" name="未知">
                <a:extLst>
                  <a:ext uri="{FF2B5EF4-FFF2-40B4-BE49-F238E27FC236}">
                    <a16:creationId xmlns:a16="http://schemas.microsoft.com/office/drawing/2014/main" id="{7831631E-D81F-E647-9602-108FA360520E}"/>
                  </a:ext>
                </a:extLst>
              </p:cNvPr>
              <p:cNvSpPr>
                <a:spLocks/>
              </p:cNvSpPr>
              <p:nvPr/>
            </p:nvSpPr>
            <p:spPr bwMode="auto">
              <a:xfrm>
                <a:off x="40"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29" name="Group 80">
              <a:extLst>
                <a:ext uri="{FF2B5EF4-FFF2-40B4-BE49-F238E27FC236}">
                  <a16:creationId xmlns:a16="http://schemas.microsoft.com/office/drawing/2014/main" id="{124E803E-B092-ED46-A051-EEEFAD0C2526}"/>
                </a:ext>
              </a:extLst>
            </p:cNvPr>
            <p:cNvGrpSpPr>
              <a:grpSpLocks/>
            </p:cNvGrpSpPr>
            <p:nvPr/>
          </p:nvGrpSpPr>
          <p:grpSpPr bwMode="auto">
            <a:xfrm>
              <a:off x="2778" y="1008"/>
              <a:ext cx="128" cy="257"/>
              <a:chOff x="0" y="0"/>
              <a:chExt cx="128" cy="369"/>
            </a:xfrm>
          </p:grpSpPr>
          <p:sp>
            <p:nvSpPr>
              <p:cNvPr id="143" name="Rectangle 81">
                <a:extLst>
                  <a:ext uri="{FF2B5EF4-FFF2-40B4-BE49-F238E27FC236}">
                    <a16:creationId xmlns:a16="http://schemas.microsoft.com/office/drawing/2014/main" id="{927B00AB-8D87-3C47-8CEF-A55C017A2D04}"/>
                  </a:ext>
                </a:extLst>
              </p:cNvPr>
              <p:cNvSpPr>
                <a:spLocks noChangeArrowheads="1"/>
              </p:cNvSpPr>
              <p:nvPr/>
            </p:nvSpPr>
            <p:spPr bwMode="auto">
              <a:xfrm>
                <a:off x="0"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4" name="未知">
                <a:extLst>
                  <a:ext uri="{FF2B5EF4-FFF2-40B4-BE49-F238E27FC236}">
                    <a16:creationId xmlns:a16="http://schemas.microsoft.com/office/drawing/2014/main" id="{E41BE603-3ADF-9B49-9BD9-BDBED31608B6}"/>
                  </a:ext>
                </a:extLst>
              </p:cNvPr>
              <p:cNvSpPr>
                <a:spLocks/>
              </p:cNvSpPr>
              <p:nvPr/>
            </p:nvSpPr>
            <p:spPr bwMode="auto">
              <a:xfrm>
                <a:off x="40"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30" name="Group 83">
              <a:extLst>
                <a:ext uri="{FF2B5EF4-FFF2-40B4-BE49-F238E27FC236}">
                  <a16:creationId xmlns:a16="http://schemas.microsoft.com/office/drawing/2014/main" id="{885EA2DF-A16E-E84F-A38C-20515ADFC6AB}"/>
                </a:ext>
              </a:extLst>
            </p:cNvPr>
            <p:cNvGrpSpPr>
              <a:grpSpLocks/>
            </p:cNvGrpSpPr>
            <p:nvPr/>
          </p:nvGrpSpPr>
          <p:grpSpPr bwMode="auto">
            <a:xfrm>
              <a:off x="3596" y="507"/>
              <a:ext cx="128" cy="257"/>
              <a:chOff x="0" y="0"/>
              <a:chExt cx="128" cy="369"/>
            </a:xfrm>
          </p:grpSpPr>
          <p:sp>
            <p:nvSpPr>
              <p:cNvPr id="141" name="Rectangle 84">
                <a:extLst>
                  <a:ext uri="{FF2B5EF4-FFF2-40B4-BE49-F238E27FC236}">
                    <a16:creationId xmlns:a16="http://schemas.microsoft.com/office/drawing/2014/main" id="{86C6387B-5835-FD45-A8A9-C0BF1CCCDBC8}"/>
                  </a:ext>
                </a:extLst>
              </p:cNvPr>
              <p:cNvSpPr>
                <a:spLocks noChangeArrowheads="1"/>
              </p:cNvSpPr>
              <p:nvPr/>
            </p:nvSpPr>
            <p:spPr bwMode="auto">
              <a:xfrm>
                <a:off x="0"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2" name="未知">
                <a:extLst>
                  <a:ext uri="{FF2B5EF4-FFF2-40B4-BE49-F238E27FC236}">
                    <a16:creationId xmlns:a16="http://schemas.microsoft.com/office/drawing/2014/main" id="{485F1F48-5C42-B449-9922-440328FC7E69}"/>
                  </a:ext>
                </a:extLst>
              </p:cNvPr>
              <p:cNvSpPr>
                <a:spLocks/>
              </p:cNvSpPr>
              <p:nvPr/>
            </p:nvSpPr>
            <p:spPr bwMode="auto">
              <a:xfrm>
                <a:off x="40"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31" name="Group 86">
              <a:extLst>
                <a:ext uri="{FF2B5EF4-FFF2-40B4-BE49-F238E27FC236}">
                  <a16:creationId xmlns:a16="http://schemas.microsoft.com/office/drawing/2014/main" id="{7A5155D8-AF32-C645-B86E-91F3FB0EFAB7}"/>
                </a:ext>
              </a:extLst>
            </p:cNvPr>
            <p:cNvGrpSpPr>
              <a:grpSpLocks/>
            </p:cNvGrpSpPr>
            <p:nvPr/>
          </p:nvGrpSpPr>
          <p:grpSpPr bwMode="auto">
            <a:xfrm>
              <a:off x="3594" y="1025"/>
              <a:ext cx="128" cy="257"/>
              <a:chOff x="0" y="0"/>
              <a:chExt cx="128" cy="369"/>
            </a:xfrm>
          </p:grpSpPr>
          <p:sp>
            <p:nvSpPr>
              <p:cNvPr id="139" name="Rectangle 87">
                <a:extLst>
                  <a:ext uri="{FF2B5EF4-FFF2-40B4-BE49-F238E27FC236}">
                    <a16:creationId xmlns:a16="http://schemas.microsoft.com/office/drawing/2014/main" id="{E8191CB5-7E71-F040-BD95-7EB25C7E794D}"/>
                  </a:ext>
                </a:extLst>
              </p:cNvPr>
              <p:cNvSpPr>
                <a:spLocks noChangeArrowheads="1"/>
              </p:cNvSpPr>
              <p:nvPr/>
            </p:nvSpPr>
            <p:spPr bwMode="auto">
              <a:xfrm>
                <a:off x="0"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0" name="未知">
                <a:extLst>
                  <a:ext uri="{FF2B5EF4-FFF2-40B4-BE49-F238E27FC236}">
                    <a16:creationId xmlns:a16="http://schemas.microsoft.com/office/drawing/2014/main" id="{14F25E99-23B6-1949-9161-53448C983270}"/>
                  </a:ext>
                </a:extLst>
              </p:cNvPr>
              <p:cNvSpPr>
                <a:spLocks/>
              </p:cNvSpPr>
              <p:nvPr/>
            </p:nvSpPr>
            <p:spPr bwMode="auto">
              <a:xfrm>
                <a:off x="40"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32" name="Group 89">
              <a:extLst>
                <a:ext uri="{FF2B5EF4-FFF2-40B4-BE49-F238E27FC236}">
                  <a16:creationId xmlns:a16="http://schemas.microsoft.com/office/drawing/2014/main" id="{AB4AAA38-7140-D743-BE9C-DB6B96FA5F95}"/>
                </a:ext>
              </a:extLst>
            </p:cNvPr>
            <p:cNvGrpSpPr>
              <a:grpSpLocks/>
            </p:cNvGrpSpPr>
            <p:nvPr/>
          </p:nvGrpSpPr>
          <p:grpSpPr bwMode="auto">
            <a:xfrm>
              <a:off x="4858" y="816"/>
              <a:ext cx="128" cy="257"/>
              <a:chOff x="0" y="0"/>
              <a:chExt cx="128" cy="369"/>
            </a:xfrm>
          </p:grpSpPr>
          <p:sp>
            <p:nvSpPr>
              <p:cNvPr id="137" name="Rectangle 90">
                <a:extLst>
                  <a:ext uri="{FF2B5EF4-FFF2-40B4-BE49-F238E27FC236}">
                    <a16:creationId xmlns:a16="http://schemas.microsoft.com/office/drawing/2014/main" id="{361F6E71-0C33-E242-843D-646E099BB38E}"/>
                  </a:ext>
                </a:extLst>
              </p:cNvPr>
              <p:cNvSpPr>
                <a:spLocks noChangeArrowheads="1"/>
              </p:cNvSpPr>
              <p:nvPr/>
            </p:nvSpPr>
            <p:spPr bwMode="auto">
              <a:xfrm>
                <a:off x="0"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8" name="未知">
                <a:extLst>
                  <a:ext uri="{FF2B5EF4-FFF2-40B4-BE49-F238E27FC236}">
                    <a16:creationId xmlns:a16="http://schemas.microsoft.com/office/drawing/2014/main" id="{28919A14-90C5-F348-8C11-D9DE39606C5A}"/>
                  </a:ext>
                </a:extLst>
              </p:cNvPr>
              <p:cNvSpPr>
                <a:spLocks/>
              </p:cNvSpPr>
              <p:nvPr/>
            </p:nvSpPr>
            <p:spPr bwMode="auto">
              <a:xfrm>
                <a:off x="40"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33" name="Group 92">
              <a:extLst>
                <a:ext uri="{FF2B5EF4-FFF2-40B4-BE49-F238E27FC236}">
                  <a16:creationId xmlns:a16="http://schemas.microsoft.com/office/drawing/2014/main" id="{4D7A4435-BD26-F54E-8C0C-1090D76986DE}"/>
                </a:ext>
              </a:extLst>
            </p:cNvPr>
            <p:cNvGrpSpPr>
              <a:grpSpLocks/>
            </p:cNvGrpSpPr>
            <p:nvPr/>
          </p:nvGrpSpPr>
          <p:grpSpPr bwMode="auto">
            <a:xfrm>
              <a:off x="0" y="360"/>
              <a:ext cx="191" cy="369"/>
              <a:chOff x="0" y="0"/>
              <a:chExt cx="191" cy="369"/>
            </a:xfrm>
          </p:grpSpPr>
          <p:sp>
            <p:nvSpPr>
              <p:cNvPr id="134" name="Rectangle 93">
                <a:extLst>
                  <a:ext uri="{FF2B5EF4-FFF2-40B4-BE49-F238E27FC236}">
                    <a16:creationId xmlns:a16="http://schemas.microsoft.com/office/drawing/2014/main" id="{507165E5-DBC2-EE49-910A-98AA0ED3D519}"/>
                  </a:ext>
                </a:extLst>
              </p:cNvPr>
              <p:cNvSpPr>
                <a:spLocks noChangeArrowheads="1"/>
              </p:cNvSpPr>
              <p:nvPr/>
            </p:nvSpPr>
            <p:spPr bwMode="auto">
              <a:xfrm>
                <a:off x="49"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5" name="未知">
                <a:extLst>
                  <a:ext uri="{FF2B5EF4-FFF2-40B4-BE49-F238E27FC236}">
                    <a16:creationId xmlns:a16="http://schemas.microsoft.com/office/drawing/2014/main" id="{1D879C81-75C9-B94D-9C2C-CCDE884A3A0F}"/>
                  </a:ext>
                </a:extLst>
              </p:cNvPr>
              <p:cNvSpPr>
                <a:spLocks/>
              </p:cNvSpPr>
              <p:nvPr/>
            </p:nvSpPr>
            <p:spPr bwMode="auto">
              <a:xfrm>
                <a:off x="89"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solidFill>
                <a:schemeClr val="accent1"/>
              </a:solidFill>
              <a:ln w="25400" cap="rnd"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36" name="Rectangle 95">
                <a:extLst>
                  <a:ext uri="{FF2B5EF4-FFF2-40B4-BE49-F238E27FC236}">
                    <a16:creationId xmlns:a16="http://schemas.microsoft.com/office/drawing/2014/main" id="{A7B3FB7D-A9B1-5F46-81F6-1C66C874729F}"/>
                  </a:ext>
                </a:extLst>
              </p:cNvPr>
              <p:cNvSpPr>
                <a:spLocks noChangeArrowheads="1"/>
              </p:cNvSpPr>
              <p:nvPr/>
            </p:nvSpPr>
            <p:spPr bwMode="auto">
              <a:xfrm>
                <a:off x="0" y="110"/>
                <a:ext cx="191"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PC</a:t>
                </a:r>
              </a:p>
            </p:txBody>
          </p:sp>
        </p:grpSp>
      </p:grpSp>
      <p:sp>
        <p:nvSpPr>
          <p:cNvPr id="157" name="日期占位符 6">
            <a:extLst>
              <a:ext uri="{FF2B5EF4-FFF2-40B4-BE49-F238E27FC236}">
                <a16:creationId xmlns:a16="http://schemas.microsoft.com/office/drawing/2014/main" id="{D447E1AA-3C2A-2C48-9AFC-C8150E41C73D}"/>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58" name="页脚占位符 7">
            <a:extLst>
              <a:ext uri="{FF2B5EF4-FFF2-40B4-BE49-F238E27FC236}">
                <a16:creationId xmlns:a16="http://schemas.microsoft.com/office/drawing/2014/main" id="{2604956B-157B-B843-9735-C673E51DB7DD}"/>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59" name="灯片编号占位符 8">
            <a:extLst>
              <a:ext uri="{FF2B5EF4-FFF2-40B4-BE49-F238E27FC236}">
                <a16:creationId xmlns:a16="http://schemas.microsoft.com/office/drawing/2014/main" id="{B588FCC8-BE85-3444-9BDF-5ADF6718637D}"/>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8</a:t>
            </a:fld>
            <a:endParaRPr lang="en-US" altLang="zh-CN"/>
          </a:p>
        </p:txBody>
      </p:sp>
    </p:spTree>
    <p:extLst>
      <p:ext uri="{BB962C8B-B14F-4D97-AF65-F5344CB8AC3E}">
        <p14:creationId xmlns:p14="http://schemas.microsoft.com/office/powerpoint/2010/main" val="333445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left)">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left)">
                                      <p:cBhvr>
                                        <p:cTn id="1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B285BEF-F294-4562-93BA-AFBBB43C9DD9}"/>
              </a:ext>
            </a:extLst>
          </p:cNvPr>
          <p:cNvSpPr>
            <a:spLocks noGrp="1" noChangeArrowheads="1"/>
          </p:cNvSpPr>
          <p:nvPr>
            <p:ph type="ctrTitle"/>
          </p:nvPr>
        </p:nvSpPr>
        <p:spPr/>
        <p:txBody>
          <a:bodyPr/>
          <a:lstStyle/>
          <a:p>
            <a:r>
              <a:rPr lang="en-US" altLang="zh-CN"/>
              <a:t>Next…</a:t>
            </a:r>
          </a:p>
        </p:txBody>
      </p:sp>
      <p:sp>
        <p:nvSpPr>
          <p:cNvPr id="48131" name="Rectangle 3">
            <a:extLst>
              <a:ext uri="{FF2B5EF4-FFF2-40B4-BE49-F238E27FC236}">
                <a16:creationId xmlns:a16="http://schemas.microsoft.com/office/drawing/2014/main" id="{9340BBB5-20BE-484C-A868-57D53B640529}"/>
              </a:ext>
            </a:extLst>
          </p:cNvPr>
          <p:cNvSpPr>
            <a:spLocks noGrp="1" noChangeArrowheads="1"/>
          </p:cNvSpPr>
          <p:nvPr>
            <p:ph type="subTitle" idx="1"/>
          </p:nvPr>
        </p:nvSpPr>
        <p:spPr/>
        <p:txBody>
          <a:bodyPr/>
          <a:lstStyle/>
          <a:p>
            <a:r>
              <a:rPr lang="zh-CN" altLang="en-US" dirty="0"/>
              <a:t> </a:t>
            </a:r>
            <a:r>
              <a:rPr lang="en-US" altLang="zh-Hans" dirty="0"/>
              <a:t>Appendix</a:t>
            </a:r>
            <a:r>
              <a:rPr lang="zh-Hans" altLang="en-US" dirty="0"/>
              <a:t> </a:t>
            </a:r>
            <a:r>
              <a:rPr lang="en-US" altLang="zh-Hans" dirty="0"/>
              <a:t>C7:</a:t>
            </a:r>
            <a:r>
              <a:rPr lang="zh-Hans" altLang="en-US" dirty="0"/>
              <a:t> </a:t>
            </a:r>
            <a:r>
              <a:rPr lang="en-US" altLang="zh-Hans" dirty="0"/>
              <a:t>A</a:t>
            </a:r>
            <a:r>
              <a:rPr lang="zh-Hans" altLang="en-US" dirty="0"/>
              <a:t> </a:t>
            </a:r>
            <a:r>
              <a:rPr lang="en-US" altLang="zh-Hans" dirty="0"/>
              <a:t>Dynamic</a:t>
            </a:r>
            <a:r>
              <a:rPr lang="zh-Hans" altLang="en-US" dirty="0"/>
              <a:t> </a:t>
            </a:r>
            <a:r>
              <a:rPr lang="en-US" altLang="zh-Hans" dirty="0"/>
              <a:t>Scheduled</a:t>
            </a:r>
          </a:p>
          <a:p>
            <a:r>
              <a:rPr lang="en-US" altLang="zh-Hans" dirty="0"/>
              <a:t>Pipeline</a:t>
            </a:r>
            <a:r>
              <a:rPr lang="zh-Hans" altLang="en-US" dirty="0"/>
              <a:t> </a:t>
            </a:r>
            <a:r>
              <a:rPr lang="en-US" altLang="zh-Hans" dirty="0"/>
              <a:t>–</a:t>
            </a:r>
            <a:r>
              <a:rPr lang="zh-Hans" altLang="en-US" dirty="0"/>
              <a:t> </a:t>
            </a:r>
            <a:r>
              <a:rPr lang="en-US" altLang="zh-Hans" dirty="0" err="1"/>
              <a:t>Scoringboard</a:t>
            </a:r>
            <a:endParaRPr lang="zh-CN" altLang="en-US" dirty="0"/>
          </a:p>
        </p:txBody>
      </p:sp>
    </p:spTree>
    <p:extLst>
      <p:ext uri="{BB962C8B-B14F-4D97-AF65-F5344CB8AC3E}">
        <p14:creationId xmlns:p14="http://schemas.microsoft.com/office/powerpoint/2010/main" val="229725614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542D47-8B98-4701-AEC5-A1F6E7D71EED}"/>
              </a:ext>
            </a:extLst>
          </p:cNvPr>
          <p:cNvSpPr>
            <a:spLocks noGrp="1" noChangeArrowheads="1"/>
          </p:cNvSpPr>
          <p:nvPr>
            <p:ph type="title"/>
          </p:nvPr>
        </p:nvSpPr>
        <p:spPr/>
        <p:txBody>
          <a:bodyPr>
            <a:normAutofit/>
          </a:bodyPr>
          <a:lstStyle/>
          <a:p>
            <a:r>
              <a:rPr lang="en-US" altLang="zh-Hans" dirty="0"/>
              <a:t>Pipelined</a:t>
            </a:r>
            <a:r>
              <a:rPr lang="zh-Hans" altLang="en-US" dirty="0"/>
              <a:t> </a:t>
            </a:r>
            <a:r>
              <a:rPr lang="en-US" altLang="zh-Hans" dirty="0" err="1"/>
              <a:t>Datapath</a:t>
            </a:r>
            <a:r>
              <a:rPr lang="en-US" altLang="zh-Hans" dirty="0"/>
              <a:t>:</a:t>
            </a:r>
            <a:r>
              <a:rPr lang="zh-Hans" altLang="en-US" dirty="0"/>
              <a:t> </a:t>
            </a:r>
            <a:r>
              <a:rPr lang="en-US" altLang="zh-Hans" dirty="0"/>
              <a:t>Clock</a:t>
            </a:r>
            <a:r>
              <a:rPr lang="zh-Hans" altLang="en-US" dirty="0"/>
              <a:t> </a:t>
            </a:r>
            <a:r>
              <a:rPr lang="en-US" altLang="zh-Hans" dirty="0"/>
              <a:t>Cycle</a:t>
            </a:r>
            <a:r>
              <a:rPr lang="zh-Hans" altLang="en-US" dirty="0"/>
              <a:t> </a:t>
            </a:r>
            <a:r>
              <a:rPr lang="en-US" altLang="zh-Hans" dirty="0"/>
              <a:t>Time</a:t>
            </a:r>
            <a:endParaRPr lang="zh-CN" altLang="en-US" dirty="0"/>
          </a:p>
        </p:txBody>
      </p:sp>
      <p:sp>
        <p:nvSpPr>
          <p:cNvPr id="157" name="未知">
            <a:extLst>
              <a:ext uri="{FF2B5EF4-FFF2-40B4-BE49-F238E27FC236}">
                <a16:creationId xmlns:a16="http://schemas.microsoft.com/office/drawing/2014/main" id="{550CE1D8-122D-BF43-AE19-C9B31629F4C8}"/>
              </a:ext>
            </a:extLst>
          </p:cNvPr>
          <p:cNvSpPr>
            <a:spLocks/>
          </p:cNvSpPr>
          <p:nvPr/>
        </p:nvSpPr>
        <p:spPr bwMode="auto">
          <a:xfrm>
            <a:off x="207933" y="1828549"/>
            <a:ext cx="1567687" cy="912384"/>
          </a:xfrm>
          <a:custGeom>
            <a:avLst/>
            <a:gdLst>
              <a:gd name="T0" fmla="*/ 800 w 987"/>
              <a:gd name="T1" fmla="*/ 311 h 766"/>
              <a:gd name="T2" fmla="*/ 987 w 987"/>
              <a:gd name="T3" fmla="*/ 311 h 766"/>
              <a:gd name="T4" fmla="*/ 987 w 987"/>
              <a:gd name="T5" fmla="*/ 0 h 766"/>
              <a:gd name="T6" fmla="*/ 0 w 987"/>
              <a:gd name="T7" fmla="*/ 0 h 766"/>
              <a:gd name="T8" fmla="*/ 0 w 987"/>
              <a:gd name="T9" fmla="*/ 765 h 766"/>
              <a:gd name="T10" fmla="*/ 541 w 987"/>
              <a:gd name="T11" fmla="*/ 766 h 766"/>
            </a:gdLst>
            <a:ahLst/>
            <a:cxnLst>
              <a:cxn ang="0">
                <a:pos x="T0" y="T1"/>
              </a:cxn>
              <a:cxn ang="0">
                <a:pos x="T2" y="T3"/>
              </a:cxn>
              <a:cxn ang="0">
                <a:pos x="T4" y="T5"/>
              </a:cxn>
              <a:cxn ang="0">
                <a:pos x="T6" y="T7"/>
              </a:cxn>
              <a:cxn ang="0">
                <a:pos x="T8" y="T9"/>
              </a:cxn>
              <a:cxn ang="0">
                <a:pos x="T10" y="T11"/>
              </a:cxn>
            </a:cxnLst>
            <a:rect l="0" t="0" r="r" b="b"/>
            <a:pathLst>
              <a:path w="987" h="766">
                <a:moveTo>
                  <a:pt x="800" y="311"/>
                </a:moveTo>
                <a:lnTo>
                  <a:pt x="987" y="311"/>
                </a:lnTo>
                <a:lnTo>
                  <a:pt x="987" y="0"/>
                </a:lnTo>
                <a:lnTo>
                  <a:pt x="0" y="0"/>
                </a:lnTo>
                <a:lnTo>
                  <a:pt x="0" y="765"/>
                </a:lnTo>
                <a:lnTo>
                  <a:pt x="541" y="766"/>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8" name="Rectangle 4">
            <a:extLst>
              <a:ext uri="{FF2B5EF4-FFF2-40B4-BE49-F238E27FC236}">
                <a16:creationId xmlns:a16="http://schemas.microsoft.com/office/drawing/2014/main" id="{69D822A0-CB0B-DA4C-9295-70012034E181}"/>
              </a:ext>
            </a:extLst>
          </p:cNvPr>
          <p:cNvSpPr>
            <a:spLocks noChangeArrowheads="1"/>
          </p:cNvSpPr>
          <p:nvPr/>
        </p:nvSpPr>
        <p:spPr bwMode="auto">
          <a:xfrm>
            <a:off x="323871" y="4725744"/>
            <a:ext cx="8426947" cy="9507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eaLnBrk="0" hangingPunct="0"/>
            <a:r>
              <a:rPr lang="en-US" altLang="zh-CN" sz="1905" dirty="0">
                <a:latin typeface="Verdana" panose="020B0604030504040204" pitchFamily="34" charset="0"/>
              </a:rPr>
              <a:t>Clock </a:t>
            </a:r>
            <a:r>
              <a:rPr lang="en-US" altLang="zh-Hans" sz="1905" dirty="0">
                <a:latin typeface="Verdana" panose="020B0604030504040204" pitchFamily="34" charset="0"/>
              </a:rPr>
              <a:t>cycle</a:t>
            </a:r>
            <a:r>
              <a:rPr lang="zh-Hans" altLang="en-US" sz="1905" dirty="0">
                <a:latin typeface="Verdana" panose="020B0604030504040204" pitchFamily="34" charset="0"/>
              </a:rPr>
              <a:t> </a:t>
            </a:r>
            <a:r>
              <a:rPr lang="en-US" altLang="zh-Hans" sz="1905" dirty="0">
                <a:latin typeface="Verdana" panose="020B0604030504040204" pitchFamily="34" charset="0"/>
              </a:rPr>
              <a:t>time</a:t>
            </a:r>
            <a:r>
              <a:rPr lang="en-US" altLang="zh-CN" sz="1905" dirty="0">
                <a:latin typeface="Verdana" panose="020B0604030504040204" pitchFamily="34" charset="0"/>
              </a:rPr>
              <a:t> can be reduced by dividing the execution of an instruction into multiple cycles</a:t>
            </a:r>
          </a:p>
          <a:p>
            <a:pPr eaLnBrk="0" hangingPunct="0"/>
            <a:r>
              <a:rPr lang="en-US" altLang="zh-CN" sz="1905" dirty="0" err="1">
                <a:solidFill>
                  <a:srgbClr val="56127A"/>
                </a:solidFill>
                <a:latin typeface="Verdana" panose="020B0604030504040204" pitchFamily="34" charset="0"/>
              </a:rPr>
              <a:t>t</a:t>
            </a:r>
            <a:r>
              <a:rPr lang="en-US" altLang="zh-CN" sz="1905" baseline="-25000" dirty="0" err="1">
                <a:solidFill>
                  <a:srgbClr val="56127A"/>
                </a:solidFill>
                <a:latin typeface="Verdana" panose="020B0604030504040204" pitchFamily="34" charset="0"/>
              </a:rPr>
              <a:t>C</a:t>
            </a:r>
            <a:r>
              <a:rPr lang="en-US" altLang="zh-CN" sz="1905" dirty="0">
                <a:solidFill>
                  <a:srgbClr val="56127A"/>
                </a:solidFill>
                <a:latin typeface="Verdana" panose="020B0604030504040204" pitchFamily="34" charset="0"/>
              </a:rPr>
              <a:t> &gt; max {</a:t>
            </a:r>
            <a:r>
              <a:rPr lang="en-US" altLang="zh-CN" sz="1905" dirty="0" err="1">
                <a:solidFill>
                  <a:srgbClr val="56127A"/>
                </a:solidFill>
                <a:latin typeface="Verdana" panose="020B0604030504040204" pitchFamily="34" charset="0"/>
              </a:rPr>
              <a:t>t</a:t>
            </a:r>
            <a:r>
              <a:rPr lang="en-US" altLang="zh-CN" sz="1905" baseline="-25000" dirty="0" err="1">
                <a:solidFill>
                  <a:srgbClr val="56127A"/>
                </a:solidFill>
                <a:latin typeface="Verdana" panose="020B0604030504040204" pitchFamily="34" charset="0"/>
              </a:rPr>
              <a:t>IM</a:t>
            </a:r>
            <a:r>
              <a:rPr lang="en-US" altLang="zh-CN" sz="1905" dirty="0">
                <a:solidFill>
                  <a:srgbClr val="56127A"/>
                </a:solidFill>
                <a:latin typeface="Verdana" panose="020B0604030504040204" pitchFamily="34" charset="0"/>
              </a:rPr>
              <a:t>, </a:t>
            </a:r>
            <a:r>
              <a:rPr lang="en-US" altLang="zh-CN" sz="1905" dirty="0" err="1">
                <a:solidFill>
                  <a:srgbClr val="56127A"/>
                </a:solidFill>
                <a:latin typeface="Verdana" panose="020B0604030504040204" pitchFamily="34" charset="0"/>
              </a:rPr>
              <a:t>t</a:t>
            </a:r>
            <a:r>
              <a:rPr lang="en-US" altLang="zh-CN" sz="1905" baseline="-25000" dirty="0" err="1">
                <a:solidFill>
                  <a:srgbClr val="56127A"/>
                </a:solidFill>
                <a:latin typeface="Verdana" panose="020B0604030504040204" pitchFamily="34" charset="0"/>
              </a:rPr>
              <a:t>RF</a:t>
            </a:r>
            <a:r>
              <a:rPr lang="en-US" altLang="zh-CN" sz="1905" dirty="0">
                <a:solidFill>
                  <a:srgbClr val="56127A"/>
                </a:solidFill>
                <a:latin typeface="Verdana" panose="020B0604030504040204" pitchFamily="34" charset="0"/>
              </a:rPr>
              <a:t>, </a:t>
            </a:r>
            <a:r>
              <a:rPr lang="en-US" altLang="zh-CN" sz="1905" dirty="0" err="1">
                <a:solidFill>
                  <a:srgbClr val="56127A"/>
                </a:solidFill>
                <a:latin typeface="Verdana" panose="020B0604030504040204" pitchFamily="34" charset="0"/>
              </a:rPr>
              <a:t>t</a:t>
            </a:r>
            <a:r>
              <a:rPr lang="en-US" altLang="zh-CN" sz="1905" baseline="-25000" dirty="0" err="1">
                <a:solidFill>
                  <a:srgbClr val="56127A"/>
                </a:solidFill>
                <a:latin typeface="Verdana" panose="020B0604030504040204" pitchFamily="34" charset="0"/>
              </a:rPr>
              <a:t>ALU</a:t>
            </a:r>
            <a:r>
              <a:rPr lang="en-US" altLang="zh-CN" sz="1905" dirty="0">
                <a:solidFill>
                  <a:srgbClr val="56127A"/>
                </a:solidFill>
                <a:latin typeface="Verdana" panose="020B0604030504040204" pitchFamily="34" charset="0"/>
              </a:rPr>
              <a:t>, </a:t>
            </a:r>
            <a:r>
              <a:rPr lang="en-US" altLang="zh-CN" sz="1905" dirty="0" err="1">
                <a:solidFill>
                  <a:srgbClr val="56127A"/>
                </a:solidFill>
                <a:latin typeface="Verdana" panose="020B0604030504040204" pitchFamily="34" charset="0"/>
              </a:rPr>
              <a:t>t</a:t>
            </a:r>
            <a:r>
              <a:rPr lang="en-US" altLang="zh-CN" sz="1905" baseline="-25000" dirty="0" err="1">
                <a:solidFill>
                  <a:srgbClr val="56127A"/>
                </a:solidFill>
                <a:latin typeface="Verdana" panose="020B0604030504040204" pitchFamily="34" charset="0"/>
              </a:rPr>
              <a:t>DM</a:t>
            </a:r>
            <a:r>
              <a:rPr lang="en-US" altLang="zh-CN" sz="1905" dirty="0">
                <a:solidFill>
                  <a:srgbClr val="56127A"/>
                </a:solidFill>
                <a:latin typeface="Verdana" panose="020B0604030504040204" pitchFamily="34" charset="0"/>
              </a:rPr>
              <a:t>, </a:t>
            </a:r>
            <a:r>
              <a:rPr lang="en-US" altLang="zh-CN" sz="1905" dirty="0" err="1">
                <a:solidFill>
                  <a:srgbClr val="56127A"/>
                </a:solidFill>
                <a:latin typeface="Verdana" panose="020B0604030504040204" pitchFamily="34" charset="0"/>
              </a:rPr>
              <a:t>t</a:t>
            </a:r>
            <a:r>
              <a:rPr lang="en-US" altLang="zh-CN" sz="1905" baseline="-25000" dirty="0" err="1">
                <a:solidFill>
                  <a:srgbClr val="56127A"/>
                </a:solidFill>
                <a:latin typeface="Verdana" panose="020B0604030504040204" pitchFamily="34" charset="0"/>
              </a:rPr>
              <a:t>RW</a:t>
            </a:r>
            <a:r>
              <a:rPr lang="en-US" altLang="zh-CN" sz="1905" dirty="0">
                <a:solidFill>
                  <a:srgbClr val="56127A"/>
                </a:solidFill>
                <a:latin typeface="Verdana" panose="020B0604030504040204" pitchFamily="34" charset="0"/>
              </a:rPr>
              <a:t>} (= </a:t>
            </a:r>
            <a:r>
              <a:rPr lang="en-US" altLang="zh-CN" sz="1905" dirty="0" err="1">
                <a:solidFill>
                  <a:srgbClr val="56127A"/>
                </a:solidFill>
                <a:latin typeface="Verdana" panose="020B0604030504040204" pitchFamily="34" charset="0"/>
              </a:rPr>
              <a:t>t</a:t>
            </a:r>
            <a:r>
              <a:rPr lang="en-US" altLang="zh-CN" sz="1905" baseline="-25000" dirty="0" err="1">
                <a:solidFill>
                  <a:srgbClr val="56127A"/>
                </a:solidFill>
                <a:latin typeface="Verdana" panose="020B0604030504040204" pitchFamily="34" charset="0"/>
              </a:rPr>
              <a:t>DM</a:t>
            </a:r>
            <a:r>
              <a:rPr lang="en-US" altLang="zh-CN" sz="1905" baseline="-25000" dirty="0">
                <a:solidFill>
                  <a:srgbClr val="56127A"/>
                </a:solidFill>
                <a:latin typeface="Verdana" panose="020B0604030504040204" pitchFamily="34" charset="0"/>
              </a:rPr>
              <a:t>  </a:t>
            </a:r>
            <a:r>
              <a:rPr lang="en-US" altLang="zh-CN" sz="1588" i="1" dirty="0">
                <a:solidFill>
                  <a:srgbClr val="56127A"/>
                </a:solidFill>
                <a:latin typeface="Verdana" panose="020B0604030504040204" pitchFamily="34" charset="0"/>
              </a:rPr>
              <a:t>probably</a:t>
            </a:r>
            <a:r>
              <a:rPr lang="en-US" altLang="zh-CN" sz="1905" dirty="0">
                <a:solidFill>
                  <a:srgbClr val="56127A"/>
                </a:solidFill>
                <a:latin typeface="Verdana" panose="020B0604030504040204" pitchFamily="34" charset="0"/>
              </a:rPr>
              <a:t>)</a:t>
            </a:r>
            <a:r>
              <a:rPr lang="en-US" altLang="zh-CN" sz="1905" baseline="-25000" dirty="0">
                <a:latin typeface="Verdana" panose="020B0604030504040204" pitchFamily="34" charset="0"/>
              </a:rPr>
              <a:t> </a:t>
            </a:r>
            <a:endParaRPr lang="en-US" altLang="zh-CN" sz="1111" baseline="-25000" dirty="0">
              <a:latin typeface="Verdana" panose="020B0604030504040204" pitchFamily="34" charset="0"/>
            </a:endParaRPr>
          </a:p>
        </p:txBody>
      </p:sp>
      <p:grpSp>
        <p:nvGrpSpPr>
          <p:cNvPr id="159" name="Group 5">
            <a:extLst>
              <a:ext uri="{FF2B5EF4-FFF2-40B4-BE49-F238E27FC236}">
                <a16:creationId xmlns:a16="http://schemas.microsoft.com/office/drawing/2014/main" id="{8110E2C6-DC83-574D-8C6D-D23F02A4C471}"/>
              </a:ext>
            </a:extLst>
          </p:cNvPr>
          <p:cNvGrpSpPr>
            <a:grpSpLocks/>
          </p:cNvGrpSpPr>
          <p:nvPr/>
        </p:nvGrpSpPr>
        <p:grpSpPr bwMode="auto">
          <a:xfrm>
            <a:off x="827951" y="3857468"/>
            <a:ext cx="8222379" cy="804717"/>
            <a:chOff x="0" y="0"/>
            <a:chExt cx="5179" cy="676"/>
          </a:xfrm>
        </p:grpSpPr>
        <p:sp>
          <p:nvSpPr>
            <p:cNvPr id="160" name="Rectangle 6">
              <a:extLst>
                <a:ext uri="{FF2B5EF4-FFF2-40B4-BE49-F238E27FC236}">
                  <a16:creationId xmlns:a16="http://schemas.microsoft.com/office/drawing/2014/main" id="{0148787B-B273-914D-87DD-32F47DC83EBF}"/>
                </a:ext>
              </a:extLst>
            </p:cNvPr>
            <p:cNvSpPr>
              <a:spLocks noChangeArrowheads="1"/>
            </p:cNvSpPr>
            <p:nvPr/>
          </p:nvSpPr>
          <p:spPr bwMode="auto">
            <a:xfrm>
              <a:off x="4707" y="0"/>
              <a:ext cx="472" cy="6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algn="ctr" eaLnBrk="0" hangingPunct="0"/>
              <a:r>
                <a:rPr lang="en-US" altLang="zh-CN" sz="1588" i="1">
                  <a:solidFill>
                    <a:srgbClr val="56127A"/>
                  </a:solidFill>
                  <a:latin typeface="Verdana" panose="020B0604030504040204" pitchFamily="34" charset="0"/>
                </a:rPr>
                <a:t>write</a:t>
              </a:r>
            </a:p>
            <a:p>
              <a:pPr algn="ctr" eaLnBrk="0" hangingPunct="0"/>
              <a:r>
                <a:rPr lang="en-US" altLang="zh-CN" sz="1588" i="1">
                  <a:solidFill>
                    <a:srgbClr val="56127A"/>
                  </a:solidFill>
                  <a:latin typeface="Verdana" panose="020B0604030504040204" pitchFamily="34" charset="0"/>
                </a:rPr>
                <a:t>-back</a:t>
              </a:r>
            </a:p>
            <a:p>
              <a:pPr algn="ctr" eaLnBrk="0" hangingPunct="0"/>
              <a:r>
                <a:rPr lang="en-US" altLang="zh-CN" sz="1588" i="1">
                  <a:solidFill>
                    <a:srgbClr val="56127A"/>
                  </a:solidFill>
                  <a:latin typeface="Verdana" panose="020B0604030504040204" pitchFamily="34" charset="0"/>
                </a:rPr>
                <a:t>phase</a:t>
              </a:r>
            </a:p>
          </p:txBody>
        </p:sp>
        <p:sp>
          <p:nvSpPr>
            <p:cNvPr id="161" name="Rectangle 7">
              <a:extLst>
                <a:ext uri="{FF2B5EF4-FFF2-40B4-BE49-F238E27FC236}">
                  <a16:creationId xmlns:a16="http://schemas.microsoft.com/office/drawing/2014/main" id="{6F10F523-A222-6E4A-9A0F-E9B536FC4DC5}"/>
                </a:ext>
              </a:extLst>
            </p:cNvPr>
            <p:cNvSpPr>
              <a:spLocks noChangeArrowheads="1"/>
            </p:cNvSpPr>
            <p:nvPr/>
          </p:nvSpPr>
          <p:spPr bwMode="auto">
            <a:xfrm>
              <a:off x="0" y="118"/>
              <a:ext cx="633" cy="4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algn="ctr" eaLnBrk="0" hangingPunct="0"/>
              <a:r>
                <a:rPr lang="en-US" altLang="zh-CN" sz="1588" i="1">
                  <a:solidFill>
                    <a:srgbClr val="56127A"/>
                  </a:solidFill>
                  <a:latin typeface="Verdana" panose="020B0604030504040204" pitchFamily="34" charset="0"/>
                </a:rPr>
                <a:t>fetch</a:t>
              </a:r>
            </a:p>
            <a:p>
              <a:pPr algn="ctr" eaLnBrk="0" hangingPunct="0"/>
              <a:r>
                <a:rPr lang="en-US" altLang="zh-CN" sz="1588" i="1">
                  <a:solidFill>
                    <a:srgbClr val="56127A"/>
                  </a:solidFill>
                  <a:latin typeface="Verdana" panose="020B0604030504040204" pitchFamily="34" charset="0"/>
                </a:rPr>
                <a:t>phase</a:t>
              </a:r>
            </a:p>
          </p:txBody>
        </p:sp>
        <p:sp>
          <p:nvSpPr>
            <p:cNvPr id="162" name="Rectangle 8">
              <a:extLst>
                <a:ext uri="{FF2B5EF4-FFF2-40B4-BE49-F238E27FC236}">
                  <a16:creationId xmlns:a16="http://schemas.microsoft.com/office/drawing/2014/main" id="{49EAE903-6274-8449-94AF-0A68E517D63E}"/>
                </a:ext>
              </a:extLst>
            </p:cNvPr>
            <p:cNvSpPr>
              <a:spLocks noChangeArrowheads="1"/>
            </p:cNvSpPr>
            <p:nvPr/>
          </p:nvSpPr>
          <p:spPr bwMode="auto">
            <a:xfrm>
              <a:off x="2613" y="118"/>
              <a:ext cx="809" cy="4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algn="ctr" eaLnBrk="0" hangingPunct="0"/>
              <a:r>
                <a:rPr lang="en-US" altLang="zh-CN" sz="1588" i="1">
                  <a:solidFill>
                    <a:srgbClr val="56127A"/>
                  </a:solidFill>
                  <a:latin typeface="Verdana" panose="020B0604030504040204" pitchFamily="34" charset="0"/>
                </a:rPr>
                <a:t>execute</a:t>
              </a:r>
            </a:p>
            <a:p>
              <a:pPr algn="ctr" eaLnBrk="0" hangingPunct="0"/>
              <a:r>
                <a:rPr lang="en-US" altLang="zh-CN" sz="1588" i="1">
                  <a:solidFill>
                    <a:srgbClr val="56127A"/>
                  </a:solidFill>
                  <a:latin typeface="Verdana" panose="020B0604030504040204" pitchFamily="34" charset="0"/>
                </a:rPr>
                <a:t>phase</a:t>
              </a:r>
            </a:p>
          </p:txBody>
        </p:sp>
        <p:sp>
          <p:nvSpPr>
            <p:cNvPr id="163" name="Rectangle 9">
              <a:extLst>
                <a:ext uri="{FF2B5EF4-FFF2-40B4-BE49-F238E27FC236}">
                  <a16:creationId xmlns:a16="http://schemas.microsoft.com/office/drawing/2014/main" id="{19F69000-FAA7-054C-93EC-8B764B8C27F6}"/>
                </a:ext>
              </a:extLst>
            </p:cNvPr>
            <p:cNvSpPr>
              <a:spLocks noChangeArrowheads="1"/>
            </p:cNvSpPr>
            <p:nvPr/>
          </p:nvSpPr>
          <p:spPr bwMode="auto">
            <a:xfrm>
              <a:off x="789" y="118"/>
              <a:ext cx="1729" cy="4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algn="ctr" eaLnBrk="0" hangingPunct="0"/>
              <a:r>
                <a:rPr lang="en-US" altLang="zh-CN" sz="1588" i="1">
                  <a:solidFill>
                    <a:srgbClr val="56127A"/>
                  </a:solidFill>
                  <a:latin typeface="Verdana" panose="020B0604030504040204" pitchFamily="34" charset="0"/>
                </a:rPr>
                <a:t>decode &amp; Reg-fetch</a:t>
              </a:r>
            </a:p>
            <a:p>
              <a:pPr algn="ctr" eaLnBrk="0" hangingPunct="0"/>
              <a:r>
                <a:rPr lang="en-US" altLang="zh-CN" sz="1588" i="1">
                  <a:solidFill>
                    <a:srgbClr val="56127A"/>
                  </a:solidFill>
                  <a:latin typeface="Verdana" panose="020B0604030504040204" pitchFamily="34" charset="0"/>
                </a:rPr>
                <a:t>phase</a:t>
              </a:r>
            </a:p>
          </p:txBody>
        </p:sp>
        <p:sp>
          <p:nvSpPr>
            <p:cNvPr id="164" name="Rectangle 10">
              <a:extLst>
                <a:ext uri="{FF2B5EF4-FFF2-40B4-BE49-F238E27FC236}">
                  <a16:creationId xmlns:a16="http://schemas.microsoft.com/office/drawing/2014/main" id="{325350FF-359F-044E-99D1-CA3148FF39C1}"/>
                </a:ext>
              </a:extLst>
            </p:cNvPr>
            <p:cNvSpPr>
              <a:spLocks noChangeArrowheads="1"/>
            </p:cNvSpPr>
            <p:nvPr/>
          </p:nvSpPr>
          <p:spPr bwMode="auto">
            <a:xfrm>
              <a:off x="3618" y="118"/>
              <a:ext cx="881" cy="4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algn="ctr" eaLnBrk="0" hangingPunct="0"/>
              <a:r>
                <a:rPr lang="en-US" altLang="zh-CN" sz="1588" i="1">
                  <a:solidFill>
                    <a:srgbClr val="56127A"/>
                  </a:solidFill>
                  <a:latin typeface="Verdana" panose="020B0604030504040204" pitchFamily="34" charset="0"/>
                </a:rPr>
                <a:t>memory</a:t>
              </a:r>
            </a:p>
            <a:p>
              <a:pPr algn="ctr" eaLnBrk="0" hangingPunct="0"/>
              <a:r>
                <a:rPr lang="en-US" altLang="zh-CN" sz="1588" i="1">
                  <a:solidFill>
                    <a:srgbClr val="56127A"/>
                  </a:solidFill>
                  <a:latin typeface="Verdana" panose="020B0604030504040204" pitchFamily="34" charset="0"/>
                </a:rPr>
                <a:t>phase</a:t>
              </a:r>
            </a:p>
          </p:txBody>
        </p:sp>
      </p:grpSp>
      <p:sp>
        <p:nvSpPr>
          <p:cNvPr id="165" name="未知">
            <a:extLst>
              <a:ext uri="{FF2B5EF4-FFF2-40B4-BE49-F238E27FC236}">
                <a16:creationId xmlns:a16="http://schemas.microsoft.com/office/drawing/2014/main" id="{1D3EBED5-DD70-A948-99AB-0C7556B3230A}"/>
              </a:ext>
            </a:extLst>
          </p:cNvPr>
          <p:cNvSpPr>
            <a:spLocks/>
          </p:cNvSpPr>
          <p:nvPr/>
        </p:nvSpPr>
        <p:spPr bwMode="auto">
          <a:xfrm>
            <a:off x="4191421" y="2971548"/>
            <a:ext cx="2593488" cy="490218"/>
          </a:xfrm>
          <a:custGeom>
            <a:avLst/>
            <a:gdLst>
              <a:gd name="T0" fmla="*/ 0 w 1238"/>
              <a:gd name="T1" fmla="*/ 0 h 419"/>
              <a:gd name="T2" fmla="*/ 0 w 1238"/>
              <a:gd name="T3" fmla="*/ 418 h 419"/>
              <a:gd name="T4" fmla="*/ 1237 w 1238"/>
              <a:gd name="T5" fmla="*/ 418 h 419"/>
            </a:gdLst>
            <a:ahLst/>
            <a:cxnLst>
              <a:cxn ang="0">
                <a:pos x="T0" y="T1"/>
              </a:cxn>
              <a:cxn ang="0">
                <a:pos x="T2" y="T3"/>
              </a:cxn>
              <a:cxn ang="0">
                <a:pos x="T4" y="T5"/>
              </a:cxn>
            </a:cxnLst>
            <a:rect l="0" t="0" r="r" b="b"/>
            <a:pathLst>
              <a:path w="1238" h="419">
                <a:moveTo>
                  <a:pt x="0" y="0"/>
                </a:moveTo>
                <a:lnTo>
                  <a:pt x="0" y="418"/>
                </a:lnTo>
                <a:lnTo>
                  <a:pt x="1237" y="418"/>
                </a:lnTo>
              </a:path>
            </a:pathLst>
          </a:custGeom>
          <a:noFill/>
          <a:ln w="25400" cap="rnd" cmpd="sng">
            <a:solidFill>
              <a:schemeClr val="tx1"/>
            </a:solidFill>
            <a:round/>
            <a:headEnd type="oval"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66" name="Line 12">
            <a:extLst>
              <a:ext uri="{FF2B5EF4-FFF2-40B4-BE49-F238E27FC236}">
                <a16:creationId xmlns:a16="http://schemas.microsoft.com/office/drawing/2014/main" id="{BDE2FECD-783A-0444-A31A-BF0FCAB5BE59}"/>
              </a:ext>
            </a:extLst>
          </p:cNvPr>
          <p:cNvSpPr>
            <a:spLocks noChangeShapeType="1"/>
          </p:cNvSpPr>
          <p:nvPr/>
        </p:nvSpPr>
        <p:spPr bwMode="auto">
          <a:xfrm flipV="1">
            <a:off x="5716260" y="2856871"/>
            <a:ext cx="1068648" cy="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7" name="未知">
            <a:extLst>
              <a:ext uri="{FF2B5EF4-FFF2-40B4-BE49-F238E27FC236}">
                <a16:creationId xmlns:a16="http://schemas.microsoft.com/office/drawing/2014/main" id="{0390F49F-3AA0-A144-B537-50D44FD99D42}"/>
              </a:ext>
            </a:extLst>
          </p:cNvPr>
          <p:cNvSpPr>
            <a:spLocks/>
          </p:cNvSpPr>
          <p:nvPr/>
        </p:nvSpPr>
        <p:spPr bwMode="auto">
          <a:xfrm flipV="1">
            <a:off x="7561191" y="3004313"/>
            <a:ext cx="287325" cy="76873"/>
          </a:xfrm>
          <a:custGeom>
            <a:avLst/>
            <a:gdLst>
              <a:gd name="T0" fmla="*/ 0 w 358"/>
              <a:gd name="T1" fmla="*/ 0 h 1"/>
              <a:gd name="T2" fmla="*/ 357 w 358"/>
              <a:gd name="T3" fmla="*/ 0 h 1"/>
            </a:gdLst>
            <a:ahLst/>
            <a:cxnLst>
              <a:cxn ang="0">
                <a:pos x="T0" y="T1"/>
              </a:cxn>
              <a:cxn ang="0">
                <a:pos x="T2" y="T3"/>
              </a:cxn>
            </a:cxnLst>
            <a:rect l="0" t="0" r="r" b="b"/>
            <a:pathLst>
              <a:path w="358" h="1">
                <a:moveTo>
                  <a:pt x="0" y="0"/>
                </a:moveTo>
                <a:lnTo>
                  <a:pt x="357" y="0"/>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68" name="未知">
            <a:extLst>
              <a:ext uri="{FF2B5EF4-FFF2-40B4-BE49-F238E27FC236}">
                <a16:creationId xmlns:a16="http://schemas.microsoft.com/office/drawing/2014/main" id="{E3CB2711-4939-A94B-9E46-6CAC1CEA0271}"/>
              </a:ext>
            </a:extLst>
          </p:cNvPr>
          <p:cNvSpPr>
            <a:spLocks/>
          </p:cNvSpPr>
          <p:nvPr/>
        </p:nvSpPr>
        <p:spPr bwMode="auto">
          <a:xfrm>
            <a:off x="3153017" y="2926181"/>
            <a:ext cx="5368445" cy="1016981"/>
          </a:xfrm>
          <a:custGeom>
            <a:avLst/>
            <a:gdLst>
              <a:gd name="T0" fmla="*/ 3097 w 3381"/>
              <a:gd name="T1" fmla="*/ 244 h 854"/>
              <a:gd name="T2" fmla="*/ 3381 w 3381"/>
              <a:gd name="T3" fmla="*/ 240 h 854"/>
              <a:gd name="T4" fmla="*/ 3379 w 3381"/>
              <a:gd name="T5" fmla="*/ 854 h 854"/>
              <a:gd name="T6" fmla="*/ 0 w 3381"/>
              <a:gd name="T7" fmla="*/ 853 h 854"/>
              <a:gd name="T8" fmla="*/ 1 w 3381"/>
              <a:gd name="T9" fmla="*/ 0 h 854"/>
              <a:gd name="T10" fmla="*/ 131 w 3381"/>
              <a:gd name="T11" fmla="*/ 0 h 854"/>
            </a:gdLst>
            <a:ahLst/>
            <a:cxnLst>
              <a:cxn ang="0">
                <a:pos x="T0" y="T1"/>
              </a:cxn>
              <a:cxn ang="0">
                <a:pos x="T2" y="T3"/>
              </a:cxn>
              <a:cxn ang="0">
                <a:pos x="T4" y="T5"/>
              </a:cxn>
              <a:cxn ang="0">
                <a:pos x="T6" y="T7"/>
              </a:cxn>
              <a:cxn ang="0">
                <a:pos x="T8" y="T9"/>
              </a:cxn>
              <a:cxn ang="0">
                <a:pos x="T10" y="T11"/>
              </a:cxn>
            </a:cxnLst>
            <a:rect l="0" t="0" r="r" b="b"/>
            <a:pathLst>
              <a:path w="3381" h="854">
                <a:moveTo>
                  <a:pt x="3097" y="244"/>
                </a:moveTo>
                <a:lnTo>
                  <a:pt x="3381" y="240"/>
                </a:lnTo>
                <a:lnTo>
                  <a:pt x="3379" y="854"/>
                </a:lnTo>
                <a:lnTo>
                  <a:pt x="0" y="853"/>
                </a:lnTo>
                <a:lnTo>
                  <a:pt x="1" y="0"/>
                </a:lnTo>
                <a:lnTo>
                  <a:pt x="131" y="0"/>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69" name="未知">
            <a:extLst>
              <a:ext uri="{FF2B5EF4-FFF2-40B4-BE49-F238E27FC236}">
                <a16:creationId xmlns:a16="http://schemas.microsoft.com/office/drawing/2014/main" id="{9CE01F6C-F100-F74C-B387-F7A1A16EAEF4}"/>
              </a:ext>
            </a:extLst>
          </p:cNvPr>
          <p:cNvSpPr>
            <a:spLocks/>
          </p:cNvSpPr>
          <p:nvPr/>
        </p:nvSpPr>
        <p:spPr bwMode="auto">
          <a:xfrm>
            <a:off x="7848516" y="2999273"/>
            <a:ext cx="229356" cy="458712"/>
          </a:xfrm>
          <a:custGeom>
            <a:avLst/>
            <a:gdLst>
              <a:gd name="T0" fmla="*/ 144 w 145"/>
              <a:gd name="T1" fmla="*/ 48 h 385"/>
              <a:gd name="T2" fmla="*/ 144 w 145"/>
              <a:gd name="T3" fmla="*/ 336 h 385"/>
              <a:gd name="T4" fmla="*/ 0 w 145"/>
              <a:gd name="T5" fmla="*/ 384 h 385"/>
              <a:gd name="T6" fmla="*/ 0 w 145"/>
              <a:gd name="T7" fmla="*/ 0 h 385"/>
              <a:gd name="T8" fmla="*/ 144 w 145"/>
              <a:gd name="T9" fmla="*/ 48 h 385"/>
            </a:gdLst>
            <a:ahLst/>
            <a:cxnLst>
              <a:cxn ang="0">
                <a:pos x="T0" y="T1"/>
              </a:cxn>
              <a:cxn ang="0">
                <a:pos x="T2" y="T3"/>
              </a:cxn>
              <a:cxn ang="0">
                <a:pos x="T4" y="T5"/>
              </a:cxn>
              <a:cxn ang="0">
                <a:pos x="T6" y="T7"/>
              </a:cxn>
              <a:cxn ang="0">
                <a:pos x="T8" y="T9"/>
              </a:cxn>
            </a:cxnLst>
            <a:rect l="0" t="0" r="r" b="b"/>
            <a:pathLst>
              <a:path w="145" h="385">
                <a:moveTo>
                  <a:pt x="144" y="48"/>
                </a:moveTo>
                <a:lnTo>
                  <a:pt x="144" y="336"/>
                </a:lnTo>
                <a:lnTo>
                  <a:pt x="0" y="384"/>
                </a:lnTo>
                <a:lnTo>
                  <a:pt x="0" y="0"/>
                </a:lnTo>
                <a:lnTo>
                  <a:pt x="144"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70" name="Rectangle 16">
            <a:extLst>
              <a:ext uri="{FF2B5EF4-FFF2-40B4-BE49-F238E27FC236}">
                <a16:creationId xmlns:a16="http://schemas.microsoft.com/office/drawing/2014/main" id="{E708C6CF-D65D-474F-BE89-CDFA405748A7}"/>
              </a:ext>
            </a:extLst>
          </p:cNvPr>
          <p:cNvSpPr>
            <a:spLocks noChangeArrowheads="1"/>
          </p:cNvSpPr>
          <p:nvPr/>
        </p:nvSpPr>
        <p:spPr bwMode="auto">
          <a:xfrm>
            <a:off x="6777347" y="2690524"/>
            <a:ext cx="776282" cy="896001"/>
          </a:xfrm>
          <a:prstGeom prst="rect">
            <a:avLst/>
          </a:prstGeom>
          <a:solidFill>
            <a:schemeClr val="accent1"/>
          </a:solidFill>
          <a:ln w="19050"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1" name="Rectangle 17">
            <a:extLst>
              <a:ext uri="{FF2B5EF4-FFF2-40B4-BE49-F238E27FC236}">
                <a16:creationId xmlns:a16="http://schemas.microsoft.com/office/drawing/2014/main" id="{2E542357-9624-DB4E-A93B-2B65736404B6}"/>
              </a:ext>
            </a:extLst>
          </p:cNvPr>
          <p:cNvSpPr>
            <a:spLocks noChangeArrowheads="1"/>
          </p:cNvSpPr>
          <p:nvPr/>
        </p:nvSpPr>
        <p:spPr bwMode="auto">
          <a:xfrm>
            <a:off x="6711817" y="2744713"/>
            <a:ext cx="425593"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addr</a:t>
            </a:r>
          </a:p>
        </p:txBody>
      </p:sp>
      <p:sp>
        <p:nvSpPr>
          <p:cNvPr id="172" name="Rectangle 18">
            <a:extLst>
              <a:ext uri="{FF2B5EF4-FFF2-40B4-BE49-F238E27FC236}">
                <a16:creationId xmlns:a16="http://schemas.microsoft.com/office/drawing/2014/main" id="{E6226B3B-97C3-9A45-BC28-D928E36686A7}"/>
              </a:ext>
            </a:extLst>
          </p:cNvPr>
          <p:cNvSpPr>
            <a:spLocks noChangeArrowheads="1"/>
          </p:cNvSpPr>
          <p:nvPr/>
        </p:nvSpPr>
        <p:spPr bwMode="auto">
          <a:xfrm>
            <a:off x="6724419" y="3352129"/>
            <a:ext cx="516964"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wdata</a:t>
            </a:r>
          </a:p>
        </p:txBody>
      </p:sp>
      <p:sp>
        <p:nvSpPr>
          <p:cNvPr id="173" name="Rectangle 19">
            <a:extLst>
              <a:ext uri="{FF2B5EF4-FFF2-40B4-BE49-F238E27FC236}">
                <a16:creationId xmlns:a16="http://schemas.microsoft.com/office/drawing/2014/main" id="{DFD79A70-F2F1-EE43-99C7-2AE9A9FA990F}"/>
              </a:ext>
            </a:extLst>
          </p:cNvPr>
          <p:cNvSpPr>
            <a:spLocks noChangeArrowheads="1"/>
          </p:cNvSpPr>
          <p:nvPr/>
        </p:nvSpPr>
        <p:spPr bwMode="auto">
          <a:xfrm>
            <a:off x="7062153" y="2936263"/>
            <a:ext cx="470477"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rdata</a:t>
            </a:r>
          </a:p>
        </p:txBody>
      </p:sp>
      <p:sp>
        <p:nvSpPr>
          <p:cNvPr id="174" name="Rectangle 20">
            <a:extLst>
              <a:ext uri="{FF2B5EF4-FFF2-40B4-BE49-F238E27FC236}">
                <a16:creationId xmlns:a16="http://schemas.microsoft.com/office/drawing/2014/main" id="{DCD52B58-263F-A046-98DE-6698F787645C}"/>
              </a:ext>
            </a:extLst>
          </p:cNvPr>
          <p:cNvSpPr>
            <a:spLocks noChangeArrowheads="1"/>
          </p:cNvSpPr>
          <p:nvPr/>
        </p:nvSpPr>
        <p:spPr bwMode="auto">
          <a:xfrm>
            <a:off x="6724419" y="3035820"/>
            <a:ext cx="720546" cy="413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111">
                <a:latin typeface="Verdana" panose="020B0604030504040204" pitchFamily="34" charset="0"/>
              </a:rPr>
              <a:t>Data</a:t>
            </a:r>
          </a:p>
          <a:p>
            <a:pPr eaLnBrk="0" hangingPunct="0"/>
            <a:r>
              <a:rPr lang="en-US" altLang="zh-CN" sz="1111">
                <a:latin typeface="Verdana" panose="020B0604030504040204" pitchFamily="34" charset="0"/>
              </a:rPr>
              <a:t>Memory</a:t>
            </a:r>
          </a:p>
        </p:txBody>
      </p:sp>
      <p:sp>
        <p:nvSpPr>
          <p:cNvPr id="175" name="Rectangle 21">
            <a:extLst>
              <a:ext uri="{FF2B5EF4-FFF2-40B4-BE49-F238E27FC236}">
                <a16:creationId xmlns:a16="http://schemas.microsoft.com/office/drawing/2014/main" id="{6D5A7162-799C-924A-BF17-40683E2EF1A7}"/>
              </a:ext>
            </a:extLst>
          </p:cNvPr>
          <p:cNvSpPr>
            <a:spLocks noChangeArrowheads="1"/>
          </p:cNvSpPr>
          <p:nvPr/>
        </p:nvSpPr>
        <p:spPr bwMode="auto">
          <a:xfrm>
            <a:off x="6928571" y="2631295"/>
            <a:ext cx="316589"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we</a:t>
            </a:r>
          </a:p>
        </p:txBody>
      </p:sp>
      <p:sp>
        <p:nvSpPr>
          <p:cNvPr id="176" name="Line 22">
            <a:extLst>
              <a:ext uri="{FF2B5EF4-FFF2-40B4-BE49-F238E27FC236}">
                <a16:creationId xmlns:a16="http://schemas.microsoft.com/office/drawing/2014/main" id="{E8B47C71-F2BE-9741-828B-912E22EF90F7}"/>
              </a:ext>
            </a:extLst>
          </p:cNvPr>
          <p:cNvSpPr>
            <a:spLocks noChangeShapeType="1"/>
          </p:cNvSpPr>
          <p:nvPr/>
        </p:nvSpPr>
        <p:spPr bwMode="auto">
          <a:xfrm>
            <a:off x="6816414" y="2699346"/>
            <a:ext cx="50408" cy="5796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7" name="Line 23">
            <a:extLst>
              <a:ext uri="{FF2B5EF4-FFF2-40B4-BE49-F238E27FC236}">
                <a16:creationId xmlns:a16="http://schemas.microsoft.com/office/drawing/2014/main" id="{FCB9D130-1DD9-BE48-9DF3-F0C9758F126D}"/>
              </a:ext>
            </a:extLst>
          </p:cNvPr>
          <p:cNvSpPr>
            <a:spLocks noChangeShapeType="1"/>
          </p:cNvSpPr>
          <p:nvPr/>
        </p:nvSpPr>
        <p:spPr bwMode="auto">
          <a:xfrm flipV="1">
            <a:off x="6866822" y="2681703"/>
            <a:ext cx="39066" cy="6553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8" name="未知">
            <a:extLst>
              <a:ext uri="{FF2B5EF4-FFF2-40B4-BE49-F238E27FC236}">
                <a16:creationId xmlns:a16="http://schemas.microsoft.com/office/drawing/2014/main" id="{6737B265-AEAC-0E4A-BBF5-3A841344588D}"/>
              </a:ext>
            </a:extLst>
          </p:cNvPr>
          <p:cNvSpPr>
            <a:spLocks/>
          </p:cNvSpPr>
          <p:nvPr/>
        </p:nvSpPr>
        <p:spPr bwMode="auto">
          <a:xfrm>
            <a:off x="2671621" y="2652719"/>
            <a:ext cx="230617" cy="344034"/>
          </a:xfrm>
          <a:custGeom>
            <a:avLst/>
            <a:gdLst>
              <a:gd name="T0" fmla="*/ 144 w 145"/>
              <a:gd name="T1" fmla="*/ 240 h 289"/>
              <a:gd name="T2" fmla="*/ 144 w 145"/>
              <a:gd name="T3" fmla="*/ 48 h 289"/>
              <a:gd name="T4" fmla="*/ 0 w 145"/>
              <a:gd name="T5" fmla="*/ 0 h 289"/>
              <a:gd name="T6" fmla="*/ 0 w 145"/>
              <a:gd name="T7" fmla="*/ 288 h 289"/>
              <a:gd name="T8" fmla="*/ 144 w 145"/>
              <a:gd name="T9" fmla="*/ 240 h 289"/>
            </a:gdLst>
            <a:ahLst/>
            <a:cxnLst>
              <a:cxn ang="0">
                <a:pos x="T0" y="T1"/>
              </a:cxn>
              <a:cxn ang="0">
                <a:pos x="T2" y="T3"/>
              </a:cxn>
              <a:cxn ang="0">
                <a:pos x="T4" y="T5"/>
              </a:cxn>
              <a:cxn ang="0">
                <a:pos x="T6" y="T7"/>
              </a:cxn>
              <a:cxn ang="0">
                <a:pos x="T8" y="T9"/>
              </a:cxn>
            </a:cxnLst>
            <a:rect l="0" t="0" r="r" b="b"/>
            <a:pathLst>
              <a:path w="145" h="289">
                <a:moveTo>
                  <a:pt x="144" y="240"/>
                </a:moveTo>
                <a:lnTo>
                  <a:pt x="144" y="48"/>
                </a:lnTo>
                <a:lnTo>
                  <a:pt x="0" y="0"/>
                </a:lnTo>
                <a:lnTo>
                  <a:pt x="0" y="288"/>
                </a:lnTo>
                <a:lnTo>
                  <a:pt x="144" y="240"/>
                </a:lnTo>
              </a:path>
            </a:pathLst>
          </a:custGeom>
          <a:solidFill>
            <a:schemeClr val="bg1"/>
          </a:solidFill>
          <a:ln w="25400" cap="rnd"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79" name="未知">
            <a:extLst>
              <a:ext uri="{FF2B5EF4-FFF2-40B4-BE49-F238E27FC236}">
                <a16:creationId xmlns:a16="http://schemas.microsoft.com/office/drawing/2014/main" id="{AD552F83-2A0F-DB41-993D-FED2312DBF22}"/>
              </a:ext>
            </a:extLst>
          </p:cNvPr>
          <p:cNvSpPr>
            <a:spLocks/>
          </p:cNvSpPr>
          <p:nvPr/>
        </p:nvSpPr>
        <p:spPr bwMode="auto">
          <a:xfrm>
            <a:off x="3972146" y="3102609"/>
            <a:ext cx="447371" cy="313790"/>
          </a:xfrm>
          <a:custGeom>
            <a:avLst/>
            <a:gdLst>
              <a:gd name="T0" fmla="*/ 0 w 283"/>
              <a:gd name="T1" fmla="*/ 262 h 264"/>
              <a:gd name="T2" fmla="*/ 72 w 283"/>
              <a:gd name="T3" fmla="*/ 264 h 264"/>
              <a:gd name="T4" fmla="*/ 72 w 283"/>
              <a:gd name="T5" fmla="*/ 0 h 264"/>
              <a:gd name="T6" fmla="*/ 283 w 283"/>
              <a:gd name="T7" fmla="*/ 0 h 264"/>
            </a:gdLst>
            <a:ahLst/>
            <a:cxnLst>
              <a:cxn ang="0">
                <a:pos x="T0" y="T1"/>
              </a:cxn>
              <a:cxn ang="0">
                <a:pos x="T2" y="T3"/>
              </a:cxn>
              <a:cxn ang="0">
                <a:pos x="T4" y="T5"/>
              </a:cxn>
              <a:cxn ang="0">
                <a:pos x="T6" y="T7"/>
              </a:cxn>
            </a:cxnLst>
            <a:rect l="0" t="0" r="r" b="b"/>
            <a:pathLst>
              <a:path w="283" h="264">
                <a:moveTo>
                  <a:pt x="0" y="262"/>
                </a:moveTo>
                <a:lnTo>
                  <a:pt x="72" y="264"/>
                </a:lnTo>
                <a:lnTo>
                  <a:pt x="72" y="0"/>
                </a:lnTo>
                <a:lnTo>
                  <a:pt x="283" y="0"/>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80" name="未知">
            <a:extLst>
              <a:ext uri="{FF2B5EF4-FFF2-40B4-BE49-F238E27FC236}">
                <a16:creationId xmlns:a16="http://schemas.microsoft.com/office/drawing/2014/main" id="{527A8165-9983-D94F-82E9-B4AECD7A3CA5}"/>
              </a:ext>
            </a:extLst>
          </p:cNvPr>
          <p:cNvSpPr>
            <a:spLocks/>
          </p:cNvSpPr>
          <p:nvPr/>
        </p:nvSpPr>
        <p:spPr bwMode="auto">
          <a:xfrm>
            <a:off x="2377995" y="2481332"/>
            <a:ext cx="969092" cy="229356"/>
          </a:xfrm>
          <a:custGeom>
            <a:avLst/>
            <a:gdLst>
              <a:gd name="T0" fmla="*/ 0 w 817"/>
              <a:gd name="T1" fmla="*/ 192 h 193"/>
              <a:gd name="T2" fmla="*/ 0 w 817"/>
              <a:gd name="T3" fmla="*/ 0 h 193"/>
              <a:gd name="T4" fmla="*/ 816 w 817"/>
              <a:gd name="T5" fmla="*/ 0 h 193"/>
            </a:gdLst>
            <a:ahLst/>
            <a:cxnLst>
              <a:cxn ang="0">
                <a:pos x="T0" y="T1"/>
              </a:cxn>
              <a:cxn ang="0">
                <a:pos x="T2" y="T3"/>
              </a:cxn>
              <a:cxn ang="0">
                <a:pos x="T4" y="T5"/>
              </a:cxn>
            </a:cxnLst>
            <a:rect l="0" t="0" r="r" b="b"/>
            <a:pathLst>
              <a:path w="817" h="193">
                <a:moveTo>
                  <a:pt x="0" y="192"/>
                </a:moveTo>
                <a:lnTo>
                  <a:pt x="0" y="0"/>
                </a:lnTo>
                <a:lnTo>
                  <a:pt x="816" y="0"/>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81" name="未知">
            <a:extLst>
              <a:ext uri="{FF2B5EF4-FFF2-40B4-BE49-F238E27FC236}">
                <a16:creationId xmlns:a16="http://schemas.microsoft.com/office/drawing/2014/main" id="{50378065-8A90-FA44-ADB6-9102542573D3}"/>
              </a:ext>
            </a:extLst>
          </p:cNvPr>
          <p:cNvSpPr>
            <a:spLocks/>
          </p:cNvSpPr>
          <p:nvPr/>
        </p:nvSpPr>
        <p:spPr bwMode="auto">
          <a:xfrm>
            <a:off x="2377995" y="2596009"/>
            <a:ext cx="971613" cy="56709"/>
          </a:xfrm>
          <a:custGeom>
            <a:avLst/>
            <a:gdLst>
              <a:gd name="T0" fmla="*/ 0 w 817"/>
              <a:gd name="T1" fmla="*/ 0 h 1"/>
              <a:gd name="T2" fmla="*/ 816 w 817"/>
              <a:gd name="T3" fmla="*/ 0 h 1"/>
            </a:gdLst>
            <a:ahLst/>
            <a:cxnLst>
              <a:cxn ang="0">
                <a:pos x="T0" y="T1"/>
              </a:cxn>
              <a:cxn ang="0">
                <a:pos x="T2" y="T3"/>
              </a:cxn>
            </a:cxnLst>
            <a:rect l="0" t="0" r="r" b="b"/>
            <a:pathLst>
              <a:path w="817" h="1">
                <a:moveTo>
                  <a:pt x="0" y="0"/>
                </a:moveTo>
                <a:lnTo>
                  <a:pt x="816" y="0"/>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82" name="未知">
            <a:extLst>
              <a:ext uri="{FF2B5EF4-FFF2-40B4-BE49-F238E27FC236}">
                <a16:creationId xmlns:a16="http://schemas.microsoft.com/office/drawing/2014/main" id="{E2955601-2FE0-2E46-BADA-C73219221678}"/>
              </a:ext>
            </a:extLst>
          </p:cNvPr>
          <p:cNvSpPr>
            <a:spLocks/>
          </p:cNvSpPr>
          <p:nvPr/>
        </p:nvSpPr>
        <p:spPr bwMode="auto">
          <a:xfrm>
            <a:off x="2377995" y="2709427"/>
            <a:ext cx="293626" cy="211713"/>
          </a:xfrm>
          <a:custGeom>
            <a:avLst/>
            <a:gdLst>
              <a:gd name="T0" fmla="*/ 0 w 385"/>
              <a:gd name="T1" fmla="*/ 0 h 178"/>
              <a:gd name="T2" fmla="*/ 0 w 385"/>
              <a:gd name="T3" fmla="*/ 177 h 178"/>
              <a:gd name="T4" fmla="*/ 384 w 385"/>
              <a:gd name="T5" fmla="*/ 177 h 178"/>
            </a:gdLst>
            <a:ahLst/>
            <a:cxnLst>
              <a:cxn ang="0">
                <a:pos x="T0" y="T1"/>
              </a:cxn>
              <a:cxn ang="0">
                <a:pos x="T2" y="T3"/>
              </a:cxn>
              <a:cxn ang="0">
                <a:pos x="T4" y="T5"/>
              </a:cxn>
            </a:cxnLst>
            <a:rect l="0" t="0" r="r" b="b"/>
            <a:pathLst>
              <a:path w="385" h="178">
                <a:moveTo>
                  <a:pt x="0" y="0"/>
                </a:moveTo>
                <a:lnTo>
                  <a:pt x="0" y="177"/>
                </a:lnTo>
                <a:lnTo>
                  <a:pt x="384" y="177"/>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83" name="未知">
            <a:extLst>
              <a:ext uri="{FF2B5EF4-FFF2-40B4-BE49-F238E27FC236}">
                <a16:creationId xmlns:a16="http://schemas.microsoft.com/office/drawing/2014/main" id="{08173BA6-DE8C-EC4B-A72D-4DC4BF05ACD6}"/>
              </a:ext>
            </a:extLst>
          </p:cNvPr>
          <p:cNvSpPr>
            <a:spLocks/>
          </p:cNvSpPr>
          <p:nvPr/>
        </p:nvSpPr>
        <p:spPr bwMode="auto">
          <a:xfrm>
            <a:off x="2377995" y="2916100"/>
            <a:ext cx="984215" cy="481396"/>
          </a:xfrm>
          <a:custGeom>
            <a:avLst/>
            <a:gdLst>
              <a:gd name="T0" fmla="*/ 0 w 817"/>
              <a:gd name="T1" fmla="*/ 0 h 403"/>
              <a:gd name="T2" fmla="*/ 0 w 817"/>
              <a:gd name="T3" fmla="*/ 402 h 403"/>
              <a:gd name="T4" fmla="*/ 816 w 817"/>
              <a:gd name="T5" fmla="*/ 402 h 403"/>
            </a:gdLst>
            <a:ahLst/>
            <a:cxnLst>
              <a:cxn ang="0">
                <a:pos x="T0" y="T1"/>
              </a:cxn>
              <a:cxn ang="0">
                <a:pos x="T2" y="T3"/>
              </a:cxn>
              <a:cxn ang="0">
                <a:pos x="T4" y="T5"/>
              </a:cxn>
            </a:cxnLst>
            <a:rect l="0" t="0" r="r" b="b"/>
            <a:pathLst>
              <a:path w="817" h="403">
                <a:moveTo>
                  <a:pt x="0" y="0"/>
                </a:moveTo>
                <a:lnTo>
                  <a:pt x="0" y="402"/>
                </a:lnTo>
                <a:lnTo>
                  <a:pt x="816" y="402"/>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84" name="未知">
            <a:extLst>
              <a:ext uri="{FF2B5EF4-FFF2-40B4-BE49-F238E27FC236}">
                <a16:creationId xmlns:a16="http://schemas.microsoft.com/office/drawing/2014/main" id="{9B4E6057-4BCD-5C49-A1BE-5EA57964F9AC}"/>
              </a:ext>
            </a:extLst>
          </p:cNvPr>
          <p:cNvSpPr>
            <a:spLocks/>
          </p:cNvSpPr>
          <p:nvPr/>
        </p:nvSpPr>
        <p:spPr bwMode="auto">
          <a:xfrm>
            <a:off x="2530479" y="2596009"/>
            <a:ext cx="136101" cy="167607"/>
          </a:xfrm>
          <a:custGeom>
            <a:avLst/>
            <a:gdLst>
              <a:gd name="T0" fmla="*/ 0 w 241"/>
              <a:gd name="T1" fmla="*/ 0 h 141"/>
              <a:gd name="T2" fmla="*/ 0 w 241"/>
              <a:gd name="T3" fmla="*/ 140 h 141"/>
              <a:gd name="T4" fmla="*/ 240 w 241"/>
              <a:gd name="T5" fmla="*/ 140 h 141"/>
            </a:gdLst>
            <a:ahLst/>
            <a:cxnLst>
              <a:cxn ang="0">
                <a:pos x="T0" y="T1"/>
              </a:cxn>
              <a:cxn ang="0">
                <a:pos x="T2" y="T3"/>
              </a:cxn>
              <a:cxn ang="0">
                <a:pos x="T4" y="T5"/>
              </a:cxn>
            </a:cxnLst>
            <a:rect l="0" t="0" r="r" b="b"/>
            <a:pathLst>
              <a:path w="241" h="141">
                <a:moveTo>
                  <a:pt x="0" y="0"/>
                </a:moveTo>
                <a:lnTo>
                  <a:pt x="0" y="140"/>
                </a:lnTo>
                <a:lnTo>
                  <a:pt x="240" y="140"/>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85" name="未知">
            <a:extLst>
              <a:ext uri="{FF2B5EF4-FFF2-40B4-BE49-F238E27FC236}">
                <a16:creationId xmlns:a16="http://schemas.microsoft.com/office/drawing/2014/main" id="{1C2345AD-3A10-A145-AE53-90EC8048F870}"/>
              </a:ext>
            </a:extLst>
          </p:cNvPr>
          <p:cNvSpPr>
            <a:spLocks/>
          </p:cNvSpPr>
          <p:nvPr/>
        </p:nvSpPr>
        <p:spPr bwMode="auto">
          <a:xfrm>
            <a:off x="2902237" y="2824106"/>
            <a:ext cx="447370" cy="1260"/>
          </a:xfrm>
          <a:custGeom>
            <a:avLst/>
            <a:gdLst>
              <a:gd name="T0" fmla="*/ 0 w 282"/>
              <a:gd name="T1" fmla="*/ 0 h 1"/>
              <a:gd name="T2" fmla="*/ 281 w 282"/>
              <a:gd name="T3" fmla="*/ 0 h 1"/>
            </a:gdLst>
            <a:ahLst/>
            <a:cxnLst>
              <a:cxn ang="0">
                <a:pos x="T0" y="T1"/>
              </a:cxn>
              <a:cxn ang="0">
                <a:pos x="T2" y="T3"/>
              </a:cxn>
            </a:cxnLst>
            <a:rect l="0" t="0" r="r" b="b"/>
            <a:pathLst>
              <a:path w="282" h="1">
                <a:moveTo>
                  <a:pt x="0" y="0"/>
                </a:moveTo>
                <a:lnTo>
                  <a:pt x="281" y="0"/>
                </a:lnTo>
              </a:path>
            </a:pathLst>
          </a:custGeom>
          <a:noFill/>
          <a:ln w="127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86" name="未知">
            <a:extLst>
              <a:ext uri="{FF2B5EF4-FFF2-40B4-BE49-F238E27FC236}">
                <a16:creationId xmlns:a16="http://schemas.microsoft.com/office/drawing/2014/main" id="{BA5988FC-3523-5343-90C6-54A2D961CD0F}"/>
              </a:ext>
            </a:extLst>
          </p:cNvPr>
          <p:cNvSpPr>
            <a:spLocks/>
          </p:cNvSpPr>
          <p:nvPr/>
        </p:nvSpPr>
        <p:spPr bwMode="auto">
          <a:xfrm>
            <a:off x="3957023" y="2715729"/>
            <a:ext cx="1361014" cy="79392"/>
          </a:xfrm>
          <a:custGeom>
            <a:avLst/>
            <a:gdLst>
              <a:gd name="T0" fmla="*/ 0 w 916"/>
              <a:gd name="T1" fmla="*/ 0 h 1"/>
              <a:gd name="T2" fmla="*/ 915 w 916"/>
              <a:gd name="T3" fmla="*/ 0 h 1"/>
            </a:gdLst>
            <a:ahLst/>
            <a:cxnLst>
              <a:cxn ang="0">
                <a:pos x="T0" y="T1"/>
              </a:cxn>
              <a:cxn ang="0">
                <a:pos x="T2" y="T3"/>
              </a:cxn>
            </a:cxnLst>
            <a:rect l="0" t="0" r="r" b="b"/>
            <a:pathLst>
              <a:path w="916" h="1">
                <a:moveTo>
                  <a:pt x="0" y="0"/>
                </a:moveTo>
                <a:lnTo>
                  <a:pt x="915" y="0"/>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87" name="未知">
            <a:extLst>
              <a:ext uri="{FF2B5EF4-FFF2-40B4-BE49-F238E27FC236}">
                <a16:creationId xmlns:a16="http://schemas.microsoft.com/office/drawing/2014/main" id="{B009DD60-9377-0D4F-9D12-2B26FFACB084}"/>
              </a:ext>
            </a:extLst>
          </p:cNvPr>
          <p:cNvSpPr>
            <a:spLocks/>
          </p:cNvSpPr>
          <p:nvPr/>
        </p:nvSpPr>
        <p:spPr bwMode="auto">
          <a:xfrm flipV="1">
            <a:off x="3945682" y="2899718"/>
            <a:ext cx="472574" cy="71831"/>
          </a:xfrm>
          <a:custGeom>
            <a:avLst/>
            <a:gdLst>
              <a:gd name="T0" fmla="*/ 0 w 689"/>
              <a:gd name="T1" fmla="*/ 0 h 1"/>
              <a:gd name="T2" fmla="*/ 688 w 689"/>
              <a:gd name="T3" fmla="*/ 0 h 1"/>
            </a:gdLst>
            <a:ahLst/>
            <a:cxnLst>
              <a:cxn ang="0">
                <a:pos x="T0" y="T1"/>
              </a:cxn>
              <a:cxn ang="0">
                <a:pos x="T2" y="T3"/>
              </a:cxn>
            </a:cxnLst>
            <a:rect l="0" t="0" r="r" b="b"/>
            <a:pathLst>
              <a:path w="689" h="1">
                <a:moveTo>
                  <a:pt x="0" y="0"/>
                </a:moveTo>
                <a:lnTo>
                  <a:pt x="688" y="0"/>
                </a:lnTo>
              </a:path>
            </a:pathLst>
          </a:custGeom>
          <a:noFill/>
          <a:ln w="25400" cap="rnd"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88" name="Rectangle 34">
            <a:extLst>
              <a:ext uri="{FF2B5EF4-FFF2-40B4-BE49-F238E27FC236}">
                <a16:creationId xmlns:a16="http://schemas.microsoft.com/office/drawing/2014/main" id="{28A6CF2C-7EF6-5543-A2E0-7378D3AD4570}"/>
              </a:ext>
            </a:extLst>
          </p:cNvPr>
          <p:cNvSpPr>
            <a:spLocks noChangeArrowheads="1"/>
          </p:cNvSpPr>
          <p:nvPr/>
        </p:nvSpPr>
        <p:spPr bwMode="auto">
          <a:xfrm>
            <a:off x="2341449" y="2359092"/>
            <a:ext cx="811568" cy="1713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9" name="Oval 35">
            <a:extLst>
              <a:ext uri="{FF2B5EF4-FFF2-40B4-BE49-F238E27FC236}">
                <a16:creationId xmlns:a16="http://schemas.microsoft.com/office/drawing/2014/main" id="{8EB56760-8063-E340-ABC9-A698F190D629}"/>
              </a:ext>
            </a:extLst>
          </p:cNvPr>
          <p:cNvSpPr>
            <a:spLocks noChangeArrowheads="1"/>
          </p:cNvSpPr>
          <p:nvPr/>
        </p:nvSpPr>
        <p:spPr bwMode="auto">
          <a:xfrm>
            <a:off x="2352791" y="2816545"/>
            <a:ext cx="51668" cy="37806"/>
          </a:xfrm>
          <a:prstGeom prst="ellipse">
            <a:avLst/>
          </a:prstGeom>
          <a:solidFill>
            <a:schemeClr val="tx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0" name="未知">
            <a:extLst>
              <a:ext uri="{FF2B5EF4-FFF2-40B4-BE49-F238E27FC236}">
                <a16:creationId xmlns:a16="http://schemas.microsoft.com/office/drawing/2014/main" id="{F8508805-62A4-AA40-8599-6A5A4895C225}"/>
              </a:ext>
            </a:extLst>
          </p:cNvPr>
          <p:cNvSpPr>
            <a:spLocks/>
          </p:cNvSpPr>
          <p:nvPr/>
        </p:nvSpPr>
        <p:spPr bwMode="auto">
          <a:xfrm>
            <a:off x="5318038" y="2652719"/>
            <a:ext cx="412085" cy="458712"/>
          </a:xfrm>
          <a:custGeom>
            <a:avLst/>
            <a:gdLst>
              <a:gd name="T0" fmla="*/ 0 w 259"/>
              <a:gd name="T1" fmla="*/ 0 h 385"/>
              <a:gd name="T2" fmla="*/ 0 w 259"/>
              <a:gd name="T3" fmla="*/ 160 h 385"/>
              <a:gd name="T4" fmla="*/ 52 w 259"/>
              <a:gd name="T5" fmla="*/ 192 h 385"/>
              <a:gd name="T6" fmla="*/ 0 w 259"/>
              <a:gd name="T7" fmla="*/ 224 h 385"/>
              <a:gd name="T8" fmla="*/ 0 w 259"/>
              <a:gd name="T9" fmla="*/ 384 h 385"/>
              <a:gd name="T10" fmla="*/ 258 w 259"/>
              <a:gd name="T11" fmla="*/ 288 h 385"/>
              <a:gd name="T12" fmla="*/ 258 w 259"/>
              <a:gd name="T13" fmla="*/ 96 h 385"/>
              <a:gd name="T14" fmla="*/ 0 w 259"/>
              <a:gd name="T15" fmla="*/ 0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385">
                <a:moveTo>
                  <a:pt x="0" y="0"/>
                </a:moveTo>
                <a:lnTo>
                  <a:pt x="0" y="160"/>
                </a:lnTo>
                <a:lnTo>
                  <a:pt x="52" y="192"/>
                </a:lnTo>
                <a:lnTo>
                  <a:pt x="0" y="224"/>
                </a:lnTo>
                <a:lnTo>
                  <a:pt x="0" y="384"/>
                </a:lnTo>
                <a:lnTo>
                  <a:pt x="258" y="288"/>
                </a:lnTo>
                <a:lnTo>
                  <a:pt x="258" y="96"/>
                </a:lnTo>
                <a:lnTo>
                  <a:pt x="0" y="0"/>
                </a:lnTo>
              </a:path>
            </a:pathLst>
          </a:custGeom>
          <a:solidFill>
            <a:schemeClr val="bg1"/>
          </a:solidFill>
          <a:ln w="25400" cap="rnd"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91" name="Rectangle 37">
            <a:extLst>
              <a:ext uri="{FF2B5EF4-FFF2-40B4-BE49-F238E27FC236}">
                <a16:creationId xmlns:a16="http://schemas.microsoft.com/office/drawing/2014/main" id="{8324FA20-2973-FB48-A84A-39B87E17CEDE}"/>
              </a:ext>
            </a:extLst>
          </p:cNvPr>
          <p:cNvSpPr>
            <a:spLocks noChangeArrowheads="1"/>
          </p:cNvSpPr>
          <p:nvPr/>
        </p:nvSpPr>
        <p:spPr bwMode="auto">
          <a:xfrm>
            <a:off x="5310476" y="2795121"/>
            <a:ext cx="385517"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solidFill>
                  <a:srgbClr val="56127A"/>
                </a:solidFill>
                <a:latin typeface="Verdana" panose="020B0604030504040204" pitchFamily="34" charset="0"/>
              </a:rPr>
              <a:t>ALU</a:t>
            </a:r>
          </a:p>
        </p:txBody>
      </p:sp>
      <p:sp>
        <p:nvSpPr>
          <p:cNvPr id="192" name="未知">
            <a:extLst>
              <a:ext uri="{FF2B5EF4-FFF2-40B4-BE49-F238E27FC236}">
                <a16:creationId xmlns:a16="http://schemas.microsoft.com/office/drawing/2014/main" id="{7BDC13B9-64D0-594B-B864-A7EABF96D3C4}"/>
              </a:ext>
            </a:extLst>
          </p:cNvPr>
          <p:cNvSpPr>
            <a:spLocks/>
          </p:cNvSpPr>
          <p:nvPr/>
        </p:nvSpPr>
        <p:spPr bwMode="auto">
          <a:xfrm>
            <a:off x="4418256" y="2880815"/>
            <a:ext cx="230617" cy="345294"/>
          </a:xfrm>
          <a:custGeom>
            <a:avLst/>
            <a:gdLst>
              <a:gd name="T0" fmla="*/ 144 w 145"/>
              <a:gd name="T1" fmla="*/ 48 h 289"/>
              <a:gd name="T2" fmla="*/ 144 w 145"/>
              <a:gd name="T3" fmla="*/ 240 h 289"/>
              <a:gd name="T4" fmla="*/ 0 w 145"/>
              <a:gd name="T5" fmla="*/ 288 h 289"/>
              <a:gd name="T6" fmla="*/ 0 w 145"/>
              <a:gd name="T7" fmla="*/ 0 h 289"/>
              <a:gd name="T8" fmla="*/ 144 w 145"/>
              <a:gd name="T9" fmla="*/ 48 h 289"/>
            </a:gdLst>
            <a:ahLst/>
            <a:cxnLst>
              <a:cxn ang="0">
                <a:pos x="T0" y="T1"/>
              </a:cxn>
              <a:cxn ang="0">
                <a:pos x="T2" y="T3"/>
              </a:cxn>
              <a:cxn ang="0">
                <a:pos x="T4" y="T5"/>
              </a:cxn>
              <a:cxn ang="0">
                <a:pos x="T6" y="T7"/>
              </a:cxn>
              <a:cxn ang="0">
                <a:pos x="T8" y="T9"/>
              </a:cxn>
            </a:cxnLst>
            <a:rect l="0" t="0" r="r" b="b"/>
            <a:pathLst>
              <a:path w="145" h="289">
                <a:moveTo>
                  <a:pt x="144" y="48"/>
                </a:moveTo>
                <a:lnTo>
                  <a:pt x="144" y="240"/>
                </a:lnTo>
                <a:lnTo>
                  <a:pt x="0" y="288"/>
                </a:lnTo>
                <a:lnTo>
                  <a:pt x="0" y="0"/>
                </a:lnTo>
                <a:lnTo>
                  <a:pt x="144" y="48"/>
                </a:lnTo>
              </a:path>
            </a:pathLst>
          </a:custGeom>
          <a:solidFill>
            <a:schemeClr val="bg1"/>
          </a:solidFill>
          <a:ln w="25400" cap="rnd"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93" name="Line 39">
            <a:extLst>
              <a:ext uri="{FF2B5EF4-FFF2-40B4-BE49-F238E27FC236}">
                <a16:creationId xmlns:a16="http://schemas.microsoft.com/office/drawing/2014/main" id="{E667F821-FEDA-E645-B095-AAE710D12D61}"/>
              </a:ext>
            </a:extLst>
          </p:cNvPr>
          <p:cNvSpPr>
            <a:spLocks noChangeShapeType="1"/>
          </p:cNvSpPr>
          <p:nvPr/>
        </p:nvSpPr>
        <p:spPr bwMode="auto">
          <a:xfrm flipH="1">
            <a:off x="4648872" y="3034558"/>
            <a:ext cx="669165" cy="5041"/>
          </a:xfrm>
          <a:prstGeom prst="line">
            <a:avLst/>
          </a:prstGeom>
          <a:noFill/>
          <a:ln w="25400"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4" name="Rectangle 40">
            <a:extLst>
              <a:ext uri="{FF2B5EF4-FFF2-40B4-BE49-F238E27FC236}">
                <a16:creationId xmlns:a16="http://schemas.microsoft.com/office/drawing/2014/main" id="{2D548BF4-BFF4-D440-8061-9A1C24A36352}"/>
              </a:ext>
            </a:extLst>
          </p:cNvPr>
          <p:cNvSpPr>
            <a:spLocks noChangeArrowheads="1"/>
          </p:cNvSpPr>
          <p:nvPr/>
        </p:nvSpPr>
        <p:spPr bwMode="auto">
          <a:xfrm>
            <a:off x="3360950" y="3290379"/>
            <a:ext cx="584732" cy="248259"/>
          </a:xfrm>
          <a:prstGeom prst="rect">
            <a:avLst/>
          </a:prstGeom>
          <a:solidFill>
            <a:schemeClr val="bg1"/>
          </a:solidFill>
          <a:ln w="254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5" name="Rectangle 41">
            <a:extLst>
              <a:ext uri="{FF2B5EF4-FFF2-40B4-BE49-F238E27FC236}">
                <a16:creationId xmlns:a16="http://schemas.microsoft.com/office/drawing/2014/main" id="{A9F3EB1D-191D-F348-B542-EA6C609B97E9}"/>
              </a:ext>
            </a:extLst>
          </p:cNvPr>
          <p:cNvSpPr>
            <a:spLocks noChangeArrowheads="1"/>
          </p:cNvSpPr>
          <p:nvPr/>
        </p:nvSpPr>
        <p:spPr bwMode="auto">
          <a:xfrm>
            <a:off x="3347087" y="3250053"/>
            <a:ext cx="433607" cy="3645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solidFill>
                  <a:srgbClr val="56127A"/>
                </a:solidFill>
                <a:latin typeface="Verdana" panose="020B0604030504040204" pitchFamily="34" charset="0"/>
              </a:rPr>
              <a:t>Imm</a:t>
            </a:r>
          </a:p>
          <a:p>
            <a:pPr eaLnBrk="0" hangingPunct="0"/>
            <a:r>
              <a:rPr lang="en-US" altLang="zh-CN" sz="953">
                <a:solidFill>
                  <a:srgbClr val="56127A"/>
                </a:solidFill>
                <a:latin typeface="Verdana" panose="020B0604030504040204" pitchFamily="34" charset="0"/>
              </a:rPr>
              <a:t>Ext</a:t>
            </a:r>
          </a:p>
        </p:txBody>
      </p:sp>
      <p:sp>
        <p:nvSpPr>
          <p:cNvPr id="196" name="Line 42">
            <a:extLst>
              <a:ext uri="{FF2B5EF4-FFF2-40B4-BE49-F238E27FC236}">
                <a16:creationId xmlns:a16="http://schemas.microsoft.com/office/drawing/2014/main" id="{4670454C-1066-ED4E-B3EA-3F9370DD9FEF}"/>
              </a:ext>
            </a:extLst>
          </p:cNvPr>
          <p:cNvSpPr>
            <a:spLocks noChangeShapeType="1"/>
          </p:cNvSpPr>
          <p:nvPr/>
        </p:nvSpPr>
        <p:spPr bwMode="auto">
          <a:xfrm>
            <a:off x="1841150" y="2837968"/>
            <a:ext cx="528023" cy="2520"/>
          </a:xfrm>
          <a:prstGeom prst="line">
            <a:avLst/>
          </a:prstGeom>
          <a:noFill/>
          <a:ln w="25400" cmpd="sng">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7" name="Rectangle 43">
            <a:extLst>
              <a:ext uri="{FF2B5EF4-FFF2-40B4-BE49-F238E27FC236}">
                <a16:creationId xmlns:a16="http://schemas.microsoft.com/office/drawing/2014/main" id="{0FF2DF60-2CBA-AF4A-A24E-F7121DE68E02}"/>
              </a:ext>
            </a:extLst>
          </p:cNvPr>
          <p:cNvSpPr>
            <a:spLocks noChangeArrowheads="1"/>
          </p:cNvSpPr>
          <p:nvPr/>
        </p:nvSpPr>
        <p:spPr bwMode="auto">
          <a:xfrm>
            <a:off x="625059" y="1936926"/>
            <a:ext cx="371091"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solidFill>
                  <a:srgbClr val="56127A"/>
                </a:solidFill>
                <a:latin typeface="Verdana" panose="020B0604030504040204" pitchFamily="34" charset="0"/>
              </a:rPr>
              <a:t>0x4</a:t>
            </a:r>
          </a:p>
        </p:txBody>
      </p:sp>
      <p:sp>
        <p:nvSpPr>
          <p:cNvPr id="198" name="未知">
            <a:extLst>
              <a:ext uri="{FF2B5EF4-FFF2-40B4-BE49-F238E27FC236}">
                <a16:creationId xmlns:a16="http://schemas.microsoft.com/office/drawing/2014/main" id="{A37DD6F3-A55D-144B-A5A4-3FA2323D359C}"/>
              </a:ext>
            </a:extLst>
          </p:cNvPr>
          <p:cNvSpPr>
            <a:spLocks/>
          </p:cNvSpPr>
          <p:nvPr/>
        </p:nvSpPr>
        <p:spPr bwMode="auto">
          <a:xfrm>
            <a:off x="1103934" y="1979773"/>
            <a:ext cx="381841" cy="458712"/>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25400" cap="rnd"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99" name="Line 45">
            <a:extLst>
              <a:ext uri="{FF2B5EF4-FFF2-40B4-BE49-F238E27FC236}">
                <a16:creationId xmlns:a16="http://schemas.microsoft.com/office/drawing/2014/main" id="{A46D1449-9B9E-9F40-8F4D-A2C5000E95E7}"/>
              </a:ext>
            </a:extLst>
          </p:cNvPr>
          <p:cNvSpPr>
            <a:spLocks noChangeShapeType="1"/>
          </p:cNvSpPr>
          <p:nvPr/>
        </p:nvSpPr>
        <p:spPr bwMode="auto">
          <a:xfrm>
            <a:off x="1033363" y="2036481"/>
            <a:ext cx="64271"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0" name="Rectangle 46">
            <a:extLst>
              <a:ext uri="{FF2B5EF4-FFF2-40B4-BE49-F238E27FC236}">
                <a16:creationId xmlns:a16="http://schemas.microsoft.com/office/drawing/2014/main" id="{483EFD98-6AA8-D94E-AB28-1515C8A3A2FD}"/>
              </a:ext>
            </a:extLst>
          </p:cNvPr>
          <p:cNvSpPr>
            <a:spLocks noChangeArrowheads="1"/>
          </p:cNvSpPr>
          <p:nvPr/>
        </p:nvSpPr>
        <p:spPr bwMode="auto">
          <a:xfrm>
            <a:off x="1085031" y="2120915"/>
            <a:ext cx="382311"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solidFill>
                  <a:srgbClr val="56127A"/>
                </a:solidFill>
                <a:latin typeface="Verdana" panose="020B0604030504040204" pitchFamily="34" charset="0"/>
              </a:rPr>
              <a:t>Add</a:t>
            </a:r>
          </a:p>
        </p:txBody>
      </p:sp>
      <p:sp>
        <p:nvSpPr>
          <p:cNvPr id="201" name="Rectangle 47">
            <a:extLst>
              <a:ext uri="{FF2B5EF4-FFF2-40B4-BE49-F238E27FC236}">
                <a16:creationId xmlns:a16="http://schemas.microsoft.com/office/drawing/2014/main" id="{10809B3C-5494-1346-81B8-3C33B770E828}"/>
              </a:ext>
            </a:extLst>
          </p:cNvPr>
          <p:cNvSpPr>
            <a:spLocks noChangeArrowheads="1"/>
          </p:cNvSpPr>
          <p:nvPr/>
        </p:nvSpPr>
        <p:spPr bwMode="auto">
          <a:xfrm>
            <a:off x="1058567" y="2593489"/>
            <a:ext cx="775022" cy="894741"/>
          </a:xfrm>
          <a:prstGeom prst="rect">
            <a:avLst/>
          </a:prstGeom>
          <a:solidFill>
            <a:schemeClr val="accent1"/>
          </a:solidFill>
          <a:ln w="19050"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2" name="Rectangle 48">
            <a:extLst>
              <a:ext uri="{FF2B5EF4-FFF2-40B4-BE49-F238E27FC236}">
                <a16:creationId xmlns:a16="http://schemas.microsoft.com/office/drawing/2014/main" id="{398911A5-061B-CE46-A99B-01BA7F0E1263}"/>
              </a:ext>
            </a:extLst>
          </p:cNvPr>
          <p:cNvSpPr>
            <a:spLocks noChangeArrowheads="1"/>
          </p:cNvSpPr>
          <p:nvPr/>
        </p:nvSpPr>
        <p:spPr bwMode="auto">
          <a:xfrm>
            <a:off x="1000598" y="2647678"/>
            <a:ext cx="425593"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addr</a:t>
            </a:r>
          </a:p>
        </p:txBody>
      </p:sp>
      <p:sp>
        <p:nvSpPr>
          <p:cNvPr id="203" name="Rectangle 49">
            <a:extLst>
              <a:ext uri="{FF2B5EF4-FFF2-40B4-BE49-F238E27FC236}">
                <a16:creationId xmlns:a16="http://schemas.microsoft.com/office/drawing/2014/main" id="{3238F7D5-05F3-BA4F-B455-D70AC73D329D}"/>
              </a:ext>
            </a:extLst>
          </p:cNvPr>
          <p:cNvSpPr>
            <a:spLocks noChangeArrowheads="1"/>
          </p:cNvSpPr>
          <p:nvPr/>
        </p:nvSpPr>
        <p:spPr bwMode="auto">
          <a:xfrm>
            <a:off x="1342112" y="2753535"/>
            <a:ext cx="470477"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rdata</a:t>
            </a:r>
          </a:p>
        </p:txBody>
      </p:sp>
      <p:sp>
        <p:nvSpPr>
          <p:cNvPr id="204" name="Rectangle 50">
            <a:extLst>
              <a:ext uri="{FF2B5EF4-FFF2-40B4-BE49-F238E27FC236}">
                <a16:creationId xmlns:a16="http://schemas.microsoft.com/office/drawing/2014/main" id="{8A75080C-0A57-7048-8875-62C1C9556E90}"/>
              </a:ext>
            </a:extLst>
          </p:cNvPr>
          <p:cNvSpPr>
            <a:spLocks noChangeArrowheads="1"/>
          </p:cNvSpPr>
          <p:nvPr/>
        </p:nvSpPr>
        <p:spPr bwMode="auto">
          <a:xfrm>
            <a:off x="1032103" y="3087487"/>
            <a:ext cx="720546" cy="413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1111">
                <a:latin typeface="Verdana" panose="020B0604030504040204" pitchFamily="34" charset="0"/>
              </a:rPr>
              <a:t>Inst.</a:t>
            </a:r>
          </a:p>
          <a:p>
            <a:pPr eaLnBrk="0" hangingPunct="0"/>
            <a:r>
              <a:rPr lang="en-US" altLang="zh-CN" sz="1111">
                <a:latin typeface="Verdana" panose="020B0604030504040204" pitchFamily="34" charset="0"/>
              </a:rPr>
              <a:t>Memory</a:t>
            </a:r>
          </a:p>
        </p:txBody>
      </p:sp>
      <p:sp>
        <p:nvSpPr>
          <p:cNvPr id="205" name="Rectangle 51">
            <a:extLst>
              <a:ext uri="{FF2B5EF4-FFF2-40B4-BE49-F238E27FC236}">
                <a16:creationId xmlns:a16="http://schemas.microsoft.com/office/drawing/2014/main" id="{FD0EACD3-4B9C-8241-8BCE-938FD2D6BB32}"/>
              </a:ext>
            </a:extLst>
          </p:cNvPr>
          <p:cNvSpPr>
            <a:spLocks noChangeArrowheads="1"/>
          </p:cNvSpPr>
          <p:nvPr/>
        </p:nvSpPr>
        <p:spPr bwMode="auto">
          <a:xfrm>
            <a:off x="3360950" y="2318766"/>
            <a:ext cx="584732" cy="810308"/>
          </a:xfrm>
          <a:prstGeom prst="rect">
            <a:avLst/>
          </a:prstGeom>
          <a:solidFill>
            <a:schemeClr val="accent1"/>
          </a:solidFill>
          <a:ln w="19050"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6" name="Rectangle 52">
            <a:extLst>
              <a:ext uri="{FF2B5EF4-FFF2-40B4-BE49-F238E27FC236}">
                <a16:creationId xmlns:a16="http://schemas.microsoft.com/office/drawing/2014/main" id="{12CCDE51-E20F-3747-A9F7-FD4CA8DC02E1}"/>
              </a:ext>
            </a:extLst>
          </p:cNvPr>
          <p:cNvSpPr>
            <a:spLocks noChangeArrowheads="1"/>
          </p:cNvSpPr>
          <p:nvPr/>
        </p:nvSpPr>
        <p:spPr bwMode="auto">
          <a:xfrm>
            <a:off x="3560062" y="2603571"/>
            <a:ext cx="480135"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eaLnBrk="0" hangingPunct="0"/>
            <a:r>
              <a:rPr lang="en-US" altLang="zh-CN" sz="953">
                <a:latin typeface="Verdana" panose="020B0604030504040204" pitchFamily="34" charset="0"/>
              </a:rPr>
              <a:t>rd1</a:t>
            </a:r>
          </a:p>
        </p:txBody>
      </p:sp>
      <p:sp>
        <p:nvSpPr>
          <p:cNvPr id="207" name="Rectangle 53">
            <a:extLst>
              <a:ext uri="{FF2B5EF4-FFF2-40B4-BE49-F238E27FC236}">
                <a16:creationId xmlns:a16="http://schemas.microsoft.com/office/drawing/2014/main" id="{1E4D49F4-E576-F347-B119-384CF495B97A}"/>
              </a:ext>
            </a:extLst>
          </p:cNvPr>
          <p:cNvSpPr>
            <a:spLocks noChangeArrowheads="1"/>
          </p:cNvSpPr>
          <p:nvPr/>
        </p:nvSpPr>
        <p:spPr bwMode="auto">
          <a:xfrm>
            <a:off x="3362210" y="2975330"/>
            <a:ext cx="462462"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GPRs</a:t>
            </a:r>
          </a:p>
        </p:txBody>
      </p:sp>
      <p:sp>
        <p:nvSpPr>
          <p:cNvPr id="208" name="Rectangle 54">
            <a:extLst>
              <a:ext uri="{FF2B5EF4-FFF2-40B4-BE49-F238E27FC236}">
                <a16:creationId xmlns:a16="http://schemas.microsoft.com/office/drawing/2014/main" id="{0133DF4C-A9C0-EC48-848B-A94804152BCE}"/>
              </a:ext>
            </a:extLst>
          </p:cNvPr>
          <p:cNvSpPr>
            <a:spLocks noChangeArrowheads="1"/>
          </p:cNvSpPr>
          <p:nvPr/>
        </p:nvSpPr>
        <p:spPr bwMode="auto">
          <a:xfrm>
            <a:off x="3289118" y="2383037"/>
            <a:ext cx="339031"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rs1</a:t>
            </a:r>
          </a:p>
        </p:txBody>
      </p:sp>
      <p:sp>
        <p:nvSpPr>
          <p:cNvPr id="209" name="Rectangle 55">
            <a:extLst>
              <a:ext uri="{FF2B5EF4-FFF2-40B4-BE49-F238E27FC236}">
                <a16:creationId xmlns:a16="http://schemas.microsoft.com/office/drawing/2014/main" id="{3E09EE34-2E9B-4642-AB72-36847F8BD739}"/>
              </a:ext>
            </a:extLst>
          </p:cNvPr>
          <p:cNvSpPr>
            <a:spLocks noChangeArrowheads="1"/>
          </p:cNvSpPr>
          <p:nvPr/>
        </p:nvSpPr>
        <p:spPr bwMode="auto">
          <a:xfrm>
            <a:off x="3292899" y="2497714"/>
            <a:ext cx="339031"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rs2</a:t>
            </a:r>
          </a:p>
        </p:txBody>
      </p:sp>
      <p:sp>
        <p:nvSpPr>
          <p:cNvPr id="210" name="Rectangle 56">
            <a:extLst>
              <a:ext uri="{FF2B5EF4-FFF2-40B4-BE49-F238E27FC236}">
                <a16:creationId xmlns:a16="http://schemas.microsoft.com/office/drawing/2014/main" id="{4B5700DC-9750-CA4E-AA3B-F19DE6CE6366}"/>
              </a:ext>
            </a:extLst>
          </p:cNvPr>
          <p:cNvSpPr>
            <a:spLocks noChangeArrowheads="1"/>
          </p:cNvSpPr>
          <p:nvPr/>
        </p:nvSpPr>
        <p:spPr bwMode="auto">
          <a:xfrm>
            <a:off x="3299200" y="2714468"/>
            <a:ext cx="308573"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ws</a:t>
            </a:r>
          </a:p>
        </p:txBody>
      </p:sp>
      <p:sp>
        <p:nvSpPr>
          <p:cNvPr id="211" name="Rectangle 57">
            <a:extLst>
              <a:ext uri="{FF2B5EF4-FFF2-40B4-BE49-F238E27FC236}">
                <a16:creationId xmlns:a16="http://schemas.microsoft.com/office/drawing/2014/main" id="{13C01A24-3F55-3549-AB03-520DA6B5C40B}"/>
              </a:ext>
            </a:extLst>
          </p:cNvPr>
          <p:cNvSpPr>
            <a:spLocks noChangeArrowheads="1"/>
          </p:cNvSpPr>
          <p:nvPr/>
        </p:nvSpPr>
        <p:spPr bwMode="auto">
          <a:xfrm>
            <a:off x="3299200" y="2830407"/>
            <a:ext cx="321397"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wd</a:t>
            </a:r>
          </a:p>
        </p:txBody>
      </p:sp>
      <p:sp>
        <p:nvSpPr>
          <p:cNvPr id="212" name="Rectangle 58">
            <a:extLst>
              <a:ext uri="{FF2B5EF4-FFF2-40B4-BE49-F238E27FC236}">
                <a16:creationId xmlns:a16="http://schemas.microsoft.com/office/drawing/2014/main" id="{E03EEEF6-2B28-1D4C-AA7C-226238EE34DB}"/>
              </a:ext>
            </a:extLst>
          </p:cNvPr>
          <p:cNvSpPr>
            <a:spLocks noChangeArrowheads="1"/>
          </p:cNvSpPr>
          <p:nvPr/>
        </p:nvSpPr>
        <p:spPr bwMode="auto">
          <a:xfrm>
            <a:off x="3575183" y="2848049"/>
            <a:ext cx="468794"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832" tIns="35286" rIns="71832" bIns="35286">
            <a:spAutoFit/>
          </a:bodyPr>
          <a:lstStyle/>
          <a:p>
            <a:pPr eaLnBrk="0" hangingPunct="0"/>
            <a:r>
              <a:rPr lang="en-US" altLang="zh-CN" sz="953">
                <a:latin typeface="Verdana" panose="020B0604030504040204" pitchFamily="34" charset="0"/>
              </a:rPr>
              <a:t>rd2</a:t>
            </a:r>
          </a:p>
        </p:txBody>
      </p:sp>
      <p:sp>
        <p:nvSpPr>
          <p:cNvPr id="213" name="Rectangle 59">
            <a:extLst>
              <a:ext uri="{FF2B5EF4-FFF2-40B4-BE49-F238E27FC236}">
                <a16:creationId xmlns:a16="http://schemas.microsoft.com/office/drawing/2014/main" id="{2BB47740-490E-0A43-86FA-C681BD71A1B4}"/>
              </a:ext>
            </a:extLst>
          </p:cNvPr>
          <p:cNvSpPr>
            <a:spLocks noChangeArrowheads="1"/>
          </p:cNvSpPr>
          <p:nvPr/>
        </p:nvSpPr>
        <p:spPr bwMode="auto">
          <a:xfrm>
            <a:off x="3512174" y="2259537"/>
            <a:ext cx="316589" cy="2179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we</a:t>
            </a:r>
          </a:p>
        </p:txBody>
      </p:sp>
      <p:sp>
        <p:nvSpPr>
          <p:cNvPr id="214" name="未知">
            <a:extLst>
              <a:ext uri="{FF2B5EF4-FFF2-40B4-BE49-F238E27FC236}">
                <a16:creationId xmlns:a16="http://schemas.microsoft.com/office/drawing/2014/main" id="{D87807DC-4A00-E84B-8BC4-587696C12A2C}"/>
              </a:ext>
            </a:extLst>
          </p:cNvPr>
          <p:cNvSpPr>
            <a:spLocks/>
          </p:cNvSpPr>
          <p:nvPr/>
        </p:nvSpPr>
        <p:spPr bwMode="auto">
          <a:xfrm>
            <a:off x="812828" y="2322547"/>
            <a:ext cx="281024" cy="419646"/>
          </a:xfrm>
          <a:custGeom>
            <a:avLst/>
            <a:gdLst>
              <a:gd name="T0" fmla="*/ 0 w 177"/>
              <a:gd name="T1" fmla="*/ 352 h 353"/>
              <a:gd name="T2" fmla="*/ 0 w 177"/>
              <a:gd name="T3" fmla="*/ 0 h 353"/>
              <a:gd name="T4" fmla="*/ 176 w 177"/>
              <a:gd name="T5" fmla="*/ 0 h 353"/>
            </a:gdLst>
            <a:ahLst/>
            <a:cxnLst>
              <a:cxn ang="0">
                <a:pos x="T0" y="T1"/>
              </a:cxn>
              <a:cxn ang="0">
                <a:pos x="T2" y="T3"/>
              </a:cxn>
              <a:cxn ang="0">
                <a:pos x="T4" y="T5"/>
              </a:cxn>
            </a:cxnLst>
            <a:rect l="0" t="0" r="r" b="b"/>
            <a:pathLst>
              <a:path w="177" h="353">
                <a:moveTo>
                  <a:pt x="0" y="352"/>
                </a:moveTo>
                <a:lnTo>
                  <a:pt x="0" y="0"/>
                </a:lnTo>
                <a:lnTo>
                  <a:pt x="176" y="0"/>
                </a:lnTo>
              </a:path>
            </a:pathLst>
          </a:custGeom>
          <a:noFill/>
          <a:ln w="25400" cap="rnd" cmpd="sng">
            <a:solidFill>
              <a:schemeClr val="tx1"/>
            </a:solidFill>
            <a:round/>
            <a:headEnd type="oval"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215" name="未知">
            <a:extLst>
              <a:ext uri="{FF2B5EF4-FFF2-40B4-BE49-F238E27FC236}">
                <a16:creationId xmlns:a16="http://schemas.microsoft.com/office/drawing/2014/main" id="{D379039B-87B9-F84D-9816-0F63E40E2075}"/>
              </a:ext>
            </a:extLst>
          </p:cNvPr>
          <p:cNvSpPr>
            <a:spLocks/>
          </p:cNvSpPr>
          <p:nvPr/>
        </p:nvSpPr>
        <p:spPr bwMode="auto">
          <a:xfrm flipV="1">
            <a:off x="6845398" y="2694305"/>
            <a:ext cx="76873" cy="5796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216" name="未知">
            <a:extLst>
              <a:ext uri="{FF2B5EF4-FFF2-40B4-BE49-F238E27FC236}">
                <a16:creationId xmlns:a16="http://schemas.microsoft.com/office/drawing/2014/main" id="{2CC58CCF-DC53-6A47-8411-4A8751291EF0}"/>
              </a:ext>
            </a:extLst>
          </p:cNvPr>
          <p:cNvSpPr>
            <a:spLocks/>
          </p:cNvSpPr>
          <p:nvPr/>
        </p:nvSpPr>
        <p:spPr bwMode="auto">
          <a:xfrm flipV="1">
            <a:off x="3413878" y="2320026"/>
            <a:ext cx="76872" cy="5922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217" name="未知">
            <a:extLst>
              <a:ext uri="{FF2B5EF4-FFF2-40B4-BE49-F238E27FC236}">
                <a16:creationId xmlns:a16="http://schemas.microsoft.com/office/drawing/2014/main" id="{2CF352F6-511A-9546-B25D-30F712DE5329}"/>
              </a:ext>
            </a:extLst>
          </p:cNvPr>
          <p:cNvSpPr>
            <a:spLocks/>
          </p:cNvSpPr>
          <p:nvPr/>
        </p:nvSpPr>
        <p:spPr bwMode="auto">
          <a:xfrm>
            <a:off x="6570675" y="2856871"/>
            <a:ext cx="1277841" cy="935067"/>
          </a:xfrm>
          <a:custGeom>
            <a:avLst/>
            <a:gdLst>
              <a:gd name="T0" fmla="*/ 0 w 805"/>
              <a:gd name="T1" fmla="*/ 0 h 785"/>
              <a:gd name="T2" fmla="*/ 1 w 805"/>
              <a:gd name="T3" fmla="*/ 785 h 785"/>
              <a:gd name="T4" fmla="*/ 701 w 805"/>
              <a:gd name="T5" fmla="*/ 784 h 785"/>
              <a:gd name="T6" fmla="*/ 701 w 805"/>
              <a:gd name="T7" fmla="*/ 394 h 785"/>
              <a:gd name="T8" fmla="*/ 805 w 805"/>
              <a:gd name="T9" fmla="*/ 394 h 785"/>
            </a:gdLst>
            <a:ahLst/>
            <a:cxnLst>
              <a:cxn ang="0">
                <a:pos x="T0" y="T1"/>
              </a:cxn>
              <a:cxn ang="0">
                <a:pos x="T2" y="T3"/>
              </a:cxn>
              <a:cxn ang="0">
                <a:pos x="T4" y="T5"/>
              </a:cxn>
              <a:cxn ang="0">
                <a:pos x="T6" y="T7"/>
              </a:cxn>
              <a:cxn ang="0">
                <a:pos x="T8" y="T9"/>
              </a:cxn>
            </a:cxnLst>
            <a:rect l="0" t="0" r="r" b="b"/>
            <a:pathLst>
              <a:path w="805" h="785">
                <a:moveTo>
                  <a:pt x="0" y="0"/>
                </a:moveTo>
                <a:lnTo>
                  <a:pt x="1" y="785"/>
                </a:lnTo>
                <a:lnTo>
                  <a:pt x="701" y="784"/>
                </a:lnTo>
                <a:lnTo>
                  <a:pt x="701" y="394"/>
                </a:lnTo>
                <a:lnTo>
                  <a:pt x="805" y="394"/>
                </a:lnTo>
              </a:path>
            </a:pathLst>
          </a:custGeom>
          <a:noFill/>
          <a:ln w="25400" cap="rnd" cmpd="sng">
            <a:solidFill>
              <a:schemeClr val="tx1"/>
            </a:solidFill>
            <a:round/>
            <a:headEnd type="oval" w="med" len="med"/>
            <a:tailEnd type="triangl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nvGrpSpPr>
          <p:cNvPr id="218" name="Group 64">
            <a:extLst>
              <a:ext uri="{FF2B5EF4-FFF2-40B4-BE49-F238E27FC236}">
                <a16:creationId xmlns:a16="http://schemas.microsoft.com/office/drawing/2014/main" id="{9B8DE5C5-6C3B-674E-8853-EFEA14E038A7}"/>
              </a:ext>
            </a:extLst>
          </p:cNvPr>
          <p:cNvGrpSpPr>
            <a:grpSpLocks/>
          </p:cNvGrpSpPr>
          <p:nvPr/>
        </p:nvGrpSpPr>
        <p:grpSpPr bwMode="auto">
          <a:xfrm>
            <a:off x="466274" y="2094451"/>
            <a:ext cx="7916567" cy="2280959"/>
            <a:chOff x="0" y="0"/>
            <a:chExt cx="4986" cy="1916"/>
          </a:xfrm>
        </p:grpSpPr>
        <p:grpSp>
          <p:nvGrpSpPr>
            <p:cNvPr id="219" name="Group 65">
              <a:extLst>
                <a:ext uri="{FF2B5EF4-FFF2-40B4-BE49-F238E27FC236}">
                  <a16:creationId xmlns:a16="http://schemas.microsoft.com/office/drawing/2014/main" id="{3834B006-39F2-1A48-886A-E4E7FE5BCDEA}"/>
                </a:ext>
              </a:extLst>
            </p:cNvPr>
            <p:cNvGrpSpPr>
              <a:grpSpLocks/>
            </p:cNvGrpSpPr>
            <p:nvPr/>
          </p:nvGrpSpPr>
          <p:grpSpPr bwMode="auto">
            <a:xfrm>
              <a:off x="115" y="0"/>
              <a:ext cx="4796" cy="1916"/>
              <a:chOff x="0" y="0"/>
              <a:chExt cx="4796" cy="1916"/>
            </a:xfrm>
          </p:grpSpPr>
          <p:sp>
            <p:nvSpPr>
              <p:cNvPr id="246" name="Line 66">
                <a:extLst>
                  <a:ext uri="{FF2B5EF4-FFF2-40B4-BE49-F238E27FC236}">
                    <a16:creationId xmlns:a16="http://schemas.microsoft.com/office/drawing/2014/main" id="{B080AFB3-AA9C-9644-AAF0-5C1E62878094}"/>
                  </a:ext>
                </a:extLst>
              </p:cNvPr>
              <p:cNvSpPr>
                <a:spLocks noChangeShapeType="1"/>
              </p:cNvSpPr>
              <p:nvPr/>
            </p:nvSpPr>
            <p:spPr bwMode="auto">
              <a:xfrm>
                <a:off x="4796" y="16"/>
                <a:ext cx="0" cy="1900"/>
              </a:xfrm>
              <a:prstGeom prst="line">
                <a:avLst/>
              </a:prstGeom>
              <a:noFill/>
              <a:ln w="101600" cmpd="sng">
                <a:solidFill>
                  <a:srgbClr val="CFBD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7" name="Line 67">
                <a:extLst>
                  <a:ext uri="{FF2B5EF4-FFF2-40B4-BE49-F238E27FC236}">
                    <a16:creationId xmlns:a16="http://schemas.microsoft.com/office/drawing/2014/main" id="{2A2D7D95-6002-0E41-865D-00B71150316B}"/>
                  </a:ext>
                </a:extLst>
              </p:cNvPr>
              <p:cNvSpPr>
                <a:spLocks noChangeShapeType="1"/>
              </p:cNvSpPr>
              <p:nvPr/>
            </p:nvSpPr>
            <p:spPr bwMode="auto">
              <a:xfrm>
                <a:off x="0" y="0"/>
                <a:ext cx="0" cy="1900"/>
              </a:xfrm>
              <a:prstGeom prst="line">
                <a:avLst/>
              </a:prstGeom>
              <a:noFill/>
              <a:ln w="101600" cmpd="sng">
                <a:solidFill>
                  <a:srgbClr val="CFBD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8" name="Line 68">
                <a:extLst>
                  <a:ext uri="{FF2B5EF4-FFF2-40B4-BE49-F238E27FC236}">
                    <a16:creationId xmlns:a16="http://schemas.microsoft.com/office/drawing/2014/main" id="{B96999E2-D2B0-184A-B7AB-7D473927DA20}"/>
                  </a:ext>
                </a:extLst>
              </p:cNvPr>
              <p:cNvSpPr>
                <a:spLocks noChangeShapeType="1"/>
              </p:cNvSpPr>
              <p:nvPr/>
            </p:nvSpPr>
            <p:spPr bwMode="auto">
              <a:xfrm>
                <a:off x="902" y="0"/>
                <a:ext cx="0" cy="1900"/>
              </a:xfrm>
              <a:prstGeom prst="line">
                <a:avLst/>
              </a:prstGeom>
              <a:noFill/>
              <a:ln w="101600" cmpd="sng">
                <a:solidFill>
                  <a:srgbClr val="CFBD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9" name="Line 69">
                <a:extLst>
                  <a:ext uri="{FF2B5EF4-FFF2-40B4-BE49-F238E27FC236}">
                    <a16:creationId xmlns:a16="http://schemas.microsoft.com/office/drawing/2014/main" id="{6D953669-4981-9843-B919-C86A38E7F84A}"/>
                  </a:ext>
                </a:extLst>
              </p:cNvPr>
              <p:cNvSpPr>
                <a:spLocks noChangeShapeType="1"/>
              </p:cNvSpPr>
              <p:nvPr/>
            </p:nvSpPr>
            <p:spPr bwMode="auto">
              <a:xfrm>
                <a:off x="2720" y="0"/>
                <a:ext cx="0" cy="1900"/>
              </a:xfrm>
              <a:prstGeom prst="line">
                <a:avLst/>
              </a:prstGeom>
              <a:noFill/>
              <a:ln w="101600" cmpd="sng">
                <a:solidFill>
                  <a:srgbClr val="CFBD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0" name="Line 70">
                <a:extLst>
                  <a:ext uri="{FF2B5EF4-FFF2-40B4-BE49-F238E27FC236}">
                    <a16:creationId xmlns:a16="http://schemas.microsoft.com/office/drawing/2014/main" id="{7FCBDE1D-C854-3C43-9A60-2C78B9F0FB28}"/>
                  </a:ext>
                </a:extLst>
              </p:cNvPr>
              <p:cNvSpPr>
                <a:spLocks noChangeShapeType="1"/>
              </p:cNvSpPr>
              <p:nvPr/>
            </p:nvSpPr>
            <p:spPr bwMode="auto">
              <a:xfrm>
                <a:off x="3542" y="0"/>
                <a:ext cx="0" cy="1900"/>
              </a:xfrm>
              <a:prstGeom prst="line">
                <a:avLst/>
              </a:prstGeom>
              <a:noFill/>
              <a:ln w="101600" cmpd="sng">
                <a:solidFill>
                  <a:srgbClr val="CFBDC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nvGrpSpPr>
            <p:cNvPr id="220" name="Group 71">
              <a:extLst>
                <a:ext uri="{FF2B5EF4-FFF2-40B4-BE49-F238E27FC236}">
                  <a16:creationId xmlns:a16="http://schemas.microsoft.com/office/drawing/2014/main" id="{249ABEC5-39AA-BB49-B769-5E9F8DFC2D2F}"/>
                </a:ext>
              </a:extLst>
            </p:cNvPr>
            <p:cNvGrpSpPr>
              <a:grpSpLocks/>
            </p:cNvGrpSpPr>
            <p:nvPr/>
          </p:nvGrpSpPr>
          <p:grpSpPr bwMode="auto">
            <a:xfrm>
              <a:off x="912" y="424"/>
              <a:ext cx="177" cy="369"/>
              <a:chOff x="0" y="0"/>
              <a:chExt cx="177" cy="369"/>
            </a:xfrm>
          </p:grpSpPr>
          <p:sp>
            <p:nvSpPr>
              <p:cNvPr id="243" name="Rectangle 72">
                <a:extLst>
                  <a:ext uri="{FF2B5EF4-FFF2-40B4-BE49-F238E27FC236}">
                    <a16:creationId xmlns:a16="http://schemas.microsoft.com/office/drawing/2014/main" id="{31EBFFF8-5200-FD44-BDF6-5E0B0A7833DB}"/>
                  </a:ext>
                </a:extLst>
              </p:cNvPr>
              <p:cNvSpPr>
                <a:spLocks noChangeArrowheads="1"/>
              </p:cNvSpPr>
              <p:nvPr/>
            </p:nvSpPr>
            <p:spPr bwMode="auto">
              <a:xfrm>
                <a:off x="41"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4" name="Rectangle 73">
                <a:extLst>
                  <a:ext uri="{FF2B5EF4-FFF2-40B4-BE49-F238E27FC236}">
                    <a16:creationId xmlns:a16="http://schemas.microsoft.com/office/drawing/2014/main" id="{01314C80-EE41-5A4B-ADB3-7A30D9E431BB}"/>
                  </a:ext>
                </a:extLst>
              </p:cNvPr>
              <p:cNvSpPr>
                <a:spLocks noChangeArrowheads="1"/>
              </p:cNvSpPr>
              <p:nvPr/>
            </p:nvSpPr>
            <p:spPr bwMode="auto">
              <a:xfrm>
                <a:off x="0" y="110"/>
                <a:ext cx="177" cy="1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IR</a:t>
                </a:r>
              </a:p>
            </p:txBody>
          </p:sp>
          <p:sp>
            <p:nvSpPr>
              <p:cNvPr id="245" name="未知">
                <a:extLst>
                  <a:ext uri="{FF2B5EF4-FFF2-40B4-BE49-F238E27FC236}">
                    <a16:creationId xmlns:a16="http://schemas.microsoft.com/office/drawing/2014/main" id="{47154AB1-3AC1-3649-B96E-3E0948009A21}"/>
                  </a:ext>
                </a:extLst>
              </p:cNvPr>
              <p:cNvSpPr>
                <a:spLocks/>
              </p:cNvSpPr>
              <p:nvPr/>
            </p:nvSpPr>
            <p:spPr bwMode="auto">
              <a:xfrm>
                <a:off x="81"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221" name="Group 75">
              <a:extLst>
                <a:ext uri="{FF2B5EF4-FFF2-40B4-BE49-F238E27FC236}">
                  <a16:creationId xmlns:a16="http://schemas.microsoft.com/office/drawing/2014/main" id="{C25C207C-CCC5-1A43-B566-39803596B8D6}"/>
                </a:ext>
              </a:extLst>
            </p:cNvPr>
            <p:cNvGrpSpPr>
              <a:grpSpLocks/>
            </p:cNvGrpSpPr>
            <p:nvPr/>
          </p:nvGrpSpPr>
          <p:grpSpPr bwMode="auto">
            <a:xfrm>
              <a:off x="2771" y="379"/>
              <a:ext cx="128" cy="257"/>
              <a:chOff x="0" y="0"/>
              <a:chExt cx="128" cy="369"/>
            </a:xfrm>
          </p:grpSpPr>
          <p:sp>
            <p:nvSpPr>
              <p:cNvPr id="241" name="Rectangle 76">
                <a:extLst>
                  <a:ext uri="{FF2B5EF4-FFF2-40B4-BE49-F238E27FC236}">
                    <a16:creationId xmlns:a16="http://schemas.microsoft.com/office/drawing/2014/main" id="{7F91E673-AB6B-7141-A94C-2D311FDDCF7A}"/>
                  </a:ext>
                </a:extLst>
              </p:cNvPr>
              <p:cNvSpPr>
                <a:spLocks noChangeArrowheads="1"/>
              </p:cNvSpPr>
              <p:nvPr/>
            </p:nvSpPr>
            <p:spPr bwMode="auto">
              <a:xfrm>
                <a:off x="0"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2" name="未知">
                <a:extLst>
                  <a:ext uri="{FF2B5EF4-FFF2-40B4-BE49-F238E27FC236}">
                    <a16:creationId xmlns:a16="http://schemas.microsoft.com/office/drawing/2014/main" id="{C1EA0322-A125-1248-A22C-7F8AAB23DD7F}"/>
                  </a:ext>
                </a:extLst>
              </p:cNvPr>
              <p:cNvSpPr>
                <a:spLocks/>
              </p:cNvSpPr>
              <p:nvPr/>
            </p:nvSpPr>
            <p:spPr bwMode="auto">
              <a:xfrm>
                <a:off x="40"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222" name="Group 78">
              <a:extLst>
                <a:ext uri="{FF2B5EF4-FFF2-40B4-BE49-F238E27FC236}">
                  <a16:creationId xmlns:a16="http://schemas.microsoft.com/office/drawing/2014/main" id="{F93A91CB-0F2C-074C-B60B-41E8CD507646}"/>
                </a:ext>
              </a:extLst>
            </p:cNvPr>
            <p:cNvGrpSpPr>
              <a:grpSpLocks/>
            </p:cNvGrpSpPr>
            <p:nvPr/>
          </p:nvGrpSpPr>
          <p:grpSpPr bwMode="auto">
            <a:xfrm>
              <a:off x="2778" y="689"/>
              <a:ext cx="128" cy="257"/>
              <a:chOff x="0" y="0"/>
              <a:chExt cx="128" cy="369"/>
            </a:xfrm>
          </p:grpSpPr>
          <p:sp>
            <p:nvSpPr>
              <p:cNvPr id="239" name="Rectangle 79">
                <a:extLst>
                  <a:ext uri="{FF2B5EF4-FFF2-40B4-BE49-F238E27FC236}">
                    <a16:creationId xmlns:a16="http://schemas.microsoft.com/office/drawing/2014/main" id="{CFB7E60B-7442-5448-B75C-D5F2D43DCD33}"/>
                  </a:ext>
                </a:extLst>
              </p:cNvPr>
              <p:cNvSpPr>
                <a:spLocks noChangeArrowheads="1"/>
              </p:cNvSpPr>
              <p:nvPr/>
            </p:nvSpPr>
            <p:spPr bwMode="auto">
              <a:xfrm>
                <a:off x="0"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0" name="未知">
                <a:extLst>
                  <a:ext uri="{FF2B5EF4-FFF2-40B4-BE49-F238E27FC236}">
                    <a16:creationId xmlns:a16="http://schemas.microsoft.com/office/drawing/2014/main" id="{CE404FF3-631B-1B4B-BD99-437CF8FBE6CD}"/>
                  </a:ext>
                </a:extLst>
              </p:cNvPr>
              <p:cNvSpPr>
                <a:spLocks/>
              </p:cNvSpPr>
              <p:nvPr/>
            </p:nvSpPr>
            <p:spPr bwMode="auto">
              <a:xfrm>
                <a:off x="40"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223" name="Group 81">
              <a:extLst>
                <a:ext uri="{FF2B5EF4-FFF2-40B4-BE49-F238E27FC236}">
                  <a16:creationId xmlns:a16="http://schemas.microsoft.com/office/drawing/2014/main" id="{428C4F8F-D208-584B-88E4-6F0A14D8DD83}"/>
                </a:ext>
              </a:extLst>
            </p:cNvPr>
            <p:cNvGrpSpPr>
              <a:grpSpLocks/>
            </p:cNvGrpSpPr>
            <p:nvPr/>
          </p:nvGrpSpPr>
          <p:grpSpPr bwMode="auto">
            <a:xfrm>
              <a:off x="2778" y="1008"/>
              <a:ext cx="128" cy="257"/>
              <a:chOff x="0" y="0"/>
              <a:chExt cx="128" cy="369"/>
            </a:xfrm>
          </p:grpSpPr>
          <p:sp>
            <p:nvSpPr>
              <p:cNvPr id="237" name="Rectangle 82">
                <a:extLst>
                  <a:ext uri="{FF2B5EF4-FFF2-40B4-BE49-F238E27FC236}">
                    <a16:creationId xmlns:a16="http://schemas.microsoft.com/office/drawing/2014/main" id="{1095DDFC-843B-2A4B-90B8-FF2BB2427AA6}"/>
                  </a:ext>
                </a:extLst>
              </p:cNvPr>
              <p:cNvSpPr>
                <a:spLocks noChangeArrowheads="1"/>
              </p:cNvSpPr>
              <p:nvPr/>
            </p:nvSpPr>
            <p:spPr bwMode="auto">
              <a:xfrm>
                <a:off x="0"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8" name="未知">
                <a:extLst>
                  <a:ext uri="{FF2B5EF4-FFF2-40B4-BE49-F238E27FC236}">
                    <a16:creationId xmlns:a16="http://schemas.microsoft.com/office/drawing/2014/main" id="{E7777A75-3F4A-7845-89D1-8A917BB8CDAC}"/>
                  </a:ext>
                </a:extLst>
              </p:cNvPr>
              <p:cNvSpPr>
                <a:spLocks/>
              </p:cNvSpPr>
              <p:nvPr/>
            </p:nvSpPr>
            <p:spPr bwMode="auto">
              <a:xfrm>
                <a:off x="40"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224" name="Group 84">
              <a:extLst>
                <a:ext uri="{FF2B5EF4-FFF2-40B4-BE49-F238E27FC236}">
                  <a16:creationId xmlns:a16="http://schemas.microsoft.com/office/drawing/2014/main" id="{7EB9F7A3-2089-1942-B26F-1CAC5766817D}"/>
                </a:ext>
              </a:extLst>
            </p:cNvPr>
            <p:cNvGrpSpPr>
              <a:grpSpLocks/>
            </p:cNvGrpSpPr>
            <p:nvPr/>
          </p:nvGrpSpPr>
          <p:grpSpPr bwMode="auto">
            <a:xfrm>
              <a:off x="3596" y="507"/>
              <a:ext cx="128" cy="257"/>
              <a:chOff x="0" y="0"/>
              <a:chExt cx="128" cy="369"/>
            </a:xfrm>
          </p:grpSpPr>
          <p:sp>
            <p:nvSpPr>
              <p:cNvPr id="235" name="Rectangle 85">
                <a:extLst>
                  <a:ext uri="{FF2B5EF4-FFF2-40B4-BE49-F238E27FC236}">
                    <a16:creationId xmlns:a16="http://schemas.microsoft.com/office/drawing/2014/main" id="{86B806D0-31BD-6748-8134-C72653EF941A}"/>
                  </a:ext>
                </a:extLst>
              </p:cNvPr>
              <p:cNvSpPr>
                <a:spLocks noChangeArrowheads="1"/>
              </p:cNvSpPr>
              <p:nvPr/>
            </p:nvSpPr>
            <p:spPr bwMode="auto">
              <a:xfrm>
                <a:off x="0"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6" name="未知">
                <a:extLst>
                  <a:ext uri="{FF2B5EF4-FFF2-40B4-BE49-F238E27FC236}">
                    <a16:creationId xmlns:a16="http://schemas.microsoft.com/office/drawing/2014/main" id="{6814521B-AA2E-6C4D-AF8E-BEB5F4F6D90F}"/>
                  </a:ext>
                </a:extLst>
              </p:cNvPr>
              <p:cNvSpPr>
                <a:spLocks/>
              </p:cNvSpPr>
              <p:nvPr/>
            </p:nvSpPr>
            <p:spPr bwMode="auto">
              <a:xfrm>
                <a:off x="40"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225" name="Group 87">
              <a:extLst>
                <a:ext uri="{FF2B5EF4-FFF2-40B4-BE49-F238E27FC236}">
                  <a16:creationId xmlns:a16="http://schemas.microsoft.com/office/drawing/2014/main" id="{A8B5BE1D-0208-C54A-83F4-B3BF51157AD6}"/>
                </a:ext>
              </a:extLst>
            </p:cNvPr>
            <p:cNvGrpSpPr>
              <a:grpSpLocks/>
            </p:cNvGrpSpPr>
            <p:nvPr/>
          </p:nvGrpSpPr>
          <p:grpSpPr bwMode="auto">
            <a:xfrm>
              <a:off x="3594" y="1025"/>
              <a:ext cx="128" cy="257"/>
              <a:chOff x="0" y="0"/>
              <a:chExt cx="128" cy="369"/>
            </a:xfrm>
          </p:grpSpPr>
          <p:sp>
            <p:nvSpPr>
              <p:cNvPr id="233" name="Rectangle 88">
                <a:extLst>
                  <a:ext uri="{FF2B5EF4-FFF2-40B4-BE49-F238E27FC236}">
                    <a16:creationId xmlns:a16="http://schemas.microsoft.com/office/drawing/2014/main" id="{C5A89D85-0494-FD46-A7A3-E232B8B71ADC}"/>
                  </a:ext>
                </a:extLst>
              </p:cNvPr>
              <p:cNvSpPr>
                <a:spLocks noChangeArrowheads="1"/>
              </p:cNvSpPr>
              <p:nvPr/>
            </p:nvSpPr>
            <p:spPr bwMode="auto">
              <a:xfrm>
                <a:off x="0"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4" name="未知">
                <a:extLst>
                  <a:ext uri="{FF2B5EF4-FFF2-40B4-BE49-F238E27FC236}">
                    <a16:creationId xmlns:a16="http://schemas.microsoft.com/office/drawing/2014/main" id="{CFD1B75A-FFDA-E642-96FB-8AC1B3538D31}"/>
                  </a:ext>
                </a:extLst>
              </p:cNvPr>
              <p:cNvSpPr>
                <a:spLocks/>
              </p:cNvSpPr>
              <p:nvPr/>
            </p:nvSpPr>
            <p:spPr bwMode="auto">
              <a:xfrm>
                <a:off x="40"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226" name="Group 90">
              <a:extLst>
                <a:ext uri="{FF2B5EF4-FFF2-40B4-BE49-F238E27FC236}">
                  <a16:creationId xmlns:a16="http://schemas.microsoft.com/office/drawing/2014/main" id="{F083C093-3D02-4048-A54E-265924AB2A1C}"/>
                </a:ext>
              </a:extLst>
            </p:cNvPr>
            <p:cNvGrpSpPr>
              <a:grpSpLocks/>
            </p:cNvGrpSpPr>
            <p:nvPr/>
          </p:nvGrpSpPr>
          <p:grpSpPr bwMode="auto">
            <a:xfrm>
              <a:off x="4858" y="816"/>
              <a:ext cx="128" cy="257"/>
              <a:chOff x="0" y="0"/>
              <a:chExt cx="128" cy="369"/>
            </a:xfrm>
          </p:grpSpPr>
          <p:sp>
            <p:nvSpPr>
              <p:cNvPr id="231" name="Rectangle 91">
                <a:extLst>
                  <a:ext uri="{FF2B5EF4-FFF2-40B4-BE49-F238E27FC236}">
                    <a16:creationId xmlns:a16="http://schemas.microsoft.com/office/drawing/2014/main" id="{6A19D5D9-D02B-F742-934B-3FCD3E577AD7}"/>
                  </a:ext>
                </a:extLst>
              </p:cNvPr>
              <p:cNvSpPr>
                <a:spLocks noChangeArrowheads="1"/>
              </p:cNvSpPr>
              <p:nvPr/>
            </p:nvSpPr>
            <p:spPr bwMode="auto">
              <a:xfrm>
                <a:off x="0"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2" name="未知">
                <a:extLst>
                  <a:ext uri="{FF2B5EF4-FFF2-40B4-BE49-F238E27FC236}">
                    <a16:creationId xmlns:a16="http://schemas.microsoft.com/office/drawing/2014/main" id="{95082B62-C3F2-D94A-BF1A-B100F1B5FBBC}"/>
                  </a:ext>
                </a:extLst>
              </p:cNvPr>
              <p:cNvSpPr>
                <a:spLocks/>
              </p:cNvSpPr>
              <p:nvPr/>
            </p:nvSpPr>
            <p:spPr bwMode="auto">
              <a:xfrm>
                <a:off x="40"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noFill/>
              <a:ln w="25400" cap="rnd" cmpd="sng">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227" name="Group 93">
              <a:extLst>
                <a:ext uri="{FF2B5EF4-FFF2-40B4-BE49-F238E27FC236}">
                  <a16:creationId xmlns:a16="http://schemas.microsoft.com/office/drawing/2014/main" id="{2588BBF2-48A0-894C-A085-EBCC8697AAF9}"/>
                </a:ext>
              </a:extLst>
            </p:cNvPr>
            <p:cNvGrpSpPr>
              <a:grpSpLocks/>
            </p:cNvGrpSpPr>
            <p:nvPr/>
          </p:nvGrpSpPr>
          <p:grpSpPr bwMode="auto">
            <a:xfrm>
              <a:off x="0" y="360"/>
              <a:ext cx="191" cy="369"/>
              <a:chOff x="0" y="0"/>
              <a:chExt cx="191" cy="369"/>
            </a:xfrm>
          </p:grpSpPr>
          <p:sp>
            <p:nvSpPr>
              <p:cNvPr id="228" name="Rectangle 94">
                <a:extLst>
                  <a:ext uri="{FF2B5EF4-FFF2-40B4-BE49-F238E27FC236}">
                    <a16:creationId xmlns:a16="http://schemas.microsoft.com/office/drawing/2014/main" id="{97D5CE86-916F-1149-A2D1-0F5A4CB9D29C}"/>
                  </a:ext>
                </a:extLst>
              </p:cNvPr>
              <p:cNvSpPr>
                <a:spLocks noChangeArrowheads="1"/>
              </p:cNvSpPr>
              <p:nvPr/>
            </p:nvSpPr>
            <p:spPr bwMode="auto">
              <a:xfrm>
                <a:off x="49" y="0"/>
                <a:ext cx="128" cy="368"/>
              </a:xfrm>
              <a:prstGeom prst="rect">
                <a:avLst/>
              </a:prstGeom>
              <a:solidFill>
                <a:schemeClr val="accent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9" name="未知">
                <a:extLst>
                  <a:ext uri="{FF2B5EF4-FFF2-40B4-BE49-F238E27FC236}">
                    <a16:creationId xmlns:a16="http://schemas.microsoft.com/office/drawing/2014/main" id="{38116F22-19E3-A042-AEAB-563BE8EB84FF}"/>
                  </a:ext>
                </a:extLst>
              </p:cNvPr>
              <p:cNvSpPr>
                <a:spLocks/>
              </p:cNvSpPr>
              <p:nvPr/>
            </p:nvSpPr>
            <p:spPr bwMode="auto">
              <a:xfrm>
                <a:off x="89" y="320"/>
                <a:ext cx="49" cy="49"/>
              </a:xfrm>
              <a:custGeom>
                <a:avLst/>
                <a:gdLst>
                  <a:gd name="T0" fmla="*/ 0 w 49"/>
                  <a:gd name="T1" fmla="*/ 48 h 49"/>
                  <a:gd name="T2" fmla="*/ 24 w 49"/>
                  <a:gd name="T3" fmla="*/ 0 h 49"/>
                  <a:gd name="T4" fmla="*/ 48 w 49"/>
                  <a:gd name="T5" fmla="*/ 48 h 49"/>
                </a:gdLst>
                <a:ahLst/>
                <a:cxnLst>
                  <a:cxn ang="0">
                    <a:pos x="T0" y="T1"/>
                  </a:cxn>
                  <a:cxn ang="0">
                    <a:pos x="T2" y="T3"/>
                  </a:cxn>
                  <a:cxn ang="0">
                    <a:pos x="T4" y="T5"/>
                  </a:cxn>
                </a:cxnLst>
                <a:rect l="0" t="0" r="r" b="b"/>
                <a:pathLst>
                  <a:path w="49" h="49">
                    <a:moveTo>
                      <a:pt x="0" y="48"/>
                    </a:moveTo>
                    <a:lnTo>
                      <a:pt x="24" y="0"/>
                    </a:lnTo>
                    <a:lnTo>
                      <a:pt x="48" y="48"/>
                    </a:lnTo>
                  </a:path>
                </a:pathLst>
              </a:custGeom>
              <a:solidFill>
                <a:schemeClr val="accent1"/>
              </a:solidFill>
              <a:ln w="25400" cap="rnd"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230" name="Rectangle 96">
                <a:extLst>
                  <a:ext uri="{FF2B5EF4-FFF2-40B4-BE49-F238E27FC236}">
                    <a16:creationId xmlns:a16="http://schemas.microsoft.com/office/drawing/2014/main" id="{6FB2C8B8-E1BF-C147-AC72-81A62E8853E0}"/>
                  </a:ext>
                </a:extLst>
              </p:cNvPr>
              <p:cNvSpPr>
                <a:spLocks noChangeArrowheads="1"/>
              </p:cNvSpPr>
              <p:nvPr/>
            </p:nvSpPr>
            <p:spPr bwMode="auto">
              <a:xfrm>
                <a:off x="0" y="110"/>
                <a:ext cx="191"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1832" tIns="35286" rIns="71832" bIns="35286">
                <a:spAutoFit/>
              </a:bodyPr>
              <a:lstStyle/>
              <a:p>
                <a:pPr eaLnBrk="0" hangingPunct="0"/>
                <a:r>
                  <a:rPr lang="en-US" altLang="zh-CN" sz="953">
                    <a:latin typeface="Verdana" panose="020B0604030504040204" pitchFamily="34" charset="0"/>
                  </a:rPr>
                  <a:t>PC</a:t>
                </a:r>
              </a:p>
            </p:txBody>
          </p:sp>
        </p:grpSp>
      </p:grpSp>
      <p:sp>
        <p:nvSpPr>
          <p:cNvPr id="100" name="日期占位符 6">
            <a:extLst>
              <a:ext uri="{FF2B5EF4-FFF2-40B4-BE49-F238E27FC236}">
                <a16:creationId xmlns:a16="http://schemas.microsoft.com/office/drawing/2014/main" id="{37669CB6-F58E-3348-9DD0-8B36B98D00D6}"/>
              </a:ext>
            </a:extLst>
          </p:cNvPr>
          <p:cNvSpPr>
            <a:spLocks noGrp="1"/>
          </p:cNvSpPr>
          <p:nvPr>
            <p:ph type="dt" sz="half" idx="10"/>
          </p:nvPr>
        </p:nvSpPr>
        <p:spPr>
          <a:xfrm>
            <a:off x="179512" y="6479381"/>
            <a:ext cx="2057400" cy="365125"/>
          </a:xfrm>
        </p:spPr>
        <p:txBody>
          <a:bodyPr/>
          <a:lstStyle/>
          <a:p>
            <a:r>
              <a:rPr lang="en-US" altLang="zh-CN" dirty="0"/>
              <a:t>College of Computer, NUDT</a:t>
            </a:r>
          </a:p>
        </p:txBody>
      </p:sp>
      <p:sp>
        <p:nvSpPr>
          <p:cNvPr id="101" name="页脚占位符 7">
            <a:extLst>
              <a:ext uri="{FF2B5EF4-FFF2-40B4-BE49-F238E27FC236}">
                <a16:creationId xmlns:a16="http://schemas.microsoft.com/office/drawing/2014/main" id="{866AE8B5-E1A3-A742-9C17-036CB5E6CC98}"/>
              </a:ext>
            </a:extLst>
          </p:cNvPr>
          <p:cNvSpPr>
            <a:spLocks noGrp="1"/>
          </p:cNvSpPr>
          <p:nvPr>
            <p:ph type="ftr" sz="quarter" idx="11"/>
          </p:nvPr>
        </p:nvSpPr>
        <p:spPr>
          <a:xfrm>
            <a:off x="2996716" y="6479382"/>
            <a:ext cx="4167572" cy="365125"/>
          </a:xfrm>
        </p:spPr>
        <p:txBody>
          <a:bodyPr/>
          <a:lstStyle/>
          <a:p>
            <a:r>
              <a:rPr lang="en-US" altLang="zh-CN" dirty="0"/>
              <a:t>ACA by SHEN Li, Fall 2018</a:t>
            </a:r>
          </a:p>
        </p:txBody>
      </p:sp>
      <p:sp>
        <p:nvSpPr>
          <p:cNvPr id="102" name="灯片编号占位符 8">
            <a:extLst>
              <a:ext uri="{FF2B5EF4-FFF2-40B4-BE49-F238E27FC236}">
                <a16:creationId xmlns:a16="http://schemas.microsoft.com/office/drawing/2014/main" id="{1043258B-3E6E-E04D-B201-0A6983304DB7}"/>
              </a:ext>
            </a:extLst>
          </p:cNvPr>
          <p:cNvSpPr>
            <a:spLocks noGrp="1"/>
          </p:cNvSpPr>
          <p:nvPr>
            <p:ph type="sldNum" sz="quarter" idx="12"/>
          </p:nvPr>
        </p:nvSpPr>
        <p:spPr>
          <a:xfrm>
            <a:off x="8033230" y="6459538"/>
            <a:ext cx="936104" cy="365125"/>
          </a:xfrm>
        </p:spPr>
        <p:txBody>
          <a:bodyPr/>
          <a:lstStyle/>
          <a:p>
            <a:fld id="{6593CA7D-4129-4141-A932-15303BC833A6}" type="slidenum">
              <a:rPr lang="zh-CN" altLang="en-US" smtClean="0"/>
              <a:pPr/>
              <a:t>9</a:t>
            </a:fld>
            <a:endParaRPr lang="en-US" altLang="zh-CN"/>
          </a:p>
        </p:txBody>
      </p:sp>
    </p:spTree>
    <p:extLst>
      <p:ext uri="{BB962C8B-B14F-4D97-AF65-F5344CB8AC3E}">
        <p14:creationId xmlns:p14="http://schemas.microsoft.com/office/powerpoint/2010/main" val="258866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wipe(left)">
                                      <p:cBhvr>
                                        <p:cTn id="7" dur="500"/>
                                        <p:tgtEl>
                                          <p:spTgt spid="2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9"/>
                                        </p:tgtEl>
                                        <p:attrNameLst>
                                          <p:attrName>style.visibility</p:attrName>
                                        </p:attrNameLst>
                                      </p:cBhvr>
                                      <p:to>
                                        <p:strVal val="visible"/>
                                      </p:to>
                                    </p:set>
                                    <p:animEffect transition="in" filter="wipe(left)">
                                      <p:cBhvr>
                                        <p:cTn id="12" dur="500"/>
                                        <p:tgtEl>
                                          <p:spTgt spid="15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8">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build="p" autoUpdateAnimBg="0"/>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434</TotalTime>
  <Pages>0</Pages>
  <Words>4253</Words>
  <Characters>0</Characters>
  <Application>Microsoft Macintosh PowerPoint</Application>
  <DocSecurity>0</DocSecurity>
  <PresentationFormat>全屏显示(4:3)</PresentationFormat>
  <Lines>0</Lines>
  <Paragraphs>1213</Paragraphs>
  <Slides>80</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95" baseType="lpstr">
      <vt:lpstr>宋体</vt:lpstr>
      <vt:lpstr>微软雅黑</vt:lpstr>
      <vt:lpstr>楷体_GB2312</vt:lpstr>
      <vt:lpstr>等线</vt:lpstr>
      <vt:lpstr>Arial</vt:lpstr>
      <vt:lpstr>Bauhaus 93</vt:lpstr>
      <vt:lpstr>Calibri</vt:lpstr>
      <vt:lpstr>Century Gothic</vt:lpstr>
      <vt:lpstr>Comic Sans MS</vt:lpstr>
      <vt:lpstr>Courier New</vt:lpstr>
      <vt:lpstr>Tahoma</vt:lpstr>
      <vt:lpstr>Verdana</vt:lpstr>
      <vt:lpstr>Office Theme</vt:lpstr>
      <vt:lpstr>MSGraph.Chart.8</vt:lpstr>
      <vt:lpstr>Word.Picture.8</vt:lpstr>
      <vt:lpstr>Advanced Computer Architecture (ACA 2018)</vt:lpstr>
      <vt:lpstr>Lecture 03 Pipeline</vt:lpstr>
      <vt:lpstr>Objects Today</vt:lpstr>
      <vt:lpstr>5 Steps of MIPS Datapath</vt:lpstr>
      <vt:lpstr>Inst. Set Processor Controller</vt:lpstr>
      <vt:lpstr>Pipelined MIPS</vt:lpstr>
      <vt:lpstr>Pipelined Datapath: Original</vt:lpstr>
      <vt:lpstr>Pipelined Datapath: With latches and Stages</vt:lpstr>
      <vt:lpstr>Pipelined Datapath: Clock Cycle Time</vt:lpstr>
      <vt:lpstr>Visualizing and Ideal Pipelining</vt:lpstr>
      <vt:lpstr>Next …</vt:lpstr>
      <vt:lpstr>Limitation to pipelining: Hazards</vt:lpstr>
      <vt:lpstr>Structure Hazards: One Port Memory</vt:lpstr>
      <vt:lpstr>Structure Hazards: Stall</vt:lpstr>
      <vt:lpstr>Data Hazards on R1</vt:lpstr>
      <vt:lpstr>Types of Data Hazards</vt:lpstr>
      <vt:lpstr>Data Hazards of “r1”</vt:lpstr>
      <vt:lpstr>Forwarding to avoid Data Hazard</vt:lpstr>
      <vt:lpstr>Hardware Changes for Forwarding</vt:lpstr>
      <vt:lpstr>Data Hazard Even with Forwarding</vt:lpstr>
      <vt:lpstr>Data Hazard Even with Forwarding</vt:lpstr>
      <vt:lpstr>Control Hazard on Branches</vt:lpstr>
      <vt:lpstr>The Revised Pipeline</vt:lpstr>
      <vt:lpstr>Control Hazard on Branches</vt:lpstr>
      <vt:lpstr>Four Branch Hazard Alternatives </vt:lpstr>
      <vt:lpstr>Next…</vt:lpstr>
      <vt:lpstr>Dealing the branch delay in compiler</vt:lpstr>
      <vt:lpstr>Four Simple Compilation Strategies </vt:lpstr>
      <vt:lpstr>Untaken and Taken in a Predicted-not-taken  </vt:lpstr>
      <vt:lpstr>Delayed Branch</vt:lpstr>
      <vt:lpstr>The Behavior of A Delayed Branch</vt:lpstr>
      <vt:lpstr>Scheduling the Branch Delay Slot</vt:lpstr>
      <vt:lpstr>Delayed Branch Slot(s) Processing</vt:lpstr>
      <vt:lpstr>Next …</vt:lpstr>
      <vt:lpstr>The Simplest Scheme: Predict as Taken</vt:lpstr>
      <vt:lpstr>Direction-based Prediction</vt:lpstr>
      <vt:lpstr>An Enhanced Direction-based Prediction</vt:lpstr>
      <vt:lpstr>Profile-based Prediction</vt:lpstr>
      <vt:lpstr>Profile-based Prediction: Misprediction</vt:lpstr>
      <vt:lpstr>Instructions between Misprediction</vt:lpstr>
      <vt:lpstr>Usage of Static Branch Prediction</vt:lpstr>
      <vt:lpstr>Next …</vt:lpstr>
      <vt:lpstr>A General Dynamic Branch Prediction Scheme</vt:lpstr>
      <vt:lpstr>BPB Principles</vt:lpstr>
      <vt:lpstr>1-bit BPB Scheme</vt:lpstr>
      <vt:lpstr>2-bit BPB Scheme</vt:lpstr>
      <vt:lpstr>States in a 2-bit Scheme</vt:lpstr>
      <vt:lpstr>BPB Examples</vt:lpstr>
      <vt:lpstr>BPB Examples - Answer</vt:lpstr>
      <vt:lpstr>BPB Examples - Accuracy</vt:lpstr>
      <vt:lpstr>Mispredictions</vt:lpstr>
      <vt:lpstr>States in a 2-bit Scheme: an Alternation</vt:lpstr>
      <vt:lpstr>n-bit branch predictor</vt:lpstr>
      <vt:lpstr>Entries’ Mis : 4K vs. Unlimited, 2bit/entry</vt:lpstr>
      <vt:lpstr>BPB: Typical Implementation</vt:lpstr>
      <vt:lpstr>BPB: illustrations</vt:lpstr>
      <vt:lpstr>BPB: Instruction Fetch</vt:lpstr>
      <vt:lpstr>BPB: Accessing I-Cache and BPB</vt:lpstr>
      <vt:lpstr>BPB: Instruction Decoding and Correctness Checking</vt:lpstr>
      <vt:lpstr>Next ...</vt:lpstr>
      <vt:lpstr>Exception and Interrupt</vt:lpstr>
      <vt:lpstr>Exception and Interrupt Types</vt:lpstr>
      <vt:lpstr>Problems</vt:lpstr>
      <vt:lpstr>Safety Steps</vt:lpstr>
      <vt:lpstr>Precise Exceptions</vt:lpstr>
      <vt:lpstr>Precise Exceptions in Static Pipelines</vt:lpstr>
      <vt:lpstr>Next ...</vt:lpstr>
      <vt:lpstr>Handle Multicycle Operations</vt:lpstr>
      <vt:lpstr>Four Separate FUs In Our MIPS</vt:lpstr>
      <vt:lpstr>Latency and Initiation Interval</vt:lpstr>
      <vt:lpstr>The Pipelines</vt:lpstr>
      <vt:lpstr>How Big a Chip</vt:lpstr>
      <vt:lpstr>How Big a Chip</vt:lpstr>
      <vt:lpstr>Berkeley RISC Chips</vt:lpstr>
      <vt:lpstr>PowerPoint 演示文稿</vt:lpstr>
      <vt:lpstr>Big PIC of RISC II</vt:lpstr>
      <vt:lpstr>John L. Hennessy</vt:lpstr>
      <vt:lpstr>Reading Paper</vt:lpstr>
      <vt:lpstr>Reading – 10min Presentations</vt:lpstr>
      <vt:lpstr>Next…</vt:lpstr>
    </vt:vector>
  </TitlesOfParts>
  <Manager/>
  <Company/>
  <LinksUpToDate>false</LinksUpToDate>
  <CharactersWithSpaces>0</CharactersWithSpaces>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zaq</dc:creator>
  <cp:keywords/>
  <dc:description/>
  <cp:lastModifiedBy>Microsoft Office 用户</cp:lastModifiedBy>
  <cp:revision>117</cp:revision>
  <dcterms:created xsi:type="dcterms:W3CDTF">2013-01-25T01:44:32Z</dcterms:created>
  <dcterms:modified xsi:type="dcterms:W3CDTF">2018-10-24T14:13:17Z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2052-9.1.0.4855</vt:lpwstr>
  </property>
</Properties>
</file>