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822" r:id="rId2"/>
    <p:sldId id="258" r:id="rId3"/>
    <p:sldId id="823" r:id="rId4"/>
    <p:sldId id="824" r:id="rId5"/>
    <p:sldId id="551" r:id="rId6"/>
    <p:sldId id="261" r:id="rId7"/>
    <p:sldId id="262" r:id="rId8"/>
    <p:sldId id="264" r:id="rId9"/>
    <p:sldId id="265" r:id="rId10"/>
    <p:sldId id="82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4" r:id="rId25"/>
    <p:sldId id="286" r:id="rId26"/>
    <p:sldId id="289" r:id="rId27"/>
    <p:sldId id="290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3" r:id="rId47"/>
    <p:sldId id="314" r:id="rId48"/>
    <p:sldId id="315" r:id="rId49"/>
    <p:sldId id="316" r:id="rId50"/>
    <p:sldId id="318" r:id="rId51"/>
    <p:sldId id="319" r:id="rId52"/>
    <p:sldId id="320" r:id="rId53"/>
    <p:sldId id="321" r:id="rId54"/>
    <p:sldId id="327" r:id="rId55"/>
    <p:sldId id="328" r:id="rId56"/>
    <p:sldId id="382" r:id="rId5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046" autoAdjust="0"/>
  </p:normalViewPr>
  <p:slideViewPr>
    <p:cSldViewPr snapToGrid="0" snapToObjects="1">
      <p:cViewPr varScale="1">
        <p:scale>
          <a:sx n="72" d="100"/>
          <a:sy n="72" d="100"/>
        </p:scale>
        <p:origin x="21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603253855904694E-2"/>
          <c:w val="1"/>
          <c:h val="0.585213533743185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Misprediction rate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era</c:v>
                </c:pt>
                <c:pt idx="7">
                  <c:v>hydro2d</c:v>
                </c:pt>
                <c:pt idx="8">
                  <c:v>mdljdp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0.12</c:v>
                </c:pt>
                <c:pt idx="1">
                  <c:v>0.22</c:v>
                </c:pt>
                <c:pt idx="2">
                  <c:v>0.18</c:v>
                </c:pt>
                <c:pt idx="3">
                  <c:v>0.11</c:v>
                </c:pt>
                <c:pt idx="4">
                  <c:v>0.12</c:v>
                </c:pt>
                <c:pt idx="5">
                  <c:v>0.05</c:v>
                </c:pt>
                <c:pt idx="6">
                  <c:v>0.06</c:v>
                </c:pt>
                <c:pt idx="7">
                  <c:v>0.09</c:v>
                </c:pt>
                <c:pt idx="8">
                  <c:v>0.1</c:v>
                </c:pt>
                <c:pt idx="9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6-4679-B7C4-D2FE8B2948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22725984"/>
        <c:axId val="1"/>
      </c:barChart>
      <c:catAx>
        <c:axId val="22272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72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94986576922578E-2"/>
          <c:y val="4.2372881355932202E-2"/>
          <c:w val="0.91919307394895378"/>
          <c:h val="0.72909831201977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Predicted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era</c:v>
                </c:pt>
                <c:pt idx="7">
                  <c:v>hydro2d</c:v>
                </c:pt>
                <c:pt idx="8">
                  <c:v>mdljdp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11</c:v>
                </c:pt>
                <c:pt idx="3">
                  <c:v>11</c:v>
                </c:pt>
                <c:pt idx="4">
                  <c:v>14</c:v>
                </c:pt>
                <c:pt idx="5">
                  <c:v>19</c:v>
                </c:pt>
                <c:pt idx="6">
                  <c:v>11</c:v>
                </c:pt>
                <c:pt idx="7">
                  <c:v>11</c:v>
                </c:pt>
                <c:pt idx="8">
                  <c:v>14</c:v>
                </c:pt>
                <c:pt idx="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2-4C0D-9107-281AC9A3219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Profile based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era</c:v>
                </c:pt>
                <c:pt idx="7">
                  <c:v>hydro2d</c:v>
                </c:pt>
                <c:pt idx="8">
                  <c:v>mdljdp</c:v>
                </c:pt>
                <c:pt idx="9">
                  <c:v>su2cor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56</c:v>
                </c:pt>
                <c:pt idx="1">
                  <c:v>19</c:v>
                </c:pt>
                <c:pt idx="2">
                  <c:v>37</c:v>
                </c:pt>
                <c:pt idx="3">
                  <c:v>60</c:v>
                </c:pt>
                <c:pt idx="4">
                  <c:v>58</c:v>
                </c:pt>
                <c:pt idx="5">
                  <c:v>250</c:v>
                </c:pt>
                <c:pt idx="6">
                  <c:v>159</c:v>
                </c:pt>
                <c:pt idx="7">
                  <c:v>92</c:v>
                </c:pt>
                <c:pt idx="8">
                  <c:v>113</c:v>
                </c:pt>
                <c:pt idx="9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C2-4C0D-9107-281AC9A3219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12460664"/>
        <c:axId val="1"/>
      </c:barChart>
      <c:catAx>
        <c:axId val="11246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46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4K-entry 2-bits BPB for SPEC89 (IBM Power)</a:t>
            </a:r>
          </a:p>
        </c:rich>
      </c:tx>
      <c:layout>
        <c:manualLayout>
          <c:xMode val="edge"/>
          <c:yMode val="edge"/>
          <c:x val="0.21122112211221122"/>
          <c:y val="2.0338983050847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427694726564981"/>
          <c:y val="0.12579670896629955"/>
          <c:w val="0.81379068558459178"/>
          <c:h val="0.772508593908356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mispredictions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nasa7</c:v>
                </c:pt>
                <c:pt idx="1">
                  <c:v>matrix300</c:v>
                </c:pt>
                <c:pt idx="2">
                  <c:v>tomcatv</c:v>
                </c:pt>
                <c:pt idx="3">
                  <c:v>doduc</c:v>
                </c:pt>
                <c:pt idx="4">
                  <c:v>spice</c:v>
                </c:pt>
                <c:pt idx="5">
                  <c:v>fpppp</c:v>
                </c:pt>
                <c:pt idx="6">
                  <c:v>gcc</c:v>
                </c:pt>
                <c:pt idx="7">
                  <c:v>espresso</c:v>
                </c:pt>
                <c:pt idx="8">
                  <c:v>entott</c:v>
                </c:pt>
                <c:pt idx="9">
                  <c:v>li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0.01</c:v>
                </c:pt>
                <c:pt idx="1">
                  <c:v>0</c:v>
                </c:pt>
                <c:pt idx="2">
                  <c:v>0.01</c:v>
                </c:pt>
                <c:pt idx="3">
                  <c:v>0.05</c:v>
                </c:pt>
                <c:pt idx="4">
                  <c:v>0.09</c:v>
                </c:pt>
                <c:pt idx="5">
                  <c:v>0.09</c:v>
                </c:pt>
                <c:pt idx="6">
                  <c:v>0.12</c:v>
                </c:pt>
                <c:pt idx="7">
                  <c:v>0.05</c:v>
                </c:pt>
                <c:pt idx="8">
                  <c:v>0.18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6-48A4-9E2C-FF63D2DB1D8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12397304"/>
        <c:axId val="1"/>
      </c:barChart>
      <c:catAx>
        <c:axId val="212397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397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94505494505495"/>
          <c:y val="2.1126760563380281E-2"/>
          <c:w val="0.80329670329670333"/>
          <c:h val="0.876760563380281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4096-entry:2-bit/entry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0089218475034523E-4"/>
                  <c:y val="-7.7994390650955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FE-4CC3-987E-8C35439AA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nasa7</c:v>
                </c:pt>
                <c:pt idx="1">
                  <c:v>matrix300</c:v>
                </c:pt>
                <c:pt idx="2">
                  <c:v>tomcatv</c:v>
                </c:pt>
                <c:pt idx="3">
                  <c:v>doduc</c:v>
                </c:pt>
                <c:pt idx="4">
                  <c:v>spice</c:v>
                </c:pt>
                <c:pt idx="5">
                  <c:v>fpppp</c:v>
                </c:pt>
                <c:pt idx="6">
                  <c:v>gcc</c:v>
                </c:pt>
                <c:pt idx="7">
                  <c:v>espresso</c:v>
                </c:pt>
                <c:pt idx="8">
                  <c:v>eqntott</c:v>
                </c:pt>
                <c:pt idx="9">
                  <c:v>li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0.01</c:v>
                </c:pt>
                <c:pt idx="1">
                  <c:v>0</c:v>
                </c:pt>
                <c:pt idx="2">
                  <c:v>0.01</c:v>
                </c:pt>
                <c:pt idx="3">
                  <c:v>0.05</c:v>
                </c:pt>
                <c:pt idx="4">
                  <c:v>0.09</c:v>
                </c:pt>
                <c:pt idx="5">
                  <c:v>0.09</c:v>
                </c:pt>
                <c:pt idx="6">
                  <c:v>0.12</c:v>
                </c:pt>
                <c:pt idx="7">
                  <c:v>0.05</c:v>
                </c:pt>
                <c:pt idx="8">
                  <c:v>0.18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E-4CC3-987E-8C35439AA02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Unlimited entries: 2-bit/entry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089218475034523E-4"/>
                  <c:y val="-1.4087169211191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FE-4CC3-987E-8C35439AA023}"/>
                </c:ext>
              </c:extLst>
            </c:dLbl>
            <c:dLbl>
              <c:idx val="1"/>
              <c:layout>
                <c:manualLayout>
                  <c:x val="-1.0089218475034523E-4"/>
                  <c:y val="-1.44392012797416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FE-4CC3-987E-8C35439AA023}"/>
                </c:ext>
              </c:extLst>
            </c:dLbl>
            <c:dLbl>
              <c:idx val="2"/>
              <c:layout>
                <c:manualLayout>
                  <c:x val="-2.4276716360574546E-2"/>
                  <c:y val="-1.479123334829246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FE-4CC3-987E-8C35439AA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nasa7</c:v>
                </c:pt>
                <c:pt idx="1">
                  <c:v>matrix300</c:v>
                </c:pt>
                <c:pt idx="2">
                  <c:v>tomcatv</c:v>
                </c:pt>
                <c:pt idx="3">
                  <c:v>doduc</c:v>
                </c:pt>
                <c:pt idx="4">
                  <c:v>spice</c:v>
                </c:pt>
                <c:pt idx="5">
                  <c:v>fpppp</c:v>
                </c:pt>
                <c:pt idx="6">
                  <c:v>gcc</c:v>
                </c:pt>
                <c:pt idx="7">
                  <c:v>espresso</c:v>
                </c:pt>
                <c:pt idx="8">
                  <c:v>eqntott</c:v>
                </c:pt>
                <c:pt idx="9">
                  <c:v>li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0.05</c:v>
                </c:pt>
                <c:pt idx="4">
                  <c:v>0.09</c:v>
                </c:pt>
                <c:pt idx="5">
                  <c:v>0.09</c:v>
                </c:pt>
                <c:pt idx="6">
                  <c:v>0.11</c:v>
                </c:pt>
                <c:pt idx="7">
                  <c:v>0.05</c:v>
                </c:pt>
                <c:pt idx="8">
                  <c:v>0.18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FE-4CC3-987E-8C35439AA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246749808"/>
        <c:axId val="1"/>
      </c:barChart>
      <c:catAx>
        <c:axId val="24674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7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640889091762078"/>
          <c:y val="0.74923322435535911"/>
          <c:w val="0.71359110908237922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A861-D7E5-4BBE-A6A0-3AC8D8674BE8}" type="datetimeFigureOut">
              <a:rPr lang="zh-CN" altLang="en-US" smtClean="0"/>
              <a:t>2019/10/23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94A6-5346-4909-AE73-5DDEDEB0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941F2C2-E6EA-4CF9-86AC-CCB6022DCB8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946150" y="4859338"/>
            <a:ext cx="5203825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998" tIns="48138" rIns="97998" bIns="481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MIPS actutally didn’t interlecok: MPU without Interlocked Pipelined Stages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1AEC63-1BC3-40A7-8A83-823AB0C4E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763588"/>
            <a:ext cx="5119687" cy="384016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9262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38742"/>
            <a:ext cx="7772400" cy="246170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3FA22-A613-452A-AADA-AFC6E04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BD1B8-B471-4BD7-8FDE-B708B1E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29F017-0A92-4138-8209-A6BA8BA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1365-E277-4E3E-BF75-313134B54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F428BF-65F9-43A7-97DD-8D09AFEC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B4DFB5-97F0-4536-B1EA-8779C21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4A01F57-FCE8-4B95-8E5C-DC6E9387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BDFD-8B14-42F2-B5E9-30C170810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9B3DF2-BEB6-4BB6-BB80-79766442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252A249-F000-4F4C-BED2-821CA9B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BB1580D-1112-4DA2-8FE6-C77EB58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4B84-582E-4267-948C-38989B9FB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9907-A3D4-4681-8638-40CFD9C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53463-C5C4-453B-AA2B-F1FCB51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32F326-1DCF-4E36-B5FB-391D94C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71F7-6761-49B2-A355-114C59708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18B6-0072-4483-90BE-62D9F91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1A779-C076-49A2-BD56-4386981A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6E4F5C8-96E8-4248-B44E-950D635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A0F7-72B2-4A81-A091-1863ED44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1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</p:spPr>
        <p:txBody>
          <a:bodyPr/>
          <a:lstStyle/>
          <a:p>
            <a:fld id="{900E560B-D258-487E-8D34-1332E864E3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B1571-FC69-4E99-A658-D81B8C51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07818"/>
            <a:ext cx="8811490" cy="6280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4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560" y="137765"/>
            <a:ext cx="8723094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4560" y="1051717"/>
            <a:ext cx="4299797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336" y="1051717"/>
            <a:ext cx="4299797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0D81-A27C-4281-B3C6-AD2B744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000" y="6448425"/>
            <a:ext cx="3382963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77D14-524E-4A18-8FFD-9CAC0C8F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425" y="6448425"/>
            <a:ext cx="3890963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5CBBA-87D6-411B-82CA-BE3397D1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575" y="6448425"/>
            <a:ext cx="947738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7BF-0EF9-420A-B44A-09A4D95A1B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53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4506"/>
            <a:ext cx="7772400" cy="2484469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43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5714F-E719-4DA8-9138-48F643C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E75-82B8-4763-A444-62FEE0F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158FDE4-0ADC-40F9-8EAE-1E8B9E9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6F05-5BB9-49FD-A899-7FD0C241B6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94944"/>
            <a:ext cx="4038600" cy="540739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94944"/>
            <a:ext cx="4038600" cy="540739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803072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3803072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AA0EA6-26AF-480D-93DE-10F8349EECF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997226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A5573E9-0DC3-4215-B9F6-8B9909BA9CC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8200" y="997226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143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28534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82894"/>
            <a:ext cx="4040188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28534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82894"/>
            <a:ext cx="4041775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967B91B-73A8-49F6-B6F4-D9837A0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7BF752-9942-4547-A4A1-27E923A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8F89BB1-5868-4B58-AE80-93EDEB8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DBDD-8BAA-4BE2-98E9-156BA89AA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18209"/>
            <a:ext cx="8686800" cy="62492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84428C-EAFD-41C1-B654-2CA03EF3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E4E43F5-8772-44FD-898F-4140EA4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F8C7042D-6E0D-4910-BCA1-4A6DB7F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18ED-DD3F-4030-9106-919005E33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4619BEA-4030-4949-9146-79EA47A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840DC72-79AE-4D9E-8E6D-5FA2279E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0A66B918-B380-4266-8697-548B1CDA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6463-E836-42C5-A818-9F3280B6F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B9759-F9E4-4999-BD46-51422DF079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73038"/>
            <a:ext cx="8229600" cy="717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551B0D1-667E-4910-B3B6-DA1E9164E6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50925"/>
            <a:ext cx="82296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F94B-E9A6-4AA9-9780-CDBC60F78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Tx/>
              <a:buNone/>
              <a:defRPr kumimoji="1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4CDF-9D35-4B6E-A382-4E6614DC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02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ED3DFD-3635-4410-8462-D47F9E5C7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Tx/>
              <a:buNone/>
              <a:defRPr kumimoji="1"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3E17B9-81BD-439E-9B9A-FEF524391B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73" r:id="rId5"/>
    <p:sldLayoutId id="2147483667" r:id="rId6"/>
    <p:sldLayoutId id="2147483672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75" r:id="rId14"/>
    <p:sldLayoutId id="2147483677" r:id="rId15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3200" b="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 2019)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1E58-8C26-438B-9E97-6EDB5BA2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8AFB2-3B2F-461C-BB33-3EC78B1B1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ED0A6-8544-4526-9182-BC71AEA8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DE61A-29F4-4344-B133-ED8D540E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81923-8F9B-4941-A34F-C4C0AA50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6F05-5BB9-49FD-A899-7FD0C241B6F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5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860328-AEEF-4AAB-92FA-7BF852100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pipelining: Hazards and Types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3FACA9A-480C-4331-A2D6-C9908DCF6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HAZARDS prevent next instruction from executing during its designated clock cycle</a:t>
            </a:r>
          </a:p>
          <a:p>
            <a:r>
              <a:rPr lang="en-US" altLang="zh-CN" dirty="0"/>
              <a:t>Three classes of hazards</a:t>
            </a:r>
          </a:p>
          <a:p>
            <a:pPr lvl="1"/>
            <a:r>
              <a:rPr lang="en-US" altLang="zh-CN" dirty="0"/>
              <a:t>STRUCTURAL hazards</a:t>
            </a:r>
          </a:p>
          <a:p>
            <a:pPr lvl="1"/>
            <a:r>
              <a:rPr lang="en-US" altLang="zh-CN" dirty="0"/>
              <a:t>DATA hazards</a:t>
            </a:r>
          </a:p>
          <a:p>
            <a:pPr lvl="1"/>
            <a:r>
              <a:rPr lang="en-US" altLang="zh-CN" dirty="0"/>
              <a:t>CONTROL hazards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7194C4-E3D0-4BCA-94FD-6F0F7E41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9A5C48-2F14-4F35-B46C-20BA62C1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EAF5FA-5090-4007-BC0F-7F35C2C7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212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67379F2-2E99-43FF-A209-14D33EA05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Hazards: One Port Mem.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FB56B663-0BFF-49ED-B763-1F9F77033DE1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1701800"/>
            <a:ext cx="8647112" cy="3827463"/>
            <a:chOff x="21" y="0"/>
            <a:chExt cx="5447" cy="3216"/>
          </a:xfrm>
        </p:grpSpPr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A949AA14-1152-4505-8D85-C507E81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672"/>
              <a:ext cx="173" cy="2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29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</a:t>
              </a:r>
            </a:p>
          </p:txBody>
        </p:sp>
        <p:sp>
          <p:nvSpPr>
            <p:cNvPr id="17413" name="Line 5">
              <a:extLst>
                <a:ext uri="{FF2B5EF4-FFF2-40B4-BE49-F238E27FC236}">
                  <a16:creationId xmlns:a16="http://schemas.microsoft.com/office/drawing/2014/main" id="{A6BCAEC0-88FC-4328-A8D6-C7E6FCC07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" y="432"/>
              <a:ext cx="0" cy="24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05C4CD97-6D29-44E7-A773-A23B1348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Time (clock cycles)</a:t>
              </a:r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E3ACD426-CBB4-4F61-97FD-088CFA39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672"/>
              <a:ext cx="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dirty="0">
                  <a:latin typeface="Tahoma" panose="020B0604030504040204" pitchFamily="34" charset="0"/>
                  <a:ea typeface="+mn-ea"/>
                </a:rPr>
                <a:t>Load</a:t>
              </a: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CDB6F024-1E84-4941-A0F9-8F8B5C545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11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 1</a:t>
              </a:r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FA7A40A2-7C09-45CF-8F04-72643530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6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dirty="0" err="1">
                  <a:latin typeface="Tahoma" panose="020B0604030504040204" pitchFamily="34" charset="0"/>
                  <a:ea typeface="+mn-ea"/>
                </a:rPr>
                <a:t>Instr</a:t>
              </a:r>
              <a:r>
                <a:rPr lang="en-US" altLang="zh-CN" sz="1429" dirty="0">
                  <a:latin typeface="Tahoma" panose="020B0604030504040204" pitchFamily="34" charset="0"/>
                  <a:ea typeface="+mn-ea"/>
                </a:rPr>
                <a:t> 2</a:t>
              </a:r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3B0F5825-F553-410D-B4DB-F9CAFE631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116"/>
              <a:ext cx="42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 3</a:t>
              </a: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EB30A5DB-A423-4134-A7CB-D1B0AC5B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" y="2606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dirty="0" err="1">
                  <a:latin typeface="Tahoma" panose="020B0604030504040204" pitchFamily="34" charset="0"/>
                  <a:ea typeface="+mn-ea"/>
                </a:rPr>
                <a:t>Instr</a:t>
              </a:r>
              <a:r>
                <a:rPr lang="en-US" altLang="zh-CN" sz="1429" dirty="0">
                  <a:latin typeface="Tahoma" panose="020B0604030504040204" pitchFamily="34" charset="0"/>
                  <a:ea typeface="+mn-ea"/>
                </a:rPr>
                <a:t> 4</a:t>
              </a:r>
            </a:p>
          </p:txBody>
        </p:sp>
        <p:sp>
          <p:nvSpPr>
            <p:cNvPr id="17420" name="Line 12">
              <a:extLst>
                <a:ext uri="{FF2B5EF4-FFF2-40B4-BE49-F238E27FC236}">
                  <a16:creationId xmlns:a16="http://schemas.microsoft.com/office/drawing/2014/main" id="{3CFACFE1-5DC9-488D-9166-60566A077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288"/>
              <a:ext cx="41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1517" name="Group 13">
              <a:extLst>
                <a:ext uri="{FF2B5EF4-FFF2-40B4-BE49-F238E27FC236}">
                  <a16:creationId xmlns:a16="http://schemas.microsoft.com/office/drawing/2014/main" id="{F92988CF-6DA7-4FB2-B7B1-280E0E7722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6" y="651"/>
              <a:ext cx="310" cy="263"/>
              <a:chOff x="44" y="-29"/>
              <a:chExt cx="528" cy="486"/>
            </a:xfrm>
          </p:grpSpPr>
          <p:grpSp>
            <p:nvGrpSpPr>
              <p:cNvPr id="21693" name="Group 14">
                <a:extLst>
                  <a:ext uri="{FF2B5EF4-FFF2-40B4-BE49-F238E27FC236}">
                    <a16:creationId xmlns:a16="http://schemas.microsoft.com/office/drawing/2014/main" id="{732C610C-4890-4BEE-B7BF-734D0ACD0A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" y="24"/>
                <a:ext cx="480" cy="432"/>
                <a:chOff x="0" y="0"/>
                <a:chExt cx="480" cy="432"/>
              </a:xfrm>
            </p:grpSpPr>
            <p:sp>
              <p:nvSpPr>
                <p:cNvPr id="17423" name="Rectangle 15">
                  <a:extLst>
                    <a:ext uri="{FF2B5EF4-FFF2-40B4-BE49-F238E27FC236}">
                      <a16:creationId xmlns:a16="http://schemas.microsoft.com/office/drawing/2014/main" id="{560190A4-FE6C-4576-A693-BDCFF7504A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-1"/>
                  <a:ext cx="240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24" name="Rectangle 16">
                  <a:extLst>
                    <a:ext uri="{FF2B5EF4-FFF2-40B4-BE49-F238E27FC236}">
                      <a16:creationId xmlns:a16="http://schemas.microsoft.com/office/drawing/2014/main" id="{B8DA0D81-C98B-4AF3-97FE-970CD42EDD4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-1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25" name="Text Box 17">
                <a:extLst>
                  <a:ext uri="{FF2B5EF4-FFF2-40B4-BE49-F238E27FC236}">
                    <a16:creationId xmlns:a16="http://schemas.microsoft.com/office/drawing/2014/main" id="{005C04DC-7393-42F3-B5B8-5FF35D7CCF1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" y="-29"/>
                <a:ext cx="52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17426" name="Line 18">
              <a:extLst>
                <a:ext uri="{FF2B5EF4-FFF2-40B4-BE49-F238E27FC236}">
                  <a16:creationId xmlns:a16="http://schemas.microsoft.com/office/drawing/2014/main" id="{D7663720-22D2-40C9-970A-D89E3015ED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62" y="727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427" name="Line 19">
              <a:extLst>
                <a:ext uri="{FF2B5EF4-FFF2-40B4-BE49-F238E27FC236}">
                  <a16:creationId xmlns:a16="http://schemas.microsoft.com/office/drawing/2014/main" id="{61831CEF-9406-4438-85A9-4920CA70B6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62" y="86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1520" name="Group 20">
              <a:extLst>
                <a:ext uri="{FF2B5EF4-FFF2-40B4-BE49-F238E27FC236}">
                  <a16:creationId xmlns:a16="http://schemas.microsoft.com/office/drawing/2014/main" id="{39B95F81-5ED4-4E7E-8C07-D0AF43291C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18" y="558"/>
              <a:ext cx="268" cy="426"/>
              <a:chOff x="0" y="-68"/>
              <a:chExt cx="379" cy="882"/>
            </a:xfrm>
          </p:grpSpPr>
          <p:sp>
            <p:nvSpPr>
              <p:cNvPr id="17429" name="AutoShape 21">
                <a:extLst>
                  <a:ext uri="{FF2B5EF4-FFF2-40B4-BE49-F238E27FC236}">
                    <a16:creationId xmlns:a16="http://schemas.microsoft.com/office/drawing/2014/main" id="{5F2AFE4F-E1CB-4EE1-BC5C-E61BC78FC2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-194" y="253"/>
                <a:ext cx="771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430" name="AutoShape 22">
                <a:extLst>
                  <a:ext uri="{FF2B5EF4-FFF2-40B4-BE49-F238E27FC236}">
                    <a16:creationId xmlns:a16="http://schemas.microsoft.com/office/drawing/2014/main" id="{71297FE8-3901-4059-92DE-9A2B350308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4" y="338"/>
                <a:ext cx="249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31" name="未知">
                <a:extLst>
                  <a:ext uri="{FF2B5EF4-FFF2-40B4-BE49-F238E27FC236}">
                    <a16:creationId xmlns:a16="http://schemas.microsoft.com/office/drawing/2014/main" id="{D8CBADA2-F506-40FB-BA69-47EE53E738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7" y="352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32" name="Text Box 24">
                <a:extLst>
                  <a:ext uri="{FF2B5EF4-FFF2-40B4-BE49-F238E27FC236}">
                    <a16:creationId xmlns:a16="http://schemas.microsoft.com/office/drawing/2014/main" id="{4C5F220C-43E2-46D4-AD8D-3EE4B742777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202" y="234"/>
                <a:ext cx="88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</p:grpSp>
        <p:sp>
          <p:nvSpPr>
            <p:cNvPr id="17433" name="Line 25">
              <a:extLst>
                <a:ext uri="{FF2B5EF4-FFF2-40B4-BE49-F238E27FC236}">
                  <a16:creationId xmlns:a16="http://schemas.microsoft.com/office/drawing/2014/main" id="{F98DDE34-D285-4FC5-8B9D-FDBDF0BC2D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75" y="798"/>
              <a:ext cx="313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422F7688-A81D-47D1-8940-F5CD8A8C91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6" y="798"/>
              <a:ext cx="31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435" name="Rectangle 27">
              <a:extLst>
                <a:ext uri="{FF2B5EF4-FFF2-40B4-BE49-F238E27FC236}">
                  <a16:creationId xmlns:a16="http://schemas.microsoft.com/office/drawing/2014/main" id="{DCB29E6D-A30F-443F-B4D2-A330D0FB4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3" y="682"/>
              <a:ext cx="284" cy="231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36" name="Text Box 28">
              <a:extLst>
                <a:ext uri="{FF2B5EF4-FFF2-40B4-BE49-F238E27FC236}">
                  <a16:creationId xmlns:a16="http://schemas.microsoft.com/office/drawing/2014/main" id="{E37A0EAC-9198-4CDA-A0CD-6A094D8810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31" y="652"/>
              <a:ext cx="441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DMem</a:t>
              </a:r>
            </a:p>
          </p:txBody>
        </p:sp>
        <p:sp>
          <p:nvSpPr>
            <p:cNvPr id="17437" name="未知">
              <a:extLst>
                <a:ext uri="{FF2B5EF4-FFF2-40B4-BE49-F238E27FC236}">
                  <a16:creationId xmlns:a16="http://schemas.microsoft.com/office/drawing/2014/main" id="{1B3B3308-B814-4ADD-8E7C-28693A5B06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74" y="798"/>
              <a:ext cx="425" cy="184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id="{F1701A31-59AE-40B8-83E4-A55A63B709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83" y="867"/>
              <a:ext cx="29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439" name="Line 31">
              <a:extLst>
                <a:ext uri="{FF2B5EF4-FFF2-40B4-BE49-F238E27FC236}">
                  <a16:creationId xmlns:a16="http://schemas.microsoft.com/office/drawing/2014/main" id="{9CBB7966-A999-416A-80F7-7CA55C4F32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45" y="727"/>
              <a:ext cx="33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1528" name="Group 32">
              <a:extLst>
                <a:ext uri="{FF2B5EF4-FFF2-40B4-BE49-F238E27FC236}">
                  <a16:creationId xmlns:a16="http://schemas.microsoft.com/office/drawing/2014/main" id="{20AF1738-0697-4310-8D63-BFFCD1E391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9" y="653"/>
              <a:ext cx="412" cy="262"/>
              <a:chOff x="62" y="-32"/>
              <a:chExt cx="696" cy="544"/>
            </a:xfrm>
          </p:grpSpPr>
          <p:sp>
            <p:nvSpPr>
              <p:cNvPr id="17441" name="Rectangle 33">
                <a:extLst>
                  <a:ext uri="{FF2B5EF4-FFF2-40B4-BE49-F238E27FC236}">
                    <a16:creationId xmlns:a16="http://schemas.microsoft.com/office/drawing/2014/main" id="{783F6CCF-2F63-4FA4-8644-6D3620EEA2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0" y="27"/>
                <a:ext cx="480" cy="47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442" name="Text Box 34">
                <a:extLst>
                  <a:ext uri="{FF2B5EF4-FFF2-40B4-BE49-F238E27FC236}">
                    <a16:creationId xmlns:a16="http://schemas.microsoft.com/office/drawing/2014/main" id="{F80CCAB2-7176-4CBD-B5DE-87EE3753A55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2" y="-31"/>
                <a:ext cx="696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Ifetch</a:t>
                </a:r>
              </a:p>
            </p:txBody>
          </p:sp>
        </p:grpSp>
        <p:grpSp>
          <p:nvGrpSpPr>
            <p:cNvPr id="21529" name="Group 35">
              <a:extLst>
                <a:ext uri="{FF2B5EF4-FFF2-40B4-BE49-F238E27FC236}">
                  <a16:creationId xmlns:a16="http://schemas.microsoft.com/office/drawing/2014/main" id="{AB587D5E-3848-4718-BDB3-D16C78FF21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7" y="576"/>
              <a:ext cx="1660" cy="441"/>
              <a:chOff x="0" y="0"/>
              <a:chExt cx="2088" cy="681"/>
            </a:xfrm>
          </p:grpSpPr>
          <p:sp>
            <p:nvSpPr>
              <p:cNvPr id="17444" name="Rectangle 36">
                <a:extLst>
                  <a:ext uri="{FF2B5EF4-FFF2-40B4-BE49-F238E27FC236}">
                    <a16:creationId xmlns:a16="http://schemas.microsoft.com/office/drawing/2014/main" id="{88F37364-A264-4C8C-86F7-6D62CF0971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2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45" name="Rectangle 37">
                <a:extLst>
                  <a:ext uri="{FF2B5EF4-FFF2-40B4-BE49-F238E27FC236}">
                    <a16:creationId xmlns:a16="http://schemas.microsoft.com/office/drawing/2014/main" id="{6DACFC04-4BB4-44C0-B96B-0CF028C460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6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46" name="Rectangle 38">
                <a:extLst>
                  <a:ext uri="{FF2B5EF4-FFF2-40B4-BE49-F238E27FC236}">
                    <a16:creationId xmlns:a16="http://schemas.microsoft.com/office/drawing/2014/main" id="{D4B89015-8814-46E5-83C5-EF6BD7B738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47" name="Rectangle 39">
                <a:extLst>
                  <a:ext uri="{FF2B5EF4-FFF2-40B4-BE49-F238E27FC236}">
                    <a16:creationId xmlns:a16="http://schemas.microsoft.com/office/drawing/2014/main" id="{5A71BBB3-C69B-44BF-BEC8-4FFB6878A8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5" y="4"/>
                <a:ext cx="70" cy="67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21530" name="Group 40">
              <a:extLst>
                <a:ext uri="{FF2B5EF4-FFF2-40B4-BE49-F238E27FC236}">
                  <a16:creationId xmlns:a16="http://schemas.microsoft.com/office/drawing/2014/main" id="{311A8154-EE6D-4F6F-8627-BAE8D6DA25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029" y="643"/>
              <a:ext cx="310" cy="263"/>
              <a:chOff x="43" y="-29"/>
              <a:chExt cx="522" cy="486"/>
            </a:xfrm>
          </p:grpSpPr>
          <p:grpSp>
            <p:nvGrpSpPr>
              <p:cNvPr id="21679" name="Group 41">
                <a:extLst>
                  <a:ext uri="{FF2B5EF4-FFF2-40B4-BE49-F238E27FC236}">
                    <a16:creationId xmlns:a16="http://schemas.microsoft.com/office/drawing/2014/main" id="{7C7B95A3-F6E1-4D1D-AAEA-1ADCF83DF96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" y="24"/>
                <a:ext cx="480" cy="432"/>
                <a:chOff x="0" y="0"/>
                <a:chExt cx="480" cy="432"/>
              </a:xfrm>
            </p:grpSpPr>
            <p:sp>
              <p:nvSpPr>
                <p:cNvPr id="17450" name="Rectangle 42">
                  <a:extLst>
                    <a:ext uri="{FF2B5EF4-FFF2-40B4-BE49-F238E27FC236}">
                      <a16:creationId xmlns:a16="http://schemas.microsoft.com/office/drawing/2014/main" id="{257C991F-19BB-45EE-B2D7-BA657E2AAA4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-1"/>
                  <a:ext cx="241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51" name="Rectangle 43">
                  <a:extLst>
                    <a:ext uri="{FF2B5EF4-FFF2-40B4-BE49-F238E27FC236}">
                      <a16:creationId xmlns:a16="http://schemas.microsoft.com/office/drawing/2014/main" id="{519C0861-D741-417E-A16B-984472F0C00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" y="-1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52" name="Text Box 44">
                <a:extLst>
                  <a:ext uri="{FF2B5EF4-FFF2-40B4-BE49-F238E27FC236}">
                    <a16:creationId xmlns:a16="http://schemas.microsoft.com/office/drawing/2014/main" id="{C5B17659-4065-4B39-ABC3-CB4E7B60B14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" y="-29"/>
                <a:ext cx="522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grpSp>
          <p:nvGrpSpPr>
            <p:cNvPr id="21531" name="Group 45">
              <a:extLst>
                <a:ext uri="{FF2B5EF4-FFF2-40B4-BE49-F238E27FC236}">
                  <a16:creationId xmlns:a16="http://schemas.microsoft.com/office/drawing/2014/main" id="{6CCC0D55-DAB3-4C66-A4B0-587C23E07C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8" y="1040"/>
              <a:ext cx="2479" cy="457"/>
              <a:chOff x="29" y="-16"/>
              <a:chExt cx="1938" cy="457"/>
            </a:xfrm>
          </p:grpSpPr>
          <p:grpSp>
            <p:nvGrpSpPr>
              <p:cNvPr id="21646" name="Group 46">
                <a:extLst>
                  <a:ext uri="{FF2B5EF4-FFF2-40B4-BE49-F238E27FC236}">
                    <a16:creationId xmlns:a16="http://schemas.microsoft.com/office/drawing/2014/main" id="{8BF38491-B382-46E6-8E7F-BBDE347C73C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2" y="75"/>
                <a:ext cx="243" cy="263"/>
                <a:chOff x="42" y="-29"/>
                <a:chExt cx="527" cy="486"/>
              </a:xfrm>
            </p:grpSpPr>
            <p:grpSp>
              <p:nvGrpSpPr>
                <p:cNvPr id="21675" name="Group 47">
                  <a:extLst>
                    <a:ext uri="{FF2B5EF4-FFF2-40B4-BE49-F238E27FC236}">
                      <a16:creationId xmlns:a16="http://schemas.microsoft.com/office/drawing/2014/main" id="{3B304581-8F7E-42E5-B161-E6EF606ACC5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" y="24"/>
                  <a:ext cx="480" cy="432"/>
                  <a:chOff x="0" y="0"/>
                  <a:chExt cx="480" cy="432"/>
                </a:xfrm>
              </p:grpSpPr>
              <p:sp>
                <p:nvSpPr>
                  <p:cNvPr id="17456" name="Rectangle 48">
                    <a:extLst>
                      <a:ext uri="{FF2B5EF4-FFF2-40B4-BE49-F238E27FC236}">
                        <a16:creationId xmlns:a16="http://schemas.microsoft.com/office/drawing/2014/main" id="{5E7C7BD3-F000-4D52-87E0-90306B1617B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-1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57" name="Rectangle 49">
                    <a:extLst>
                      <a:ext uri="{FF2B5EF4-FFF2-40B4-BE49-F238E27FC236}">
                        <a16:creationId xmlns:a16="http://schemas.microsoft.com/office/drawing/2014/main" id="{32B642DC-6C4C-42D2-AEBB-BFDE27EB8D7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-1"/>
                    <a:ext cx="482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458" name="Text Box 50">
                  <a:extLst>
                    <a:ext uri="{FF2B5EF4-FFF2-40B4-BE49-F238E27FC236}">
                      <a16:creationId xmlns:a16="http://schemas.microsoft.com/office/drawing/2014/main" id="{D8835007-444F-4E7E-BD72-17F265D911D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" y="-29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  <p:sp>
            <p:nvSpPr>
              <p:cNvPr id="17459" name="Line 51">
                <a:extLst>
                  <a:ext uri="{FF2B5EF4-FFF2-40B4-BE49-F238E27FC236}">
                    <a16:creationId xmlns:a16="http://schemas.microsoft.com/office/drawing/2014/main" id="{CC3869D1-14D0-4E77-931E-FE000DD779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60" name="Line 52">
                <a:extLst>
                  <a:ext uri="{FF2B5EF4-FFF2-40B4-BE49-F238E27FC236}">
                    <a16:creationId xmlns:a16="http://schemas.microsoft.com/office/drawing/2014/main" id="{A9B97F8C-D58B-4201-A564-32FF4D14E5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649" name="Group 53">
                <a:extLst>
                  <a:ext uri="{FF2B5EF4-FFF2-40B4-BE49-F238E27FC236}">
                    <a16:creationId xmlns:a16="http://schemas.microsoft.com/office/drawing/2014/main" id="{0B1356B6-2CC9-477D-8BDC-AB6CAF51C4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4" y="-16"/>
                <a:ext cx="209" cy="426"/>
                <a:chOff x="0" y="-60"/>
                <a:chExt cx="377" cy="881"/>
              </a:xfrm>
            </p:grpSpPr>
            <p:sp>
              <p:nvSpPr>
                <p:cNvPr id="17462" name="AutoShape 54">
                  <a:extLst>
                    <a:ext uri="{FF2B5EF4-FFF2-40B4-BE49-F238E27FC236}">
                      <a16:creationId xmlns:a16="http://schemas.microsoft.com/office/drawing/2014/main" id="{B9339AA0-1132-44BD-B7D5-46A1D2B3480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193" y="256"/>
                  <a:ext cx="767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63" name="AutoShape 55">
                  <a:extLst>
                    <a:ext uri="{FF2B5EF4-FFF2-40B4-BE49-F238E27FC236}">
                      <a16:creationId xmlns:a16="http://schemas.microsoft.com/office/drawing/2014/main" id="{14FFE352-E0FF-44F6-8C06-BDE8F522B03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341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64" name="未知">
                  <a:extLst>
                    <a:ext uri="{FF2B5EF4-FFF2-40B4-BE49-F238E27FC236}">
                      <a16:creationId xmlns:a16="http://schemas.microsoft.com/office/drawing/2014/main" id="{737F2541-5784-4831-8F82-7656947A693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53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65" name="Text Box 57">
                  <a:extLst>
                    <a:ext uri="{FF2B5EF4-FFF2-40B4-BE49-F238E27FC236}">
                      <a16:creationId xmlns:a16="http://schemas.microsoft.com/office/drawing/2014/main" id="{0D9A71C9-D9F3-4B17-BAA6-3FC487E98F3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201" y="243"/>
                  <a:ext cx="880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17466" name="Line 58">
                <a:extLst>
                  <a:ext uri="{FF2B5EF4-FFF2-40B4-BE49-F238E27FC236}">
                    <a16:creationId xmlns:a16="http://schemas.microsoft.com/office/drawing/2014/main" id="{8A8648F5-89C2-4DF5-BDFD-764BDE6406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67" name="Line 59">
                <a:extLst>
                  <a:ext uri="{FF2B5EF4-FFF2-40B4-BE49-F238E27FC236}">
                    <a16:creationId xmlns:a16="http://schemas.microsoft.com/office/drawing/2014/main" id="{F2115BEE-E562-45F5-A814-8A003CF88A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652" name="Group 60">
                <a:extLst>
                  <a:ext uri="{FF2B5EF4-FFF2-40B4-BE49-F238E27FC236}">
                    <a16:creationId xmlns:a16="http://schemas.microsoft.com/office/drawing/2014/main" id="{DF14E7E2-0D07-43B6-8542-C788B415EA4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57" y="77"/>
                <a:ext cx="345" cy="262"/>
                <a:chOff x="69" y="-32"/>
                <a:chExt cx="742" cy="544"/>
              </a:xfrm>
            </p:grpSpPr>
            <p:sp>
              <p:nvSpPr>
                <p:cNvPr id="17469" name="Rectangle 61">
                  <a:extLst>
                    <a:ext uri="{FF2B5EF4-FFF2-40B4-BE49-F238E27FC236}">
                      <a16:creationId xmlns:a16="http://schemas.microsoft.com/office/drawing/2014/main" id="{94E5BB81-1B60-4D77-B5D5-4AB33108A59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" y="28"/>
                  <a:ext cx="479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70" name="Text Box 62">
                  <a:extLst>
                    <a:ext uri="{FF2B5EF4-FFF2-40B4-BE49-F238E27FC236}">
                      <a16:creationId xmlns:a16="http://schemas.microsoft.com/office/drawing/2014/main" id="{9A4B7EA7-3DE2-435D-AE6F-44EEB38941D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9" y="-30"/>
                  <a:ext cx="741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DMem</a:t>
                  </a:r>
                </a:p>
              </p:txBody>
            </p:sp>
          </p:grpSp>
          <p:sp>
            <p:nvSpPr>
              <p:cNvPr id="17471" name="未知">
                <a:extLst>
                  <a:ext uri="{FF2B5EF4-FFF2-40B4-BE49-F238E27FC236}">
                    <a16:creationId xmlns:a16="http://schemas.microsoft.com/office/drawing/2014/main" id="{94D16E4B-7394-409B-A962-6B83AE01D5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72" name="Line 64">
                <a:extLst>
                  <a:ext uri="{FF2B5EF4-FFF2-40B4-BE49-F238E27FC236}">
                    <a16:creationId xmlns:a16="http://schemas.microsoft.com/office/drawing/2014/main" id="{5CE0281E-3102-4214-B744-A2DED04BA8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73" name="Line 65">
                <a:extLst>
                  <a:ext uri="{FF2B5EF4-FFF2-40B4-BE49-F238E27FC236}">
                    <a16:creationId xmlns:a16="http://schemas.microsoft.com/office/drawing/2014/main" id="{7B2EE6FD-FE84-4560-A347-3E906C1AF5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2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656" name="Group 66">
                <a:extLst>
                  <a:ext uri="{FF2B5EF4-FFF2-40B4-BE49-F238E27FC236}">
                    <a16:creationId xmlns:a16="http://schemas.microsoft.com/office/drawing/2014/main" id="{CBB97F0F-64AD-464A-BB86-2BE1E1186DD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6" cy="544"/>
              </a:xfrm>
            </p:grpSpPr>
            <p:sp>
              <p:nvSpPr>
                <p:cNvPr id="17475" name="Rectangle 67">
                  <a:extLst>
                    <a:ext uri="{FF2B5EF4-FFF2-40B4-BE49-F238E27FC236}">
                      <a16:creationId xmlns:a16="http://schemas.microsoft.com/office/drawing/2014/main" id="{916C31DA-0A60-415A-A653-2E640F661B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2" y="28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76" name="Text Box 68">
                  <a:extLst>
                    <a:ext uri="{FF2B5EF4-FFF2-40B4-BE49-F238E27FC236}">
                      <a16:creationId xmlns:a16="http://schemas.microsoft.com/office/drawing/2014/main" id="{CBB4B98E-829B-4EBF-A500-11BA56D09CA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2" y="-30"/>
                  <a:ext cx="696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Ifetch</a:t>
                  </a:r>
                </a:p>
              </p:txBody>
            </p:sp>
          </p:grpSp>
          <p:grpSp>
            <p:nvGrpSpPr>
              <p:cNvPr id="21657" name="Group 69">
                <a:extLst>
                  <a:ext uri="{FF2B5EF4-FFF2-40B4-BE49-F238E27FC236}">
                    <a16:creationId xmlns:a16="http://schemas.microsoft.com/office/drawing/2014/main" id="{4E1DD893-55F3-411F-A296-EC78F31AF4B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7478" name="Rectangle 70">
                  <a:extLst>
                    <a:ext uri="{FF2B5EF4-FFF2-40B4-BE49-F238E27FC236}">
                      <a16:creationId xmlns:a16="http://schemas.microsoft.com/office/drawing/2014/main" id="{E5551E82-A213-4367-A1D6-6148CEBEED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79" name="Rectangle 71">
                  <a:extLst>
                    <a:ext uri="{FF2B5EF4-FFF2-40B4-BE49-F238E27FC236}">
                      <a16:creationId xmlns:a16="http://schemas.microsoft.com/office/drawing/2014/main" id="{9AF2BF81-E77D-4D73-8D4D-ADD494E904C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80" name="Rectangle 72">
                  <a:extLst>
                    <a:ext uri="{FF2B5EF4-FFF2-40B4-BE49-F238E27FC236}">
                      <a16:creationId xmlns:a16="http://schemas.microsoft.com/office/drawing/2014/main" id="{A11E36AD-4DB7-4765-9B45-FB83458E8CB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81" name="Rectangle 73">
                  <a:extLst>
                    <a:ext uri="{FF2B5EF4-FFF2-40B4-BE49-F238E27FC236}">
                      <a16:creationId xmlns:a16="http://schemas.microsoft.com/office/drawing/2014/main" id="{1B2B9CC3-EB6F-4B3A-A0DF-11F6C780F9E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5"/>
                  <a:ext cx="70" cy="67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658" name="Group 74">
                <a:extLst>
                  <a:ext uri="{FF2B5EF4-FFF2-40B4-BE49-F238E27FC236}">
                    <a16:creationId xmlns:a16="http://schemas.microsoft.com/office/drawing/2014/main" id="{41E2A464-2140-4588-BC65-0974D7B7C48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24" y="67"/>
                <a:ext cx="243" cy="263"/>
                <a:chOff x="44" y="-29"/>
                <a:chExt cx="522" cy="486"/>
              </a:xfrm>
            </p:grpSpPr>
            <p:grpSp>
              <p:nvGrpSpPr>
                <p:cNvPr id="21659" name="Group 75">
                  <a:extLst>
                    <a:ext uri="{FF2B5EF4-FFF2-40B4-BE49-F238E27FC236}">
                      <a16:creationId xmlns:a16="http://schemas.microsoft.com/office/drawing/2014/main" id="{D0DF2CDD-F538-48FB-8B7A-C27DDAEAAD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9" y="24"/>
                  <a:ext cx="480" cy="432"/>
                  <a:chOff x="0" y="0"/>
                  <a:chExt cx="480" cy="432"/>
                </a:xfrm>
              </p:grpSpPr>
              <p:sp>
                <p:nvSpPr>
                  <p:cNvPr id="17484" name="Rectangle 76">
                    <a:extLst>
                      <a:ext uri="{FF2B5EF4-FFF2-40B4-BE49-F238E27FC236}">
                        <a16:creationId xmlns:a16="http://schemas.microsoft.com/office/drawing/2014/main" id="{E76C29D5-458D-45D8-8235-BEDFB1C1212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85" name="Rectangle 77">
                    <a:extLst>
                      <a:ext uri="{FF2B5EF4-FFF2-40B4-BE49-F238E27FC236}">
                        <a16:creationId xmlns:a16="http://schemas.microsoft.com/office/drawing/2014/main" id="{A3363329-6B80-451C-BF77-35F2FE6F129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486" name="Text Box 78">
                  <a:extLst>
                    <a:ext uri="{FF2B5EF4-FFF2-40B4-BE49-F238E27FC236}">
                      <a16:creationId xmlns:a16="http://schemas.microsoft.com/office/drawing/2014/main" id="{D74FE785-0C2D-4C91-99C8-8F073BD9EAC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" y="-29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</p:grpSp>
        <p:grpSp>
          <p:nvGrpSpPr>
            <p:cNvPr id="21532" name="Group 79">
              <a:extLst>
                <a:ext uri="{FF2B5EF4-FFF2-40B4-BE49-F238E27FC236}">
                  <a16:creationId xmlns:a16="http://schemas.microsoft.com/office/drawing/2014/main" id="{E2E16927-697A-4813-9A81-0DEEDDB8F5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26" y="1520"/>
              <a:ext cx="2479" cy="457"/>
              <a:chOff x="29" y="-16"/>
              <a:chExt cx="1938" cy="457"/>
            </a:xfrm>
          </p:grpSpPr>
          <p:grpSp>
            <p:nvGrpSpPr>
              <p:cNvPr id="21613" name="Group 80">
                <a:extLst>
                  <a:ext uri="{FF2B5EF4-FFF2-40B4-BE49-F238E27FC236}">
                    <a16:creationId xmlns:a16="http://schemas.microsoft.com/office/drawing/2014/main" id="{9C16B852-3CF9-4EA0-9FA6-DBA283B528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2" y="75"/>
                <a:ext cx="243" cy="263"/>
                <a:chOff x="42" y="-29"/>
                <a:chExt cx="527" cy="486"/>
              </a:xfrm>
            </p:grpSpPr>
            <p:grpSp>
              <p:nvGrpSpPr>
                <p:cNvPr id="21642" name="Group 81">
                  <a:extLst>
                    <a:ext uri="{FF2B5EF4-FFF2-40B4-BE49-F238E27FC236}">
                      <a16:creationId xmlns:a16="http://schemas.microsoft.com/office/drawing/2014/main" id="{E6B4B112-0EEA-4F7B-A000-F8DE534306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" y="24"/>
                  <a:ext cx="480" cy="432"/>
                  <a:chOff x="0" y="0"/>
                  <a:chExt cx="480" cy="432"/>
                </a:xfrm>
              </p:grpSpPr>
              <p:sp>
                <p:nvSpPr>
                  <p:cNvPr id="17490" name="Rectangle 82">
                    <a:extLst>
                      <a:ext uri="{FF2B5EF4-FFF2-40B4-BE49-F238E27FC236}">
                        <a16:creationId xmlns:a16="http://schemas.microsoft.com/office/drawing/2014/main" id="{F4F8F9B7-3907-48C2-91AD-7FF0087E60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-1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91" name="Rectangle 83">
                    <a:extLst>
                      <a:ext uri="{FF2B5EF4-FFF2-40B4-BE49-F238E27FC236}">
                        <a16:creationId xmlns:a16="http://schemas.microsoft.com/office/drawing/2014/main" id="{80C62A28-5C90-4B75-95E6-2455E12CD10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-1"/>
                    <a:ext cx="482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492" name="Text Box 84">
                  <a:extLst>
                    <a:ext uri="{FF2B5EF4-FFF2-40B4-BE49-F238E27FC236}">
                      <a16:creationId xmlns:a16="http://schemas.microsoft.com/office/drawing/2014/main" id="{E534F488-BB13-4224-92AE-B4417FC5F05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" y="-28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  <p:sp>
            <p:nvSpPr>
              <p:cNvPr id="17493" name="Line 85">
                <a:extLst>
                  <a:ext uri="{FF2B5EF4-FFF2-40B4-BE49-F238E27FC236}">
                    <a16:creationId xmlns:a16="http://schemas.microsoft.com/office/drawing/2014/main" id="{8371740E-1645-49C9-BB81-9955D6B243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494" name="Line 86">
                <a:extLst>
                  <a:ext uri="{FF2B5EF4-FFF2-40B4-BE49-F238E27FC236}">
                    <a16:creationId xmlns:a16="http://schemas.microsoft.com/office/drawing/2014/main" id="{E043E307-0B21-4B76-BD07-C195C2111A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616" name="Group 87">
                <a:extLst>
                  <a:ext uri="{FF2B5EF4-FFF2-40B4-BE49-F238E27FC236}">
                    <a16:creationId xmlns:a16="http://schemas.microsoft.com/office/drawing/2014/main" id="{A0175365-4124-474A-820B-8E347EF9C1F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4" y="-16"/>
                <a:ext cx="209" cy="426"/>
                <a:chOff x="0" y="-60"/>
                <a:chExt cx="377" cy="881"/>
              </a:xfrm>
            </p:grpSpPr>
            <p:sp>
              <p:nvSpPr>
                <p:cNvPr id="17496" name="AutoShape 88">
                  <a:extLst>
                    <a:ext uri="{FF2B5EF4-FFF2-40B4-BE49-F238E27FC236}">
                      <a16:creationId xmlns:a16="http://schemas.microsoft.com/office/drawing/2014/main" id="{A2807BAA-B793-4B22-80E1-639D248134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193" y="256"/>
                  <a:ext cx="767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97" name="AutoShape 89">
                  <a:extLst>
                    <a:ext uri="{FF2B5EF4-FFF2-40B4-BE49-F238E27FC236}">
                      <a16:creationId xmlns:a16="http://schemas.microsoft.com/office/drawing/2014/main" id="{9FD149E6-E6A0-4137-B66D-D1E003754C1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341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98" name="未知">
                  <a:extLst>
                    <a:ext uri="{FF2B5EF4-FFF2-40B4-BE49-F238E27FC236}">
                      <a16:creationId xmlns:a16="http://schemas.microsoft.com/office/drawing/2014/main" id="{04E40896-C70C-479E-85EC-27B9C43EBE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54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499" name="Text Box 91">
                  <a:extLst>
                    <a:ext uri="{FF2B5EF4-FFF2-40B4-BE49-F238E27FC236}">
                      <a16:creationId xmlns:a16="http://schemas.microsoft.com/office/drawing/2014/main" id="{9FAF897D-04DB-4179-A231-32AFE6D6489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201" y="243"/>
                  <a:ext cx="880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17500" name="Line 92">
                <a:extLst>
                  <a:ext uri="{FF2B5EF4-FFF2-40B4-BE49-F238E27FC236}">
                    <a16:creationId xmlns:a16="http://schemas.microsoft.com/office/drawing/2014/main" id="{E5D5BD51-C496-40A5-9DFB-A9A75BC864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01" name="Line 93">
                <a:extLst>
                  <a:ext uri="{FF2B5EF4-FFF2-40B4-BE49-F238E27FC236}">
                    <a16:creationId xmlns:a16="http://schemas.microsoft.com/office/drawing/2014/main" id="{E37B4EA5-74D4-441B-B304-6E8669FF7D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619" name="Group 94">
                <a:extLst>
                  <a:ext uri="{FF2B5EF4-FFF2-40B4-BE49-F238E27FC236}">
                    <a16:creationId xmlns:a16="http://schemas.microsoft.com/office/drawing/2014/main" id="{738BBCC7-6CA2-42D8-91CE-BBEBBEF12C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57" y="77"/>
                <a:ext cx="345" cy="262"/>
                <a:chOff x="69" y="-32"/>
                <a:chExt cx="742" cy="544"/>
              </a:xfrm>
            </p:grpSpPr>
            <p:sp>
              <p:nvSpPr>
                <p:cNvPr id="17503" name="Rectangle 95">
                  <a:extLst>
                    <a:ext uri="{FF2B5EF4-FFF2-40B4-BE49-F238E27FC236}">
                      <a16:creationId xmlns:a16="http://schemas.microsoft.com/office/drawing/2014/main" id="{A3CBEB88-4C54-4FC0-97BB-AC8544A2F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" y="28"/>
                  <a:ext cx="479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04" name="Text Box 96">
                  <a:extLst>
                    <a:ext uri="{FF2B5EF4-FFF2-40B4-BE49-F238E27FC236}">
                      <a16:creationId xmlns:a16="http://schemas.microsoft.com/office/drawing/2014/main" id="{FD91F877-DE35-4337-A5DA-4CDBE7CD27F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9" y="-30"/>
                  <a:ext cx="741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DMem</a:t>
                  </a:r>
                </a:p>
              </p:txBody>
            </p:sp>
          </p:grpSp>
          <p:sp>
            <p:nvSpPr>
              <p:cNvPr id="17505" name="未知">
                <a:extLst>
                  <a:ext uri="{FF2B5EF4-FFF2-40B4-BE49-F238E27FC236}">
                    <a16:creationId xmlns:a16="http://schemas.microsoft.com/office/drawing/2014/main" id="{7785C33D-6B5B-4715-810A-0D4BE119F0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06" name="Line 98">
                <a:extLst>
                  <a:ext uri="{FF2B5EF4-FFF2-40B4-BE49-F238E27FC236}">
                    <a16:creationId xmlns:a16="http://schemas.microsoft.com/office/drawing/2014/main" id="{58B6F11E-AD40-4E42-A77E-B286DCDC72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07" name="Line 99">
                <a:extLst>
                  <a:ext uri="{FF2B5EF4-FFF2-40B4-BE49-F238E27FC236}">
                    <a16:creationId xmlns:a16="http://schemas.microsoft.com/office/drawing/2014/main" id="{4BF1905F-351A-4424-848B-5422E34419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2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623" name="Group 100">
                <a:extLst>
                  <a:ext uri="{FF2B5EF4-FFF2-40B4-BE49-F238E27FC236}">
                    <a16:creationId xmlns:a16="http://schemas.microsoft.com/office/drawing/2014/main" id="{0DE34D8E-289A-4912-867B-E2387D1CA5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6" cy="544"/>
              </a:xfrm>
            </p:grpSpPr>
            <p:sp>
              <p:nvSpPr>
                <p:cNvPr id="17509" name="Rectangle 101">
                  <a:extLst>
                    <a:ext uri="{FF2B5EF4-FFF2-40B4-BE49-F238E27FC236}">
                      <a16:creationId xmlns:a16="http://schemas.microsoft.com/office/drawing/2014/main" id="{64279836-D1D3-4EEE-BBD5-3C885CD466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2" y="28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10" name="Text Box 102">
                  <a:extLst>
                    <a:ext uri="{FF2B5EF4-FFF2-40B4-BE49-F238E27FC236}">
                      <a16:creationId xmlns:a16="http://schemas.microsoft.com/office/drawing/2014/main" id="{42476220-8E0D-4540-AAD2-9455670FDE1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2" y="-30"/>
                  <a:ext cx="696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Ifetch</a:t>
                  </a:r>
                </a:p>
              </p:txBody>
            </p:sp>
          </p:grpSp>
          <p:grpSp>
            <p:nvGrpSpPr>
              <p:cNvPr id="21624" name="Group 103">
                <a:extLst>
                  <a:ext uri="{FF2B5EF4-FFF2-40B4-BE49-F238E27FC236}">
                    <a16:creationId xmlns:a16="http://schemas.microsoft.com/office/drawing/2014/main" id="{A296465C-F329-42EE-A16A-963ABCA98F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7512" name="Rectangle 104">
                  <a:extLst>
                    <a:ext uri="{FF2B5EF4-FFF2-40B4-BE49-F238E27FC236}">
                      <a16:creationId xmlns:a16="http://schemas.microsoft.com/office/drawing/2014/main" id="{746A1FD0-1DDE-4971-BC81-81CCEC295D2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13" name="Rectangle 105">
                  <a:extLst>
                    <a:ext uri="{FF2B5EF4-FFF2-40B4-BE49-F238E27FC236}">
                      <a16:creationId xmlns:a16="http://schemas.microsoft.com/office/drawing/2014/main" id="{FE95DA8E-BDA2-4454-9225-526932374CD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14" name="Rectangle 106">
                  <a:extLst>
                    <a:ext uri="{FF2B5EF4-FFF2-40B4-BE49-F238E27FC236}">
                      <a16:creationId xmlns:a16="http://schemas.microsoft.com/office/drawing/2014/main" id="{92E3FD25-ECA7-4CE6-B93E-B9D12CEAB8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15" name="Rectangle 107">
                  <a:extLst>
                    <a:ext uri="{FF2B5EF4-FFF2-40B4-BE49-F238E27FC236}">
                      <a16:creationId xmlns:a16="http://schemas.microsoft.com/office/drawing/2014/main" id="{55828DFE-AF18-40EC-A0C4-0CBD462C07C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5"/>
                  <a:ext cx="70" cy="67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625" name="Group 108">
                <a:extLst>
                  <a:ext uri="{FF2B5EF4-FFF2-40B4-BE49-F238E27FC236}">
                    <a16:creationId xmlns:a16="http://schemas.microsoft.com/office/drawing/2014/main" id="{ABC357F6-6055-4F85-9865-C9C450FB6E1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24" y="67"/>
                <a:ext cx="243" cy="263"/>
                <a:chOff x="44" y="-29"/>
                <a:chExt cx="522" cy="486"/>
              </a:xfrm>
            </p:grpSpPr>
            <p:grpSp>
              <p:nvGrpSpPr>
                <p:cNvPr id="21626" name="Group 109">
                  <a:extLst>
                    <a:ext uri="{FF2B5EF4-FFF2-40B4-BE49-F238E27FC236}">
                      <a16:creationId xmlns:a16="http://schemas.microsoft.com/office/drawing/2014/main" id="{296D02A6-32CC-40A6-982C-C6448C599A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9" y="24"/>
                  <a:ext cx="480" cy="432"/>
                  <a:chOff x="0" y="0"/>
                  <a:chExt cx="480" cy="432"/>
                </a:xfrm>
              </p:grpSpPr>
              <p:sp>
                <p:nvSpPr>
                  <p:cNvPr id="17518" name="Rectangle 110">
                    <a:extLst>
                      <a:ext uri="{FF2B5EF4-FFF2-40B4-BE49-F238E27FC236}">
                        <a16:creationId xmlns:a16="http://schemas.microsoft.com/office/drawing/2014/main" id="{54684FA1-D3BF-4CE1-ABD6-BBC88AF8BA3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19" name="Rectangle 111">
                    <a:extLst>
                      <a:ext uri="{FF2B5EF4-FFF2-40B4-BE49-F238E27FC236}">
                        <a16:creationId xmlns:a16="http://schemas.microsoft.com/office/drawing/2014/main" id="{96061943-68A4-443C-B86A-1067375EE42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520" name="Text Box 112">
                  <a:extLst>
                    <a:ext uri="{FF2B5EF4-FFF2-40B4-BE49-F238E27FC236}">
                      <a16:creationId xmlns:a16="http://schemas.microsoft.com/office/drawing/2014/main" id="{4C11B8A7-CBF7-428C-B705-454843D130B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</p:grpSp>
        <p:grpSp>
          <p:nvGrpSpPr>
            <p:cNvPr id="21533" name="Group 113">
              <a:extLst>
                <a:ext uri="{FF2B5EF4-FFF2-40B4-BE49-F238E27FC236}">
                  <a16:creationId xmlns:a16="http://schemas.microsoft.com/office/drawing/2014/main" id="{7F41D7DA-6D9E-4F1D-88F1-0C7E30768C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0" y="2091"/>
              <a:ext cx="310" cy="263"/>
              <a:chOff x="44" y="-29"/>
              <a:chExt cx="528" cy="486"/>
            </a:xfrm>
          </p:grpSpPr>
          <p:grpSp>
            <p:nvGrpSpPr>
              <p:cNvPr id="21609" name="Group 114">
                <a:extLst>
                  <a:ext uri="{FF2B5EF4-FFF2-40B4-BE49-F238E27FC236}">
                    <a16:creationId xmlns:a16="http://schemas.microsoft.com/office/drawing/2014/main" id="{44D8887B-721C-4252-84C5-08635B3F9C0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" y="24"/>
                <a:ext cx="480" cy="432"/>
                <a:chOff x="0" y="0"/>
                <a:chExt cx="480" cy="432"/>
              </a:xfrm>
            </p:grpSpPr>
            <p:sp>
              <p:nvSpPr>
                <p:cNvPr id="17523" name="Rectangle 115">
                  <a:extLst>
                    <a:ext uri="{FF2B5EF4-FFF2-40B4-BE49-F238E27FC236}">
                      <a16:creationId xmlns:a16="http://schemas.microsoft.com/office/drawing/2014/main" id="{D27CFD40-31D5-4430-9A45-A6EA6CCCC60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0"/>
                  <a:ext cx="240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24" name="Rectangle 116">
                  <a:extLst>
                    <a:ext uri="{FF2B5EF4-FFF2-40B4-BE49-F238E27FC236}">
                      <a16:creationId xmlns:a16="http://schemas.microsoft.com/office/drawing/2014/main" id="{BC5D78EF-9DA8-4C15-B95E-36BCE12E633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25" name="Text Box 117">
                <a:extLst>
                  <a:ext uri="{FF2B5EF4-FFF2-40B4-BE49-F238E27FC236}">
                    <a16:creationId xmlns:a16="http://schemas.microsoft.com/office/drawing/2014/main" id="{608D62EF-EC0B-40DE-BB8E-C0F59C815EC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" y="-28"/>
                <a:ext cx="52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17526" name="Line 118">
              <a:extLst>
                <a:ext uri="{FF2B5EF4-FFF2-40B4-BE49-F238E27FC236}">
                  <a16:creationId xmlns:a16="http://schemas.microsoft.com/office/drawing/2014/main" id="{582B6E12-FD6E-473F-B22A-1EFEAF5474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56" y="2168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27" name="Line 119">
              <a:extLst>
                <a:ext uri="{FF2B5EF4-FFF2-40B4-BE49-F238E27FC236}">
                  <a16:creationId xmlns:a16="http://schemas.microsoft.com/office/drawing/2014/main" id="{10A6CAC3-33FA-4089-9DBD-A1A046AD7F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56" y="230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1536" name="Group 120">
              <a:extLst>
                <a:ext uri="{FF2B5EF4-FFF2-40B4-BE49-F238E27FC236}">
                  <a16:creationId xmlns:a16="http://schemas.microsoft.com/office/drawing/2014/main" id="{392CCBAE-C74C-417D-B8CE-489455A5DC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12" y="1997"/>
              <a:ext cx="268" cy="426"/>
              <a:chOff x="0" y="-68"/>
              <a:chExt cx="379" cy="882"/>
            </a:xfrm>
          </p:grpSpPr>
          <p:sp>
            <p:nvSpPr>
              <p:cNvPr id="17529" name="AutoShape 121">
                <a:extLst>
                  <a:ext uri="{FF2B5EF4-FFF2-40B4-BE49-F238E27FC236}">
                    <a16:creationId xmlns:a16="http://schemas.microsoft.com/office/drawing/2014/main" id="{50B5AEBF-3B63-41DA-9C28-E5455FF119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-192" y="254"/>
                <a:ext cx="765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530" name="AutoShape 122">
                <a:extLst>
                  <a:ext uri="{FF2B5EF4-FFF2-40B4-BE49-F238E27FC236}">
                    <a16:creationId xmlns:a16="http://schemas.microsoft.com/office/drawing/2014/main" id="{B9D0C254-AAF4-434F-87E6-EE67B8F020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4" y="339"/>
                <a:ext cx="249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31" name="未知">
                <a:extLst>
                  <a:ext uri="{FF2B5EF4-FFF2-40B4-BE49-F238E27FC236}">
                    <a16:creationId xmlns:a16="http://schemas.microsoft.com/office/drawing/2014/main" id="{A3DAC64B-C341-412A-B1D0-F285F88735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7" y="353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32" name="Text Box 124">
                <a:extLst>
                  <a:ext uri="{FF2B5EF4-FFF2-40B4-BE49-F238E27FC236}">
                    <a16:creationId xmlns:a16="http://schemas.microsoft.com/office/drawing/2014/main" id="{209BA87C-4A30-42E1-B6D9-27BEE77CD56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201" y="233"/>
                <a:ext cx="881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</p:grpSp>
        <p:sp>
          <p:nvSpPr>
            <p:cNvPr id="17533" name="Line 125">
              <a:extLst>
                <a:ext uri="{FF2B5EF4-FFF2-40B4-BE49-F238E27FC236}">
                  <a16:creationId xmlns:a16="http://schemas.microsoft.com/office/drawing/2014/main" id="{AF736206-F188-45E4-AE28-649D33397C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9" y="2237"/>
              <a:ext cx="313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34" name="Line 126">
              <a:extLst>
                <a:ext uri="{FF2B5EF4-FFF2-40B4-BE49-F238E27FC236}">
                  <a16:creationId xmlns:a16="http://schemas.microsoft.com/office/drawing/2014/main" id="{8A7C0E48-B137-4F13-B5B0-8BB08B255B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0" y="2237"/>
              <a:ext cx="31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1539" name="Group 127">
              <a:extLst>
                <a:ext uri="{FF2B5EF4-FFF2-40B4-BE49-F238E27FC236}">
                  <a16:creationId xmlns:a16="http://schemas.microsoft.com/office/drawing/2014/main" id="{AC25DD72-B6AB-4230-85F7-2FF8532A7F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26" y="2093"/>
              <a:ext cx="441" cy="262"/>
              <a:chOff x="69" y="-32"/>
              <a:chExt cx="743" cy="544"/>
            </a:xfrm>
          </p:grpSpPr>
          <p:sp>
            <p:nvSpPr>
              <p:cNvPr id="17536" name="Rectangle 128">
                <a:extLst>
                  <a:ext uri="{FF2B5EF4-FFF2-40B4-BE49-F238E27FC236}">
                    <a16:creationId xmlns:a16="http://schemas.microsoft.com/office/drawing/2014/main" id="{BDB594CC-3F9B-499E-B9DE-9E1BB8F49D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" y="26"/>
                <a:ext cx="480" cy="48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537" name="Text Box 129">
                <a:extLst>
                  <a:ext uri="{FF2B5EF4-FFF2-40B4-BE49-F238E27FC236}">
                    <a16:creationId xmlns:a16="http://schemas.microsoft.com/office/drawing/2014/main" id="{353E294A-A1EC-45D3-B24F-6BE55B98795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9" y="-32"/>
                <a:ext cx="743" cy="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DMem</a:t>
                </a:r>
              </a:p>
            </p:txBody>
          </p:sp>
        </p:grpSp>
        <p:sp>
          <p:nvSpPr>
            <p:cNvPr id="17538" name="未知">
              <a:extLst>
                <a:ext uri="{FF2B5EF4-FFF2-40B4-BE49-F238E27FC236}">
                  <a16:creationId xmlns:a16="http://schemas.microsoft.com/office/drawing/2014/main" id="{D05E0A16-6024-45A0-A9EE-39D23EF6E3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68" y="223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39" name="Line 131">
              <a:extLst>
                <a:ext uri="{FF2B5EF4-FFF2-40B4-BE49-F238E27FC236}">
                  <a16:creationId xmlns:a16="http://schemas.microsoft.com/office/drawing/2014/main" id="{46DF0EE3-2AA4-493B-AE75-D69B4ABE29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77" y="2308"/>
              <a:ext cx="29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40" name="Line 132">
              <a:extLst>
                <a:ext uri="{FF2B5EF4-FFF2-40B4-BE49-F238E27FC236}">
                  <a16:creationId xmlns:a16="http://schemas.microsoft.com/office/drawing/2014/main" id="{67C060A6-E77F-40FE-B7A5-688CCF7C73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39" y="2168"/>
              <a:ext cx="33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41" name="Rectangle 133">
              <a:extLst>
                <a:ext uri="{FF2B5EF4-FFF2-40B4-BE49-F238E27FC236}">
                  <a16:creationId xmlns:a16="http://schemas.microsoft.com/office/drawing/2014/main" id="{21EA9DCB-7D38-4208-B709-E397AFD5F0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8" y="2121"/>
              <a:ext cx="284" cy="23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42" name="Text Box 134">
              <a:extLst>
                <a:ext uri="{FF2B5EF4-FFF2-40B4-BE49-F238E27FC236}">
                  <a16:creationId xmlns:a16="http://schemas.microsoft.com/office/drawing/2014/main" id="{1079DB4F-D2AC-4B07-B91F-120228AACF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53" y="2092"/>
              <a:ext cx="41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Ifetch</a:t>
              </a:r>
            </a:p>
          </p:txBody>
        </p:sp>
        <p:grpSp>
          <p:nvGrpSpPr>
            <p:cNvPr id="21545" name="Group 135">
              <a:extLst>
                <a:ext uri="{FF2B5EF4-FFF2-40B4-BE49-F238E27FC236}">
                  <a16:creationId xmlns:a16="http://schemas.microsoft.com/office/drawing/2014/main" id="{ABDCF15B-04C0-4202-8AEE-0D9538AA48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91" y="2016"/>
              <a:ext cx="1660" cy="441"/>
              <a:chOff x="0" y="0"/>
              <a:chExt cx="2088" cy="681"/>
            </a:xfrm>
          </p:grpSpPr>
          <p:sp>
            <p:nvSpPr>
              <p:cNvPr id="17544" name="Rectangle 136">
                <a:extLst>
                  <a:ext uri="{FF2B5EF4-FFF2-40B4-BE49-F238E27FC236}">
                    <a16:creationId xmlns:a16="http://schemas.microsoft.com/office/drawing/2014/main" id="{BBDE1C67-9632-47D5-8D77-ADDAE3F07D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2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45" name="Rectangle 137">
                <a:extLst>
                  <a:ext uri="{FF2B5EF4-FFF2-40B4-BE49-F238E27FC236}">
                    <a16:creationId xmlns:a16="http://schemas.microsoft.com/office/drawing/2014/main" id="{FE6AE600-1D73-4B9F-B890-F35E65C97B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6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46" name="Rectangle 138">
                <a:extLst>
                  <a:ext uri="{FF2B5EF4-FFF2-40B4-BE49-F238E27FC236}">
                    <a16:creationId xmlns:a16="http://schemas.microsoft.com/office/drawing/2014/main" id="{5A2927E5-1544-4352-AB18-DE50E4527D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47" name="Rectangle 139">
                <a:extLst>
                  <a:ext uri="{FF2B5EF4-FFF2-40B4-BE49-F238E27FC236}">
                    <a16:creationId xmlns:a16="http://schemas.microsoft.com/office/drawing/2014/main" id="{AEE39DD5-A4BB-4866-A882-057543136A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5" y="3"/>
                <a:ext cx="70" cy="674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21546" name="Group 140">
              <a:extLst>
                <a:ext uri="{FF2B5EF4-FFF2-40B4-BE49-F238E27FC236}">
                  <a16:creationId xmlns:a16="http://schemas.microsoft.com/office/drawing/2014/main" id="{37D8E288-4754-4837-9459-1A0F656D50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623" y="2083"/>
              <a:ext cx="310" cy="263"/>
              <a:chOff x="43" y="-29"/>
              <a:chExt cx="522" cy="486"/>
            </a:xfrm>
          </p:grpSpPr>
          <p:grpSp>
            <p:nvGrpSpPr>
              <p:cNvPr id="21595" name="Group 141">
                <a:extLst>
                  <a:ext uri="{FF2B5EF4-FFF2-40B4-BE49-F238E27FC236}">
                    <a16:creationId xmlns:a16="http://schemas.microsoft.com/office/drawing/2014/main" id="{D6E07883-9A38-43B4-B45D-CA2AA59195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" y="24"/>
                <a:ext cx="480" cy="432"/>
                <a:chOff x="0" y="0"/>
                <a:chExt cx="480" cy="432"/>
              </a:xfrm>
            </p:grpSpPr>
            <p:sp>
              <p:nvSpPr>
                <p:cNvPr id="17550" name="Rectangle 142">
                  <a:extLst>
                    <a:ext uri="{FF2B5EF4-FFF2-40B4-BE49-F238E27FC236}">
                      <a16:creationId xmlns:a16="http://schemas.microsoft.com/office/drawing/2014/main" id="{B1BAA10D-9D9C-483A-83FF-BC15BF08C9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0"/>
                  <a:ext cx="241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51" name="Rectangle 143">
                  <a:extLst>
                    <a:ext uri="{FF2B5EF4-FFF2-40B4-BE49-F238E27FC236}">
                      <a16:creationId xmlns:a16="http://schemas.microsoft.com/office/drawing/2014/main" id="{4A36E668-DD96-4055-A4D6-DA06999CB12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" y="0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52" name="Text Box 144">
                <a:extLst>
                  <a:ext uri="{FF2B5EF4-FFF2-40B4-BE49-F238E27FC236}">
                    <a16:creationId xmlns:a16="http://schemas.microsoft.com/office/drawing/2014/main" id="{F7939B12-6A53-4D1F-8E42-839AE1FC6A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" y="-28"/>
                <a:ext cx="522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17553" name="Text Box 145">
              <a:extLst>
                <a:ext uri="{FF2B5EF4-FFF2-40B4-BE49-F238E27FC236}">
                  <a16:creationId xmlns:a16="http://schemas.microsoft.com/office/drawing/2014/main" id="{FD7A08FD-F9C2-4916-92C7-F1FA0ECA0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1</a:t>
              </a:r>
            </a:p>
          </p:txBody>
        </p:sp>
        <p:sp>
          <p:nvSpPr>
            <p:cNvPr id="17554" name="Text Box 146">
              <a:extLst>
                <a:ext uri="{FF2B5EF4-FFF2-40B4-BE49-F238E27FC236}">
                  <a16:creationId xmlns:a16="http://schemas.microsoft.com/office/drawing/2014/main" id="{2ED5937B-4D45-4E26-AAA3-51FFF1C1B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2</a:t>
              </a:r>
            </a:p>
          </p:txBody>
        </p:sp>
        <p:sp>
          <p:nvSpPr>
            <p:cNvPr id="17555" name="Text Box 147">
              <a:extLst>
                <a:ext uri="{FF2B5EF4-FFF2-40B4-BE49-F238E27FC236}">
                  <a16:creationId xmlns:a16="http://schemas.microsoft.com/office/drawing/2014/main" id="{5D2A11CD-FEE7-419E-B1AB-5D1E016A3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3</a:t>
              </a:r>
            </a:p>
          </p:txBody>
        </p:sp>
        <p:sp>
          <p:nvSpPr>
            <p:cNvPr id="17556" name="Text Box 148">
              <a:extLst>
                <a:ext uri="{FF2B5EF4-FFF2-40B4-BE49-F238E27FC236}">
                  <a16:creationId xmlns:a16="http://schemas.microsoft.com/office/drawing/2014/main" id="{695BF6EF-9CFB-41AF-B156-20C2510EB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4</a:t>
              </a:r>
            </a:p>
          </p:txBody>
        </p:sp>
        <p:sp>
          <p:nvSpPr>
            <p:cNvPr id="17557" name="Text Box 149">
              <a:extLst>
                <a:ext uri="{FF2B5EF4-FFF2-40B4-BE49-F238E27FC236}">
                  <a16:creationId xmlns:a16="http://schemas.microsoft.com/office/drawing/2014/main" id="{410562BC-96FD-488F-9BBE-68D3D56E2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6</a:t>
              </a:r>
            </a:p>
          </p:txBody>
        </p:sp>
        <p:sp>
          <p:nvSpPr>
            <p:cNvPr id="17558" name="Text Box 150">
              <a:extLst>
                <a:ext uri="{FF2B5EF4-FFF2-40B4-BE49-F238E27FC236}">
                  <a16:creationId xmlns:a16="http://schemas.microsoft.com/office/drawing/2014/main" id="{C863A235-C6EE-47AB-8B42-1C2E1A41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7</a:t>
              </a:r>
            </a:p>
          </p:txBody>
        </p:sp>
        <p:sp>
          <p:nvSpPr>
            <p:cNvPr id="17559" name="Text Box 151">
              <a:extLst>
                <a:ext uri="{FF2B5EF4-FFF2-40B4-BE49-F238E27FC236}">
                  <a16:creationId xmlns:a16="http://schemas.microsoft.com/office/drawing/2014/main" id="{192EF5CB-0035-47B5-AA3C-2B85A1249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5</a:t>
              </a:r>
            </a:p>
          </p:txBody>
        </p:sp>
        <p:grpSp>
          <p:nvGrpSpPr>
            <p:cNvPr id="21554" name="Group 152">
              <a:extLst>
                <a:ext uri="{FF2B5EF4-FFF2-40B4-BE49-F238E27FC236}">
                  <a16:creationId xmlns:a16="http://schemas.microsoft.com/office/drawing/2014/main" id="{500686A4-68F6-46A8-B162-3D38449FFA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89" y="2492"/>
              <a:ext cx="2479" cy="456"/>
              <a:chOff x="29" y="-15"/>
              <a:chExt cx="1938" cy="456"/>
            </a:xfrm>
          </p:grpSpPr>
          <p:grpSp>
            <p:nvGrpSpPr>
              <p:cNvPr id="21562" name="Group 153">
                <a:extLst>
                  <a:ext uri="{FF2B5EF4-FFF2-40B4-BE49-F238E27FC236}">
                    <a16:creationId xmlns:a16="http://schemas.microsoft.com/office/drawing/2014/main" id="{D00D9DE7-447E-4418-9F69-740E147876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2" y="75"/>
                <a:ext cx="243" cy="263"/>
                <a:chOff x="42" y="-29"/>
                <a:chExt cx="527" cy="486"/>
              </a:xfrm>
            </p:grpSpPr>
            <p:grpSp>
              <p:nvGrpSpPr>
                <p:cNvPr id="21591" name="Group 154">
                  <a:extLst>
                    <a:ext uri="{FF2B5EF4-FFF2-40B4-BE49-F238E27FC236}">
                      <a16:creationId xmlns:a16="http://schemas.microsoft.com/office/drawing/2014/main" id="{23A9E07E-3877-44C1-A029-C1FF11DDEE1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" y="24"/>
                  <a:ext cx="480" cy="432"/>
                  <a:chOff x="0" y="0"/>
                  <a:chExt cx="480" cy="432"/>
                </a:xfrm>
              </p:grpSpPr>
              <p:sp>
                <p:nvSpPr>
                  <p:cNvPr id="17563" name="Rectangle 155">
                    <a:extLst>
                      <a:ext uri="{FF2B5EF4-FFF2-40B4-BE49-F238E27FC236}">
                        <a16:creationId xmlns:a16="http://schemas.microsoft.com/office/drawing/2014/main" id="{14461D5A-2679-4157-815D-07CDC2AF0D5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64" name="Rectangle 156">
                    <a:extLst>
                      <a:ext uri="{FF2B5EF4-FFF2-40B4-BE49-F238E27FC236}">
                        <a16:creationId xmlns:a16="http://schemas.microsoft.com/office/drawing/2014/main" id="{28396AD2-F839-4048-A0D6-4548D9C4A7F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565" name="Text Box 157">
                  <a:extLst>
                    <a:ext uri="{FF2B5EF4-FFF2-40B4-BE49-F238E27FC236}">
                      <a16:creationId xmlns:a16="http://schemas.microsoft.com/office/drawing/2014/main" id="{538E5DFA-680F-40EF-B2AF-E53D4CA6385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" y="-28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  <p:sp>
            <p:nvSpPr>
              <p:cNvPr id="17566" name="Line 158">
                <a:extLst>
                  <a:ext uri="{FF2B5EF4-FFF2-40B4-BE49-F238E27FC236}">
                    <a16:creationId xmlns:a16="http://schemas.microsoft.com/office/drawing/2014/main" id="{9C418C71-4B4A-42F6-977A-F27EEC9438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67" name="Line 159">
                <a:extLst>
                  <a:ext uri="{FF2B5EF4-FFF2-40B4-BE49-F238E27FC236}">
                    <a16:creationId xmlns:a16="http://schemas.microsoft.com/office/drawing/2014/main" id="{C049D6C0-2B96-4439-9294-3C78AC1F0E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565" name="Group 160">
                <a:extLst>
                  <a:ext uri="{FF2B5EF4-FFF2-40B4-BE49-F238E27FC236}">
                    <a16:creationId xmlns:a16="http://schemas.microsoft.com/office/drawing/2014/main" id="{9C2E747A-782E-4A6A-8BE6-A0507866D2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4" y="-15"/>
                <a:ext cx="209" cy="426"/>
                <a:chOff x="0" y="-60"/>
                <a:chExt cx="377" cy="881"/>
              </a:xfrm>
            </p:grpSpPr>
            <p:sp>
              <p:nvSpPr>
                <p:cNvPr id="17569" name="AutoShape 161">
                  <a:extLst>
                    <a:ext uri="{FF2B5EF4-FFF2-40B4-BE49-F238E27FC236}">
                      <a16:creationId xmlns:a16="http://schemas.microsoft.com/office/drawing/2014/main" id="{F50B15B7-808B-446E-A8F0-EA5312C5486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194" y="253"/>
                  <a:ext cx="770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70" name="AutoShape 162">
                  <a:extLst>
                    <a:ext uri="{FF2B5EF4-FFF2-40B4-BE49-F238E27FC236}">
                      <a16:creationId xmlns:a16="http://schemas.microsoft.com/office/drawing/2014/main" id="{4073F477-CF1C-4AAE-94B4-C7B89CF1044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4" y="338"/>
                  <a:ext cx="248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71" name="未知">
                  <a:extLst>
                    <a:ext uri="{FF2B5EF4-FFF2-40B4-BE49-F238E27FC236}">
                      <a16:creationId xmlns:a16="http://schemas.microsoft.com/office/drawing/2014/main" id="{FE70C4C5-2E3E-4470-BCD2-04BCCFF05C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52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72" name="Text Box 164">
                  <a:extLst>
                    <a:ext uri="{FF2B5EF4-FFF2-40B4-BE49-F238E27FC236}">
                      <a16:creationId xmlns:a16="http://schemas.microsoft.com/office/drawing/2014/main" id="{303C0FD1-D5FE-42FC-9747-CDC7E311E67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203" y="243"/>
                  <a:ext cx="883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17573" name="Line 165">
                <a:extLst>
                  <a:ext uri="{FF2B5EF4-FFF2-40B4-BE49-F238E27FC236}">
                    <a16:creationId xmlns:a16="http://schemas.microsoft.com/office/drawing/2014/main" id="{22CD2E6A-6119-45C0-9EEC-AC1B2A299C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74" name="Line 166">
                <a:extLst>
                  <a:ext uri="{FF2B5EF4-FFF2-40B4-BE49-F238E27FC236}">
                    <a16:creationId xmlns:a16="http://schemas.microsoft.com/office/drawing/2014/main" id="{E63071CE-B969-4ADA-83B6-10B166101D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568" name="Group 167">
                <a:extLst>
                  <a:ext uri="{FF2B5EF4-FFF2-40B4-BE49-F238E27FC236}">
                    <a16:creationId xmlns:a16="http://schemas.microsoft.com/office/drawing/2014/main" id="{E83D9E72-EF8B-4F79-9D7A-81B4A5EA38F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57" y="77"/>
                <a:ext cx="345" cy="262"/>
                <a:chOff x="69" y="-32"/>
                <a:chExt cx="742" cy="544"/>
              </a:xfrm>
            </p:grpSpPr>
            <p:sp>
              <p:nvSpPr>
                <p:cNvPr id="17576" name="Rectangle 168">
                  <a:extLst>
                    <a:ext uri="{FF2B5EF4-FFF2-40B4-BE49-F238E27FC236}">
                      <a16:creationId xmlns:a16="http://schemas.microsoft.com/office/drawing/2014/main" id="{C0E16B13-D696-4B0F-9DBC-2FA39EBC290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" y="26"/>
                  <a:ext cx="479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77" name="Text Box 169">
                  <a:extLst>
                    <a:ext uri="{FF2B5EF4-FFF2-40B4-BE49-F238E27FC236}">
                      <a16:creationId xmlns:a16="http://schemas.microsoft.com/office/drawing/2014/main" id="{57A24704-F489-4AB7-9F83-9074DFCAC49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9" y="-33"/>
                  <a:ext cx="741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DMem</a:t>
                  </a:r>
                </a:p>
              </p:txBody>
            </p:sp>
          </p:grpSp>
          <p:sp>
            <p:nvSpPr>
              <p:cNvPr id="17578" name="未知">
                <a:extLst>
                  <a:ext uri="{FF2B5EF4-FFF2-40B4-BE49-F238E27FC236}">
                    <a16:creationId xmlns:a16="http://schemas.microsoft.com/office/drawing/2014/main" id="{30727A68-FEC3-4A2E-AD51-3BD9593BA7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79" name="Line 171">
                <a:extLst>
                  <a:ext uri="{FF2B5EF4-FFF2-40B4-BE49-F238E27FC236}">
                    <a16:creationId xmlns:a16="http://schemas.microsoft.com/office/drawing/2014/main" id="{8BEDCD33-B4FD-4D4F-9818-6EF1559A88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7580" name="Line 172">
                <a:extLst>
                  <a:ext uri="{FF2B5EF4-FFF2-40B4-BE49-F238E27FC236}">
                    <a16:creationId xmlns:a16="http://schemas.microsoft.com/office/drawing/2014/main" id="{D1F67F4C-9F51-45BB-A6E1-9A326F5532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2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1572" name="Group 173">
                <a:extLst>
                  <a:ext uri="{FF2B5EF4-FFF2-40B4-BE49-F238E27FC236}">
                    <a16:creationId xmlns:a16="http://schemas.microsoft.com/office/drawing/2014/main" id="{FCA7DCD9-0467-4B8C-A548-946EBA9B81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6" cy="544"/>
              </a:xfrm>
            </p:grpSpPr>
            <p:sp>
              <p:nvSpPr>
                <p:cNvPr id="17582" name="Rectangle 174">
                  <a:extLst>
                    <a:ext uri="{FF2B5EF4-FFF2-40B4-BE49-F238E27FC236}">
                      <a16:creationId xmlns:a16="http://schemas.microsoft.com/office/drawing/2014/main" id="{AEC1DF42-ECD6-49DE-A779-A1CEFBF3DA3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2" y="26"/>
                  <a:ext cx="480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83" name="Text Box 175">
                  <a:extLst>
                    <a:ext uri="{FF2B5EF4-FFF2-40B4-BE49-F238E27FC236}">
                      <a16:creationId xmlns:a16="http://schemas.microsoft.com/office/drawing/2014/main" id="{34D84F22-FFC3-4683-A684-EC9A70350E8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2" y="-33"/>
                  <a:ext cx="696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Ifetch</a:t>
                  </a:r>
                </a:p>
              </p:txBody>
            </p:sp>
          </p:grpSp>
          <p:grpSp>
            <p:nvGrpSpPr>
              <p:cNvPr id="21573" name="Group 176">
                <a:extLst>
                  <a:ext uri="{FF2B5EF4-FFF2-40B4-BE49-F238E27FC236}">
                    <a16:creationId xmlns:a16="http://schemas.microsoft.com/office/drawing/2014/main" id="{1C8D8173-D1E6-4D4B-8ED7-E88557BAA9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7585" name="Rectangle 177">
                  <a:extLst>
                    <a:ext uri="{FF2B5EF4-FFF2-40B4-BE49-F238E27FC236}">
                      <a16:creationId xmlns:a16="http://schemas.microsoft.com/office/drawing/2014/main" id="{0944F538-2EE1-407A-A142-641270830F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86" name="Rectangle 178">
                  <a:extLst>
                    <a:ext uri="{FF2B5EF4-FFF2-40B4-BE49-F238E27FC236}">
                      <a16:creationId xmlns:a16="http://schemas.microsoft.com/office/drawing/2014/main" id="{6261C335-A8EA-4FEA-A570-5A9073BA9C0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87" name="Rectangle 179">
                  <a:extLst>
                    <a:ext uri="{FF2B5EF4-FFF2-40B4-BE49-F238E27FC236}">
                      <a16:creationId xmlns:a16="http://schemas.microsoft.com/office/drawing/2014/main" id="{BB00F2DA-CBA1-42C7-8EAE-AE5F10D78F7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7588" name="Rectangle 180">
                  <a:extLst>
                    <a:ext uri="{FF2B5EF4-FFF2-40B4-BE49-F238E27FC236}">
                      <a16:creationId xmlns:a16="http://schemas.microsoft.com/office/drawing/2014/main" id="{01261422-75D6-4FAC-B464-D593E295433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3"/>
                  <a:ext cx="70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574" name="Group 181">
                <a:extLst>
                  <a:ext uri="{FF2B5EF4-FFF2-40B4-BE49-F238E27FC236}">
                    <a16:creationId xmlns:a16="http://schemas.microsoft.com/office/drawing/2014/main" id="{53291CC1-47CA-4FD7-BF20-A47A65D93A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24" y="67"/>
                <a:ext cx="243" cy="263"/>
                <a:chOff x="44" y="-29"/>
                <a:chExt cx="522" cy="486"/>
              </a:xfrm>
            </p:grpSpPr>
            <p:grpSp>
              <p:nvGrpSpPr>
                <p:cNvPr id="21575" name="Group 182">
                  <a:extLst>
                    <a:ext uri="{FF2B5EF4-FFF2-40B4-BE49-F238E27FC236}">
                      <a16:creationId xmlns:a16="http://schemas.microsoft.com/office/drawing/2014/main" id="{962BBC39-9D6B-4FF3-ADCE-681AAAEAA95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9" y="24"/>
                  <a:ext cx="480" cy="432"/>
                  <a:chOff x="0" y="0"/>
                  <a:chExt cx="480" cy="432"/>
                </a:xfrm>
              </p:grpSpPr>
              <p:sp>
                <p:nvSpPr>
                  <p:cNvPr id="17591" name="Rectangle 183">
                    <a:extLst>
                      <a:ext uri="{FF2B5EF4-FFF2-40B4-BE49-F238E27FC236}">
                        <a16:creationId xmlns:a16="http://schemas.microsoft.com/office/drawing/2014/main" id="{3C4CC0E1-B91F-4ADB-B64C-9DECAA6B318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92" name="Rectangle 184">
                    <a:extLst>
                      <a:ext uri="{FF2B5EF4-FFF2-40B4-BE49-F238E27FC236}">
                        <a16:creationId xmlns:a16="http://schemas.microsoft.com/office/drawing/2014/main" id="{759F4F3B-F4CF-4FA8-9316-79C48851899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593" name="Text Box 185">
                  <a:extLst>
                    <a:ext uri="{FF2B5EF4-FFF2-40B4-BE49-F238E27FC236}">
                      <a16:creationId xmlns:a16="http://schemas.microsoft.com/office/drawing/2014/main" id="{1AFC1DF6-02CD-4FDA-BD81-E77075D68C4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</p:grpSp>
        <p:sp>
          <p:nvSpPr>
            <p:cNvPr id="17594" name="Line 186">
              <a:extLst>
                <a:ext uri="{FF2B5EF4-FFF2-40B4-BE49-F238E27FC236}">
                  <a16:creationId xmlns:a16="http://schemas.microsoft.com/office/drawing/2014/main" id="{22972670-A0F5-4488-BB05-078508B5E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95" name="Line 187">
              <a:extLst>
                <a:ext uri="{FF2B5EF4-FFF2-40B4-BE49-F238E27FC236}">
                  <a16:creationId xmlns:a16="http://schemas.microsoft.com/office/drawing/2014/main" id="{DD2935D8-E209-4CFB-B27F-2CA6D8B64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96" name="Line 188">
              <a:extLst>
                <a:ext uri="{FF2B5EF4-FFF2-40B4-BE49-F238E27FC236}">
                  <a16:creationId xmlns:a16="http://schemas.microsoft.com/office/drawing/2014/main" id="{AD274F2C-46E7-4A99-9C3E-4E1D237A5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97" name="Line 189">
              <a:extLst>
                <a:ext uri="{FF2B5EF4-FFF2-40B4-BE49-F238E27FC236}">
                  <a16:creationId xmlns:a16="http://schemas.microsoft.com/office/drawing/2014/main" id="{613691B0-7EB1-47EB-8F32-F9F83B8B3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98" name="Line 190">
              <a:extLst>
                <a:ext uri="{FF2B5EF4-FFF2-40B4-BE49-F238E27FC236}">
                  <a16:creationId xmlns:a16="http://schemas.microsoft.com/office/drawing/2014/main" id="{567B4598-5F8E-4C70-BF45-95C134529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599" name="Line 191">
              <a:extLst>
                <a:ext uri="{FF2B5EF4-FFF2-40B4-BE49-F238E27FC236}">
                  <a16:creationId xmlns:a16="http://schemas.microsoft.com/office/drawing/2014/main" id="{1210596B-6A12-42E9-8986-11D1D54ED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7600" name="Line 192">
              <a:extLst>
                <a:ext uri="{FF2B5EF4-FFF2-40B4-BE49-F238E27FC236}">
                  <a16:creationId xmlns:a16="http://schemas.microsoft.com/office/drawing/2014/main" id="{0D1E44D2-52F3-46B3-BA65-485BAAD69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BA8F9F-FB9C-4189-AA1A-ABB718DE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EA6345-EFF8-4670-98A9-8B840D98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6C956-78D9-4F5A-91E3-CD617010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498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F39DA8B-025E-478C-92FE-3FD79971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Hazards: Stall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FE8F767A-A943-4EE2-95A2-0BA80CD814F7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1701800"/>
            <a:ext cx="8647112" cy="3827463"/>
            <a:chOff x="21" y="0"/>
            <a:chExt cx="5446" cy="3216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C03AC659-1960-4E27-9E84-EFB300314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672"/>
              <a:ext cx="173" cy="2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29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</a:t>
              </a:r>
            </a:p>
          </p:txBody>
        </p:sp>
        <p:sp>
          <p:nvSpPr>
            <p:cNvPr id="18437" name="Line 5">
              <a:extLst>
                <a:ext uri="{FF2B5EF4-FFF2-40B4-BE49-F238E27FC236}">
                  <a16:creationId xmlns:a16="http://schemas.microsoft.com/office/drawing/2014/main" id="{A40AEF08-1321-42CE-B06F-12A278F46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" y="432"/>
              <a:ext cx="0" cy="24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4FC1352B-96B6-4C26-926B-FB541989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Time (clock cycles)</a:t>
              </a:r>
            </a:p>
          </p:txBody>
        </p:sp>
        <p:sp>
          <p:nvSpPr>
            <p:cNvPr id="18439" name="Rectangle 7">
              <a:extLst>
                <a:ext uri="{FF2B5EF4-FFF2-40B4-BE49-F238E27FC236}">
                  <a16:creationId xmlns:a16="http://schemas.microsoft.com/office/drawing/2014/main" id="{ECC9FD3E-DCCC-49FF-8715-00C5BAE2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672"/>
              <a:ext cx="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Load</a:t>
              </a:r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F90FF4F5-A10E-47C5-9C1C-A45B954AA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11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 1</a:t>
              </a:r>
            </a:p>
          </p:txBody>
        </p: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8EC36486-E0EF-4796-8559-D2985BD9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6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 2</a:t>
              </a:r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72B3FF46-6EA1-47FF-B6A6-08052F07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116"/>
              <a:ext cx="30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Stall</a:t>
              </a:r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FB940BD8-146A-4585-A547-FF50290B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" y="2606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 3</a:t>
              </a:r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B051ED2F-2B22-438A-BA38-F6B18942E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288"/>
              <a:ext cx="41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2541" name="Group 13">
              <a:extLst>
                <a:ext uri="{FF2B5EF4-FFF2-40B4-BE49-F238E27FC236}">
                  <a16:creationId xmlns:a16="http://schemas.microsoft.com/office/drawing/2014/main" id="{CA23ADF0-173F-4DF3-BBF4-BC131F16BD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4" y="651"/>
              <a:ext cx="310" cy="263"/>
              <a:chOff x="44" y="-29"/>
              <a:chExt cx="528" cy="486"/>
            </a:xfrm>
          </p:grpSpPr>
          <p:grpSp>
            <p:nvGrpSpPr>
              <p:cNvPr id="22696" name="Group 14">
                <a:extLst>
                  <a:ext uri="{FF2B5EF4-FFF2-40B4-BE49-F238E27FC236}">
                    <a16:creationId xmlns:a16="http://schemas.microsoft.com/office/drawing/2014/main" id="{E1D335FD-EFE5-470C-B291-959894191A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" y="24"/>
                <a:ext cx="480" cy="432"/>
                <a:chOff x="0" y="0"/>
                <a:chExt cx="480" cy="432"/>
              </a:xfrm>
            </p:grpSpPr>
            <p:sp>
              <p:nvSpPr>
                <p:cNvPr id="18447" name="Rectangle 15">
                  <a:extLst>
                    <a:ext uri="{FF2B5EF4-FFF2-40B4-BE49-F238E27FC236}">
                      <a16:creationId xmlns:a16="http://schemas.microsoft.com/office/drawing/2014/main" id="{D4045DE2-0F92-48C1-BF2B-E07D2BC58F6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1" y="-1"/>
                  <a:ext cx="238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448" name="Rectangle 16">
                  <a:extLst>
                    <a:ext uri="{FF2B5EF4-FFF2-40B4-BE49-F238E27FC236}">
                      <a16:creationId xmlns:a16="http://schemas.microsoft.com/office/drawing/2014/main" id="{A67BB2DC-0A6F-4986-927A-863300085A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-1"/>
                  <a:ext cx="479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49" name="Text Box 17">
                <a:extLst>
                  <a:ext uri="{FF2B5EF4-FFF2-40B4-BE49-F238E27FC236}">
                    <a16:creationId xmlns:a16="http://schemas.microsoft.com/office/drawing/2014/main" id="{96082925-1FFB-4ADC-B6AA-061D57697BB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" y="-29"/>
                <a:ext cx="52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18450" name="Line 18">
              <a:extLst>
                <a:ext uri="{FF2B5EF4-FFF2-40B4-BE49-F238E27FC236}">
                  <a16:creationId xmlns:a16="http://schemas.microsoft.com/office/drawing/2014/main" id="{5AF74583-CBC0-4326-94C5-4EEB183402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62" y="727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451" name="Line 19">
              <a:extLst>
                <a:ext uri="{FF2B5EF4-FFF2-40B4-BE49-F238E27FC236}">
                  <a16:creationId xmlns:a16="http://schemas.microsoft.com/office/drawing/2014/main" id="{BECDE3E9-11E6-4629-8DF7-A6D79C60B6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62" y="86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2544" name="Group 20">
              <a:extLst>
                <a:ext uri="{FF2B5EF4-FFF2-40B4-BE49-F238E27FC236}">
                  <a16:creationId xmlns:a16="http://schemas.microsoft.com/office/drawing/2014/main" id="{618577F8-4F97-41F0-B534-7F89FA376B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18" y="558"/>
              <a:ext cx="268" cy="426"/>
              <a:chOff x="0" y="-67"/>
              <a:chExt cx="379" cy="882"/>
            </a:xfrm>
          </p:grpSpPr>
          <p:sp>
            <p:nvSpPr>
              <p:cNvPr id="18453" name="AutoShape 21">
                <a:extLst>
                  <a:ext uri="{FF2B5EF4-FFF2-40B4-BE49-F238E27FC236}">
                    <a16:creationId xmlns:a16="http://schemas.microsoft.com/office/drawing/2014/main" id="{A4A08109-0A49-4DB2-BC8B-C7A10BD7D7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-194" y="253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454" name="AutoShape 22">
                <a:extLst>
                  <a:ext uri="{FF2B5EF4-FFF2-40B4-BE49-F238E27FC236}">
                    <a16:creationId xmlns:a16="http://schemas.microsoft.com/office/drawing/2014/main" id="{D2915313-8200-4944-A821-37479444C2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5" y="339"/>
                <a:ext cx="249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55" name="未知">
                <a:extLst>
                  <a:ext uri="{FF2B5EF4-FFF2-40B4-BE49-F238E27FC236}">
                    <a16:creationId xmlns:a16="http://schemas.microsoft.com/office/drawing/2014/main" id="{C38C08F3-10F4-4364-98DA-4D0CC090CD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8" y="353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56" name="Text Box 24">
                <a:extLst>
                  <a:ext uri="{FF2B5EF4-FFF2-40B4-BE49-F238E27FC236}">
                    <a16:creationId xmlns:a16="http://schemas.microsoft.com/office/drawing/2014/main" id="{AD03FC82-B23F-4EC3-9481-B02B7080604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203" y="235"/>
                <a:ext cx="88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</p:grpSp>
        <p:sp>
          <p:nvSpPr>
            <p:cNvPr id="18457" name="Line 25">
              <a:extLst>
                <a:ext uri="{FF2B5EF4-FFF2-40B4-BE49-F238E27FC236}">
                  <a16:creationId xmlns:a16="http://schemas.microsoft.com/office/drawing/2014/main" id="{7F8DF0CA-8A27-4F00-8F8B-92793447DA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75" y="798"/>
              <a:ext cx="313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458" name="Line 26">
              <a:extLst>
                <a:ext uri="{FF2B5EF4-FFF2-40B4-BE49-F238E27FC236}">
                  <a16:creationId xmlns:a16="http://schemas.microsoft.com/office/drawing/2014/main" id="{F034C631-B14A-4248-B646-ADB33A85D4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6" y="798"/>
              <a:ext cx="31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459" name="Rectangle 27">
              <a:extLst>
                <a:ext uri="{FF2B5EF4-FFF2-40B4-BE49-F238E27FC236}">
                  <a16:creationId xmlns:a16="http://schemas.microsoft.com/office/drawing/2014/main" id="{A8630CFF-E5D5-4E2E-AF28-63F00D040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3" y="682"/>
              <a:ext cx="285" cy="23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60" name="Text Box 28">
              <a:extLst>
                <a:ext uri="{FF2B5EF4-FFF2-40B4-BE49-F238E27FC236}">
                  <a16:creationId xmlns:a16="http://schemas.microsoft.com/office/drawing/2014/main" id="{FF9303F0-899D-4FD3-811A-42925E2311B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31" y="652"/>
              <a:ext cx="44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DMem</a:t>
              </a:r>
            </a:p>
          </p:txBody>
        </p:sp>
        <p:sp>
          <p:nvSpPr>
            <p:cNvPr id="18461" name="未知">
              <a:extLst>
                <a:ext uri="{FF2B5EF4-FFF2-40B4-BE49-F238E27FC236}">
                  <a16:creationId xmlns:a16="http://schemas.microsoft.com/office/drawing/2014/main" id="{0B44F80C-946C-4747-93B8-C98217B6F1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74" y="798"/>
              <a:ext cx="426" cy="184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B09FE677-0DE5-4051-A81E-C3E5B03432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83" y="867"/>
              <a:ext cx="29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463" name="Line 31">
              <a:extLst>
                <a:ext uri="{FF2B5EF4-FFF2-40B4-BE49-F238E27FC236}">
                  <a16:creationId xmlns:a16="http://schemas.microsoft.com/office/drawing/2014/main" id="{5D97444E-1583-4413-B4AD-CF7A84F718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45" y="727"/>
              <a:ext cx="33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2552" name="Group 32">
              <a:extLst>
                <a:ext uri="{FF2B5EF4-FFF2-40B4-BE49-F238E27FC236}">
                  <a16:creationId xmlns:a16="http://schemas.microsoft.com/office/drawing/2014/main" id="{AAC21E3C-8144-48DE-A36B-A935ADA51B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9" y="653"/>
              <a:ext cx="412" cy="262"/>
              <a:chOff x="62" y="-32"/>
              <a:chExt cx="695" cy="544"/>
            </a:xfrm>
          </p:grpSpPr>
          <p:sp>
            <p:nvSpPr>
              <p:cNvPr id="18465" name="Rectangle 33">
                <a:extLst>
                  <a:ext uri="{FF2B5EF4-FFF2-40B4-BE49-F238E27FC236}">
                    <a16:creationId xmlns:a16="http://schemas.microsoft.com/office/drawing/2014/main" id="{2A0FE069-6CCE-480B-8588-C3CC55C04B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" y="27"/>
                <a:ext cx="479" cy="47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466" name="Text Box 34">
                <a:extLst>
                  <a:ext uri="{FF2B5EF4-FFF2-40B4-BE49-F238E27FC236}">
                    <a16:creationId xmlns:a16="http://schemas.microsoft.com/office/drawing/2014/main" id="{1516796C-C259-4C0A-8046-F709EAA0F0B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2" y="-31"/>
                <a:ext cx="695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Ifetch</a:t>
                </a:r>
              </a:p>
            </p:txBody>
          </p:sp>
        </p:grpSp>
        <p:grpSp>
          <p:nvGrpSpPr>
            <p:cNvPr id="22553" name="Group 35">
              <a:extLst>
                <a:ext uri="{FF2B5EF4-FFF2-40B4-BE49-F238E27FC236}">
                  <a16:creationId xmlns:a16="http://schemas.microsoft.com/office/drawing/2014/main" id="{1DA57716-2671-4E9F-A65C-87E4FE34D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7" y="576"/>
              <a:ext cx="1660" cy="441"/>
              <a:chOff x="0" y="0"/>
              <a:chExt cx="2088" cy="681"/>
            </a:xfrm>
          </p:grpSpPr>
          <p:sp>
            <p:nvSpPr>
              <p:cNvPr id="18468" name="Rectangle 36">
                <a:extLst>
                  <a:ext uri="{FF2B5EF4-FFF2-40B4-BE49-F238E27FC236}">
                    <a16:creationId xmlns:a16="http://schemas.microsoft.com/office/drawing/2014/main" id="{457B17CB-D5E0-4CE5-9062-1D5BB3CCC1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3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69" name="Rectangle 37">
                <a:extLst>
                  <a:ext uri="{FF2B5EF4-FFF2-40B4-BE49-F238E27FC236}">
                    <a16:creationId xmlns:a16="http://schemas.microsoft.com/office/drawing/2014/main" id="{01518463-1D1B-4F1B-9F96-9E722CADD5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7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70" name="Rectangle 38">
                <a:extLst>
                  <a:ext uri="{FF2B5EF4-FFF2-40B4-BE49-F238E27FC236}">
                    <a16:creationId xmlns:a16="http://schemas.microsoft.com/office/drawing/2014/main" id="{08572DD8-A2D7-448C-A0AD-AB582F93B4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71" name="Rectangle 39">
                <a:extLst>
                  <a:ext uri="{FF2B5EF4-FFF2-40B4-BE49-F238E27FC236}">
                    <a16:creationId xmlns:a16="http://schemas.microsoft.com/office/drawing/2014/main" id="{E46E6B29-7293-4663-B8E0-F0C644110D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4"/>
                <a:ext cx="72" cy="67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22554" name="Group 40">
              <a:extLst>
                <a:ext uri="{FF2B5EF4-FFF2-40B4-BE49-F238E27FC236}">
                  <a16:creationId xmlns:a16="http://schemas.microsoft.com/office/drawing/2014/main" id="{26B758AE-A442-454C-9FF2-11A208C320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029" y="643"/>
              <a:ext cx="310" cy="263"/>
              <a:chOff x="43" y="-29"/>
              <a:chExt cx="522" cy="486"/>
            </a:xfrm>
          </p:grpSpPr>
          <p:grpSp>
            <p:nvGrpSpPr>
              <p:cNvPr id="22682" name="Group 41">
                <a:extLst>
                  <a:ext uri="{FF2B5EF4-FFF2-40B4-BE49-F238E27FC236}">
                    <a16:creationId xmlns:a16="http://schemas.microsoft.com/office/drawing/2014/main" id="{A171B172-E756-413A-AA75-17EFB7BB20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" y="24"/>
                <a:ext cx="480" cy="432"/>
                <a:chOff x="0" y="0"/>
                <a:chExt cx="480" cy="432"/>
              </a:xfrm>
            </p:grpSpPr>
            <p:sp>
              <p:nvSpPr>
                <p:cNvPr id="18474" name="Rectangle 42">
                  <a:extLst>
                    <a:ext uri="{FF2B5EF4-FFF2-40B4-BE49-F238E27FC236}">
                      <a16:creationId xmlns:a16="http://schemas.microsoft.com/office/drawing/2014/main" id="{AC492362-E64A-4155-9594-41C3DEBBA4E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9" y="-1"/>
                  <a:ext cx="241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475" name="Rectangle 43">
                  <a:extLst>
                    <a:ext uri="{FF2B5EF4-FFF2-40B4-BE49-F238E27FC236}">
                      <a16:creationId xmlns:a16="http://schemas.microsoft.com/office/drawing/2014/main" id="{A490B713-815E-4F3D-B655-FE84FC53380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-1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76" name="Text Box 44">
                <a:extLst>
                  <a:ext uri="{FF2B5EF4-FFF2-40B4-BE49-F238E27FC236}">
                    <a16:creationId xmlns:a16="http://schemas.microsoft.com/office/drawing/2014/main" id="{82317CA1-D08C-4027-B480-39CFCA099C9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2" y="-29"/>
                <a:ext cx="522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grpSp>
          <p:nvGrpSpPr>
            <p:cNvPr id="22555" name="Group 45">
              <a:extLst>
                <a:ext uri="{FF2B5EF4-FFF2-40B4-BE49-F238E27FC236}">
                  <a16:creationId xmlns:a16="http://schemas.microsoft.com/office/drawing/2014/main" id="{EF0C228E-F902-4E15-A7DC-A91FF19B47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8" y="1040"/>
              <a:ext cx="2478" cy="457"/>
              <a:chOff x="29" y="-16"/>
              <a:chExt cx="1937" cy="457"/>
            </a:xfrm>
          </p:grpSpPr>
          <p:grpSp>
            <p:nvGrpSpPr>
              <p:cNvPr id="22649" name="Group 46">
                <a:extLst>
                  <a:ext uri="{FF2B5EF4-FFF2-40B4-BE49-F238E27FC236}">
                    <a16:creationId xmlns:a16="http://schemas.microsoft.com/office/drawing/2014/main" id="{9AB3FFDA-A789-4DE2-9F1E-804DABFEF8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1" y="75"/>
                <a:ext cx="242" cy="263"/>
                <a:chOff x="42" y="-29"/>
                <a:chExt cx="526" cy="486"/>
              </a:xfrm>
            </p:grpSpPr>
            <p:grpSp>
              <p:nvGrpSpPr>
                <p:cNvPr id="22678" name="Group 47">
                  <a:extLst>
                    <a:ext uri="{FF2B5EF4-FFF2-40B4-BE49-F238E27FC236}">
                      <a16:creationId xmlns:a16="http://schemas.microsoft.com/office/drawing/2014/main" id="{BB17D692-4876-41B2-8506-AEE105BF8F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5" y="24"/>
                  <a:ext cx="480" cy="432"/>
                  <a:chOff x="0" y="0"/>
                  <a:chExt cx="480" cy="432"/>
                </a:xfrm>
              </p:grpSpPr>
              <p:sp>
                <p:nvSpPr>
                  <p:cNvPr id="18480" name="Rectangle 48">
                    <a:extLst>
                      <a:ext uri="{FF2B5EF4-FFF2-40B4-BE49-F238E27FC236}">
                        <a16:creationId xmlns:a16="http://schemas.microsoft.com/office/drawing/2014/main" id="{4F067DDB-7031-47A5-A95F-36B155844CE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81" name="Rectangle 49">
                    <a:extLst>
                      <a:ext uri="{FF2B5EF4-FFF2-40B4-BE49-F238E27FC236}">
                        <a16:creationId xmlns:a16="http://schemas.microsoft.com/office/drawing/2014/main" id="{250B781B-B4FE-44AF-9EB0-9E570576344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479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482" name="Text Box 50">
                  <a:extLst>
                    <a:ext uri="{FF2B5EF4-FFF2-40B4-BE49-F238E27FC236}">
                      <a16:creationId xmlns:a16="http://schemas.microsoft.com/office/drawing/2014/main" id="{73726122-F9FC-422F-A1FC-16B7A9AEB68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" y="-29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  <p:sp>
            <p:nvSpPr>
              <p:cNvPr id="18483" name="Line 51">
                <a:extLst>
                  <a:ext uri="{FF2B5EF4-FFF2-40B4-BE49-F238E27FC236}">
                    <a16:creationId xmlns:a16="http://schemas.microsoft.com/office/drawing/2014/main" id="{677CFCFA-7437-4786-B6A8-85688EBE54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15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84" name="Line 52">
                <a:extLst>
                  <a:ext uri="{FF2B5EF4-FFF2-40B4-BE49-F238E27FC236}">
                    <a16:creationId xmlns:a16="http://schemas.microsoft.com/office/drawing/2014/main" id="{5AD99CFD-E6C4-4F68-83DB-0073420A7E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290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652" name="Group 53">
                <a:extLst>
                  <a:ext uri="{FF2B5EF4-FFF2-40B4-BE49-F238E27FC236}">
                    <a16:creationId xmlns:a16="http://schemas.microsoft.com/office/drawing/2014/main" id="{3CC645CF-EEFE-49ED-9B13-8C5ED948A2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4" y="-16"/>
                <a:ext cx="209" cy="426"/>
                <a:chOff x="0" y="-60"/>
                <a:chExt cx="377" cy="881"/>
              </a:xfrm>
            </p:grpSpPr>
            <p:sp>
              <p:nvSpPr>
                <p:cNvPr id="18486" name="AutoShape 54">
                  <a:extLst>
                    <a:ext uri="{FF2B5EF4-FFF2-40B4-BE49-F238E27FC236}">
                      <a16:creationId xmlns:a16="http://schemas.microsoft.com/office/drawing/2014/main" id="{124404DF-2417-4D53-A3C9-21E5F7DE961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193" y="255"/>
                  <a:ext cx="767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487" name="AutoShape 55">
                  <a:extLst>
                    <a:ext uri="{FF2B5EF4-FFF2-40B4-BE49-F238E27FC236}">
                      <a16:creationId xmlns:a16="http://schemas.microsoft.com/office/drawing/2014/main" id="{2C34D2A5-A3A0-4CD9-B780-68A5C25543A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340"/>
                  <a:ext cx="246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488" name="未知">
                  <a:extLst>
                    <a:ext uri="{FF2B5EF4-FFF2-40B4-BE49-F238E27FC236}">
                      <a16:creationId xmlns:a16="http://schemas.microsoft.com/office/drawing/2014/main" id="{070BC8D2-74A1-4A76-98D9-3F2C1215746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8" y="353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489" name="Text Box 57">
                  <a:extLst>
                    <a:ext uri="{FF2B5EF4-FFF2-40B4-BE49-F238E27FC236}">
                      <a16:creationId xmlns:a16="http://schemas.microsoft.com/office/drawing/2014/main" id="{0205D74C-31DD-4716-AB2B-96028F8DB66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201" y="242"/>
                  <a:ext cx="880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18490" name="Line 58">
                <a:extLst>
                  <a:ext uri="{FF2B5EF4-FFF2-40B4-BE49-F238E27FC236}">
                    <a16:creationId xmlns:a16="http://schemas.microsoft.com/office/drawing/2014/main" id="{7513B04E-4B79-4666-8AA7-71AE192D0E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91" name="Line 59">
                <a:extLst>
                  <a:ext uri="{FF2B5EF4-FFF2-40B4-BE49-F238E27FC236}">
                    <a16:creationId xmlns:a16="http://schemas.microsoft.com/office/drawing/2014/main" id="{B9F598B1-7EB5-42AF-BD14-2288AB6B28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655" name="Group 60">
                <a:extLst>
                  <a:ext uri="{FF2B5EF4-FFF2-40B4-BE49-F238E27FC236}">
                    <a16:creationId xmlns:a16="http://schemas.microsoft.com/office/drawing/2014/main" id="{9CD05813-6FD5-4DE9-984E-1AD4C76CFD1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57" y="77"/>
                <a:ext cx="345" cy="262"/>
                <a:chOff x="68" y="-32"/>
                <a:chExt cx="745" cy="544"/>
              </a:xfrm>
            </p:grpSpPr>
            <p:sp>
              <p:nvSpPr>
                <p:cNvPr id="18493" name="Rectangle 61">
                  <a:extLst>
                    <a:ext uri="{FF2B5EF4-FFF2-40B4-BE49-F238E27FC236}">
                      <a16:creationId xmlns:a16="http://schemas.microsoft.com/office/drawing/2014/main" id="{419276CF-A5E4-4235-9D60-A42BD2BB3A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" y="28"/>
                  <a:ext cx="479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494" name="Text Box 62">
                  <a:extLst>
                    <a:ext uri="{FF2B5EF4-FFF2-40B4-BE49-F238E27FC236}">
                      <a16:creationId xmlns:a16="http://schemas.microsoft.com/office/drawing/2014/main" id="{6B2CBF08-AB31-423C-A96B-F447D387575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9" y="-30"/>
                  <a:ext cx="744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DMem</a:t>
                  </a:r>
                </a:p>
              </p:txBody>
            </p:sp>
          </p:grpSp>
          <p:sp>
            <p:nvSpPr>
              <p:cNvPr id="18495" name="未知">
                <a:extLst>
                  <a:ext uri="{FF2B5EF4-FFF2-40B4-BE49-F238E27FC236}">
                    <a16:creationId xmlns:a16="http://schemas.microsoft.com/office/drawing/2014/main" id="{E356107C-E6DC-4763-ABBE-53557DA7B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96" name="Line 64">
                <a:extLst>
                  <a:ext uri="{FF2B5EF4-FFF2-40B4-BE49-F238E27FC236}">
                    <a16:creationId xmlns:a16="http://schemas.microsoft.com/office/drawing/2014/main" id="{08F3184D-20A0-4B12-B03D-A88E709DB6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497" name="Line 65">
                <a:extLst>
                  <a:ext uri="{FF2B5EF4-FFF2-40B4-BE49-F238E27FC236}">
                    <a16:creationId xmlns:a16="http://schemas.microsoft.com/office/drawing/2014/main" id="{4147D80F-0C54-4FF4-823B-C405C3918C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2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659" name="Group 66">
                <a:extLst>
                  <a:ext uri="{FF2B5EF4-FFF2-40B4-BE49-F238E27FC236}">
                    <a16:creationId xmlns:a16="http://schemas.microsoft.com/office/drawing/2014/main" id="{DDA60EA0-5B86-4CF7-9878-14EB3F627A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7" cy="544"/>
              </a:xfrm>
            </p:grpSpPr>
            <p:sp>
              <p:nvSpPr>
                <p:cNvPr id="18499" name="Rectangle 67">
                  <a:extLst>
                    <a:ext uri="{FF2B5EF4-FFF2-40B4-BE49-F238E27FC236}">
                      <a16:creationId xmlns:a16="http://schemas.microsoft.com/office/drawing/2014/main" id="{C41414A9-7D09-413D-9CB8-C18242CC9E2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0" y="28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00" name="Text Box 68">
                  <a:extLst>
                    <a:ext uri="{FF2B5EF4-FFF2-40B4-BE49-F238E27FC236}">
                      <a16:creationId xmlns:a16="http://schemas.microsoft.com/office/drawing/2014/main" id="{1703BC54-451C-4704-B3AE-AC424C8C2A1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2" y="-30"/>
                  <a:ext cx="697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Ifetch</a:t>
                  </a:r>
                </a:p>
              </p:txBody>
            </p:sp>
          </p:grpSp>
          <p:grpSp>
            <p:nvGrpSpPr>
              <p:cNvPr id="22660" name="Group 69">
                <a:extLst>
                  <a:ext uri="{FF2B5EF4-FFF2-40B4-BE49-F238E27FC236}">
                    <a16:creationId xmlns:a16="http://schemas.microsoft.com/office/drawing/2014/main" id="{1E469494-9659-42DC-B236-236B4559C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8502" name="Rectangle 70">
                  <a:extLst>
                    <a:ext uri="{FF2B5EF4-FFF2-40B4-BE49-F238E27FC236}">
                      <a16:creationId xmlns:a16="http://schemas.microsoft.com/office/drawing/2014/main" id="{8DAA0FE7-BD68-4869-9591-58A5BA91069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03" name="Rectangle 71">
                  <a:extLst>
                    <a:ext uri="{FF2B5EF4-FFF2-40B4-BE49-F238E27FC236}">
                      <a16:creationId xmlns:a16="http://schemas.microsoft.com/office/drawing/2014/main" id="{4BAF1ED5-AFFD-4BA8-BD4B-16D975D14C3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04" name="Rectangle 72">
                  <a:extLst>
                    <a:ext uri="{FF2B5EF4-FFF2-40B4-BE49-F238E27FC236}">
                      <a16:creationId xmlns:a16="http://schemas.microsoft.com/office/drawing/2014/main" id="{CD63B3DC-0C4A-4B10-B284-5D30BF5CA68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05" name="Rectangle 73">
                  <a:extLst>
                    <a:ext uri="{FF2B5EF4-FFF2-40B4-BE49-F238E27FC236}">
                      <a16:creationId xmlns:a16="http://schemas.microsoft.com/office/drawing/2014/main" id="{742E112F-5A33-4F31-B1AD-79EF54DFD60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5"/>
                  <a:ext cx="70" cy="67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661" name="Group 74">
                <a:extLst>
                  <a:ext uri="{FF2B5EF4-FFF2-40B4-BE49-F238E27FC236}">
                    <a16:creationId xmlns:a16="http://schemas.microsoft.com/office/drawing/2014/main" id="{9DD0BDE8-7032-4D5F-9B30-D3210EE19F1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23" y="67"/>
                <a:ext cx="243" cy="263"/>
                <a:chOff x="44" y="-29"/>
                <a:chExt cx="522" cy="486"/>
              </a:xfrm>
            </p:grpSpPr>
            <p:grpSp>
              <p:nvGrpSpPr>
                <p:cNvPr id="22662" name="Group 75">
                  <a:extLst>
                    <a:ext uri="{FF2B5EF4-FFF2-40B4-BE49-F238E27FC236}">
                      <a16:creationId xmlns:a16="http://schemas.microsoft.com/office/drawing/2014/main" id="{7DC63F27-811F-4C2D-A29E-DBBD867EF9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1" y="24"/>
                  <a:ext cx="480" cy="432"/>
                  <a:chOff x="0" y="0"/>
                  <a:chExt cx="480" cy="432"/>
                </a:xfrm>
              </p:grpSpPr>
              <p:sp>
                <p:nvSpPr>
                  <p:cNvPr id="18508" name="Rectangle 76">
                    <a:extLst>
                      <a:ext uri="{FF2B5EF4-FFF2-40B4-BE49-F238E27FC236}">
                        <a16:creationId xmlns:a16="http://schemas.microsoft.com/office/drawing/2014/main" id="{842B0F6A-029D-4307-814B-BCBA64BAF16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09" name="Rectangle 77">
                    <a:extLst>
                      <a:ext uri="{FF2B5EF4-FFF2-40B4-BE49-F238E27FC236}">
                        <a16:creationId xmlns:a16="http://schemas.microsoft.com/office/drawing/2014/main" id="{2C3274BE-72E7-4C48-BE10-261AF9A1A4F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10" name="Text Box 78">
                  <a:extLst>
                    <a:ext uri="{FF2B5EF4-FFF2-40B4-BE49-F238E27FC236}">
                      <a16:creationId xmlns:a16="http://schemas.microsoft.com/office/drawing/2014/main" id="{B74B6FF4-FE6E-4ADE-A01C-833A03A23EA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" y="-29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</p:grpSp>
        <p:grpSp>
          <p:nvGrpSpPr>
            <p:cNvPr id="22556" name="Group 79">
              <a:extLst>
                <a:ext uri="{FF2B5EF4-FFF2-40B4-BE49-F238E27FC236}">
                  <a16:creationId xmlns:a16="http://schemas.microsoft.com/office/drawing/2014/main" id="{CA432D37-7C1A-46CB-B902-F7F756565DC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25" y="1517"/>
              <a:ext cx="2480" cy="460"/>
              <a:chOff x="36" y="-19"/>
              <a:chExt cx="2480" cy="460"/>
            </a:xfrm>
          </p:grpSpPr>
          <p:grpSp>
            <p:nvGrpSpPr>
              <p:cNvPr id="22616" name="Group 80">
                <a:extLst>
                  <a:ext uri="{FF2B5EF4-FFF2-40B4-BE49-F238E27FC236}">
                    <a16:creationId xmlns:a16="http://schemas.microsoft.com/office/drawing/2014/main" id="{0E09997D-9D2A-429F-A338-F26968FC24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1" y="75"/>
                <a:ext cx="310" cy="263"/>
                <a:chOff x="44" y="-29"/>
                <a:chExt cx="528" cy="486"/>
              </a:xfrm>
            </p:grpSpPr>
            <p:grpSp>
              <p:nvGrpSpPr>
                <p:cNvPr id="22645" name="Group 81">
                  <a:extLst>
                    <a:ext uri="{FF2B5EF4-FFF2-40B4-BE49-F238E27FC236}">
                      <a16:creationId xmlns:a16="http://schemas.microsoft.com/office/drawing/2014/main" id="{A9BA3394-7E19-4239-A3BB-8C026C27655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" y="24"/>
                  <a:ext cx="480" cy="432"/>
                  <a:chOff x="0" y="0"/>
                  <a:chExt cx="480" cy="432"/>
                </a:xfrm>
              </p:grpSpPr>
              <p:sp>
                <p:nvSpPr>
                  <p:cNvPr id="18514" name="Rectangle 82">
                    <a:extLst>
                      <a:ext uri="{FF2B5EF4-FFF2-40B4-BE49-F238E27FC236}">
                        <a16:creationId xmlns:a16="http://schemas.microsoft.com/office/drawing/2014/main" id="{13780113-621F-4AAE-AED6-1980E427D1E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-1"/>
                    <a:ext cx="238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15" name="Rectangle 83">
                    <a:extLst>
                      <a:ext uri="{FF2B5EF4-FFF2-40B4-BE49-F238E27FC236}">
                        <a16:creationId xmlns:a16="http://schemas.microsoft.com/office/drawing/2014/main" id="{3DDD59D4-656F-40AF-9DC6-0F01909E322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479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16" name="Text Box 84">
                  <a:extLst>
                    <a:ext uri="{FF2B5EF4-FFF2-40B4-BE49-F238E27FC236}">
                      <a16:creationId xmlns:a16="http://schemas.microsoft.com/office/drawing/2014/main" id="{7877B3D8-4E3A-487C-A522-7FE7192789B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" y="-28"/>
                  <a:ext cx="528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  <p:sp>
            <p:nvSpPr>
              <p:cNvPr id="18517" name="Line 85">
                <a:extLst>
                  <a:ext uri="{FF2B5EF4-FFF2-40B4-BE49-F238E27FC236}">
                    <a16:creationId xmlns:a16="http://schemas.microsoft.com/office/drawing/2014/main" id="{ABE25E5F-4433-4B60-B615-19388C95E5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938" y="151"/>
                <a:ext cx="312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18" name="Line 86">
                <a:extLst>
                  <a:ext uri="{FF2B5EF4-FFF2-40B4-BE49-F238E27FC236}">
                    <a16:creationId xmlns:a16="http://schemas.microsoft.com/office/drawing/2014/main" id="{29A9A7EE-6942-4655-A8E8-B03BC6519E0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938" y="290"/>
                <a:ext cx="312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619" name="Group 87">
                <a:extLst>
                  <a:ext uri="{FF2B5EF4-FFF2-40B4-BE49-F238E27FC236}">
                    <a16:creationId xmlns:a16="http://schemas.microsoft.com/office/drawing/2014/main" id="{F6DD6E36-7502-41D7-B042-9C3E0AE18F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95" y="-19"/>
                <a:ext cx="268" cy="426"/>
                <a:chOff x="0" y="-67"/>
                <a:chExt cx="379" cy="882"/>
              </a:xfrm>
            </p:grpSpPr>
            <p:sp>
              <p:nvSpPr>
                <p:cNvPr id="18520" name="AutoShape 88">
                  <a:extLst>
                    <a:ext uri="{FF2B5EF4-FFF2-40B4-BE49-F238E27FC236}">
                      <a16:creationId xmlns:a16="http://schemas.microsoft.com/office/drawing/2014/main" id="{CAB93618-FC83-47CE-8FFC-C29B20BAE0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194" y="253"/>
                  <a:ext cx="771" cy="33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21" name="AutoShape 89">
                  <a:extLst>
                    <a:ext uri="{FF2B5EF4-FFF2-40B4-BE49-F238E27FC236}">
                      <a16:creationId xmlns:a16="http://schemas.microsoft.com/office/drawing/2014/main" id="{586F22F9-669A-4B7C-B550-8C5F1F5E86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5" y="339"/>
                  <a:ext cx="249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22" name="未知">
                  <a:extLst>
                    <a:ext uri="{FF2B5EF4-FFF2-40B4-BE49-F238E27FC236}">
                      <a16:creationId xmlns:a16="http://schemas.microsoft.com/office/drawing/2014/main" id="{AA751325-823D-46EB-93B2-3F23DE50E8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8" y="353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23" name="Text Box 91">
                  <a:extLst>
                    <a:ext uri="{FF2B5EF4-FFF2-40B4-BE49-F238E27FC236}">
                      <a16:creationId xmlns:a16="http://schemas.microsoft.com/office/drawing/2014/main" id="{3452BD77-052E-4F74-AE07-C47D90E4EFC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202" y="235"/>
                  <a:ext cx="884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18524" name="Line 92">
                <a:extLst>
                  <a:ext uri="{FF2B5EF4-FFF2-40B4-BE49-F238E27FC236}">
                    <a16:creationId xmlns:a16="http://schemas.microsoft.com/office/drawing/2014/main" id="{9163A361-F9E7-47CB-9533-E36866561A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452" y="221"/>
                <a:ext cx="31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25" name="Line 93">
                <a:extLst>
                  <a:ext uri="{FF2B5EF4-FFF2-40B4-BE49-F238E27FC236}">
                    <a16:creationId xmlns:a16="http://schemas.microsoft.com/office/drawing/2014/main" id="{FA77CF75-A64F-4BC8-9472-D8C9D228A1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93" y="221"/>
                <a:ext cx="31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622" name="Group 94">
                <a:extLst>
                  <a:ext uri="{FF2B5EF4-FFF2-40B4-BE49-F238E27FC236}">
                    <a16:creationId xmlns:a16="http://schemas.microsoft.com/office/drawing/2014/main" id="{9B2E7436-1540-451A-96A9-B60B0BFB17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09" y="77"/>
                <a:ext cx="441" cy="262"/>
                <a:chOff x="69" y="-32"/>
                <a:chExt cx="743" cy="544"/>
              </a:xfrm>
            </p:grpSpPr>
            <p:sp>
              <p:nvSpPr>
                <p:cNvPr id="18527" name="Rectangle 95">
                  <a:extLst>
                    <a:ext uri="{FF2B5EF4-FFF2-40B4-BE49-F238E27FC236}">
                      <a16:creationId xmlns:a16="http://schemas.microsoft.com/office/drawing/2014/main" id="{ECC6C8DD-E0C8-449F-8F02-6613D5F852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" y="25"/>
                  <a:ext cx="480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28" name="Text Box 96">
                  <a:extLst>
                    <a:ext uri="{FF2B5EF4-FFF2-40B4-BE49-F238E27FC236}">
                      <a16:creationId xmlns:a16="http://schemas.microsoft.com/office/drawing/2014/main" id="{E7C51B3C-CCDA-4333-B769-DD49045AA47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0" y="-33"/>
                  <a:ext cx="743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DMem</a:t>
                  </a:r>
                </a:p>
              </p:txBody>
            </p:sp>
          </p:grpSp>
          <p:sp>
            <p:nvSpPr>
              <p:cNvPr id="18529" name="未知">
                <a:extLst>
                  <a:ext uri="{FF2B5EF4-FFF2-40B4-BE49-F238E27FC236}">
                    <a16:creationId xmlns:a16="http://schemas.microsoft.com/office/drawing/2014/main" id="{133D32D4-5101-4774-8F47-C3492F42CA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51" y="221"/>
                <a:ext cx="425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30" name="Line 98">
                <a:extLst>
                  <a:ext uri="{FF2B5EF4-FFF2-40B4-BE49-F238E27FC236}">
                    <a16:creationId xmlns:a16="http://schemas.microsoft.com/office/drawing/2014/main" id="{D79129C4-02C9-401D-8AA3-A2D8D2D353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0" y="291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31" name="Line 99">
                <a:extLst>
                  <a:ext uri="{FF2B5EF4-FFF2-40B4-BE49-F238E27FC236}">
                    <a16:creationId xmlns:a16="http://schemas.microsoft.com/office/drawing/2014/main" id="{D89B589F-873C-411F-BF00-180A2EBE0A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2" y="151"/>
                <a:ext cx="331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626" name="Group 100">
                <a:extLst>
                  <a:ext uri="{FF2B5EF4-FFF2-40B4-BE49-F238E27FC236}">
                    <a16:creationId xmlns:a16="http://schemas.microsoft.com/office/drawing/2014/main" id="{45A8DE85-A18E-497E-AD38-44B13B568D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" y="77"/>
                <a:ext cx="412" cy="262"/>
                <a:chOff x="62" y="-32"/>
                <a:chExt cx="695" cy="544"/>
              </a:xfrm>
            </p:grpSpPr>
            <p:sp>
              <p:nvSpPr>
                <p:cNvPr id="18533" name="Rectangle 101">
                  <a:extLst>
                    <a:ext uri="{FF2B5EF4-FFF2-40B4-BE49-F238E27FC236}">
                      <a16:creationId xmlns:a16="http://schemas.microsoft.com/office/drawing/2014/main" id="{1FF725EA-CBBE-461A-B9BF-6029A36A8B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1" y="25"/>
                  <a:ext cx="479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34" name="Text Box 102">
                  <a:extLst>
                    <a:ext uri="{FF2B5EF4-FFF2-40B4-BE49-F238E27FC236}">
                      <a16:creationId xmlns:a16="http://schemas.microsoft.com/office/drawing/2014/main" id="{8FB15426-BB32-4E74-812C-BDCEEE62DC6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1" y="-33"/>
                  <a:ext cx="695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Ifetch</a:t>
                  </a:r>
                </a:p>
              </p:txBody>
            </p:sp>
          </p:grpSp>
          <p:grpSp>
            <p:nvGrpSpPr>
              <p:cNvPr id="22627" name="Group 103">
                <a:extLst>
                  <a:ext uri="{FF2B5EF4-FFF2-40B4-BE49-F238E27FC236}">
                    <a16:creationId xmlns:a16="http://schemas.microsoft.com/office/drawing/2014/main" id="{C8C4E63C-AE40-4BDF-9A56-F4749B28647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74" y="0"/>
                <a:ext cx="1660" cy="441"/>
                <a:chOff x="0" y="0"/>
                <a:chExt cx="2088" cy="681"/>
              </a:xfrm>
            </p:grpSpPr>
            <p:sp>
              <p:nvSpPr>
                <p:cNvPr id="18536" name="Rectangle 104">
                  <a:extLst>
                    <a:ext uri="{FF2B5EF4-FFF2-40B4-BE49-F238E27FC236}">
                      <a16:creationId xmlns:a16="http://schemas.microsoft.com/office/drawing/2014/main" id="{1102B8DD-7551-4C9F-A7C3-BB9BA892B4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37" name="Rectangle 105">
                  <a:extLst>
                    <a:ext uri="{FF2B5EF4-FFF2-40B4-BE49-F238E27FC236}">
                      <a16:creationId xmlns:a16="http://schemas.microsoft.com/office/drawing/2014/main" id="{CD9A7A4D-25ED-4017-9D97-ED1DC46BC02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38" name="Rectangle 106">
                  <a:extLst>
                    <a:ext uri="{FF2B5EF4-FFF2-40B4-BE49-F238E27FC236}">
                      <a16:creationId xmlns:a16="http://schemas.microsoft.com/office/drawing/2014/main" id="{1FA9A106-138E-4631-B2E2-5166052B35E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39" name="Rectangle 107">
                  <a:extLst>
                    <a:ext uri="{FF2B5EF4-FFF2-40B4-BE49-F238E27FC236}">
                      <a16:creationId xmlns:a16="http://schemas.microsoft.com/office/drawing/2014/main" id="{585578B3-96CD-4C25-A1EA-29046D63004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3"/>
                  <a:ext cx="72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628" name="Group 108">
                <a:extLst>
                  <a:ext uri="{FF2B5EF4-FFF2-40B4-BE49-F238E27FC236}">
                    <a16:creationId xmlns:a16="http://schemas.microsoft.com/office/drawing/2014/main" id="{66E4B762-EB8B-4296-BF9B-CB5E8D0D99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2206" y="67"/>
                <a:ext cx="310" cy="263"/>
                <a:chOff x="43" y="-29"/>
                <a:chExt cx="522" cy="486"/>
              </a:xfrm>
            </p:grpSpPr>
            <p:grpSp>
              <p:nvGrpSpPr>
                <p:cNvPr id="22629" name="Group 109">
                  <a:extLst>
                    <a:ext uri="{FF2B5EF4-FFF2-40B4-BE49-F238E27FC236}">
                      <a16:creationId xmlns:a16="http://schemas.microsoft.com/office/drawing/2014/main" id="{DF60BD68-76B0-4CC5-A6BF-BD3F20A1C3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1" y="24"/>
                  <a:ext cx="480" cy="432"/>
                  <a:chOff x="0" y="0"/>
                  <a:chExt cx="480" cy="432"/>
                </a:xfrm>
              </p:grpSpPr>
              <p:sp>
                <p:nvSpPr>
                  <p:cNvPr id="18542" name="Rectangle 110">
                    <a:extLst>
                      <a:ext uri="{FF2B5EF4-FFF2-40B4-BE49-F238E27FC236}">
                        <a16:creationId xmlns:a16="http://schemas.microsoft.com/office/drawing/2014/main" id="{0E15A418-A834-4BEC-B6BC-D1C91FF0BE3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" y="-1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43" name="Rectangle 111">
                    <a:extLst>
                      <a:ext uri="{FF2B5EF4-FFF2-40B4-BE49-F238E27FC236}">
                        <a16:creationId xmlns:a16="http://schemas.microsoft.com/office/drawing/2014/main" id="{22ED1169-F3CE-4502-BB97-88A64682B5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44" name="Text Box 112">
                  <a:extLst>
                    <a:ext uri="{FF2B5EF4-FFF2-40B4-BE49-F238E27FC236}">
                      <a16:creationId xmlns:a16="http://schemas.microsoft.com/office/drawing/2014/main" id="{AAB18B66-B7DE-443A-9022-E61356EEE58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</p:grpSp>
        <p:sp>
          <p:nvSpPr>
            <p:cNvPr id="18545" name="Text Box 113">
              <a:extLst>
                <a:ext uri="{FF2B5EF4-FFF2-40B4-BE49-F238E27FC236}">
                  <a16:creationId xmlns:a16="http://schemas.microsoft.com/office/drawing/2014/main" id="{810ECA38-FF6D-43D1-B235-0283B645E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1</a:t>
              </a:r>
            </a:p>
          </p:txBody>
        </p:sp>
        <p:sp>
          <p:nvSpPr>
            <p:cNvPr id="18546" name="Text Box 114">
              <a:extLst>
                <a:ext uri="{FF2B5EF4-FFF2-40B4-BE49-F238E27FC236}">
                  <a16:creationId xmlns:a16="http://schemas.microsoft.com/office/drawing/2014/main" id="{5CDBAC03-C588-4646-9B8B-4C366A3E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2</a:t>
              </a:r>
            </a:p>
          </p:txBody>
        </p:sp>
        <p:sp>
          <p:nvSpPr>
            <p:cNvPr id="18547" name="Text Box 115">
              <a:extLst>
                <a:ext uri="{FF2B5EF4-FFF2-40B4-BE49-F238E27FC236}">
                  <a16:creationId xmlns:a16="http://schemas.microsoft.com/office/drawing/2014/main" id="{FEA3FE43-32EF-498A-88E5-F073470A0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3</a:t>
              </a:r>
            </a:p>
          </p:txBody>
        </p:sp>
        <p:sp>
          <p:nvSpPr>
            <p:cNvPr id="18548" name="Text Box 116">
              <a:extLst>
                <a:ext uri="{FF2B5EF4-FFF2-40B4-BE49-F238E27FC236}">
                  <a16:creationId xmlns:a16="http://schemas.microsoft.com/office/drawing/2014/main" id="{D6A779B8-A76D-4565-85A6-B3F69915B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279"/>
              <a:ext cx="48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4</a:t>
              </a:r>
            </a:p>
          </p:txBody>
        </p:sp>
        <p:sp>
          <p:nvSpPr>
            <p:cNvPr id="18549" name="Text Box 117">
              <a:extLst>
                <a:ext uri="{FF2B5EF4-FFF2-40B4-BE49-F238E27FC236}">
                  <a16:creationId xmlns:a16="http://schemas.microsoft.com/office/drawing/2014/main" id="{EC334014-4683-4A2B-8CEB-ECDBF63CC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6</a:t>
              </a:r>
            </a:p>
          </p:txBody>
        </p:sp>
        <p:sp>
          <p:nvSpPr>
            <p:cNvPr id="18550" name="Text Box 118">
              <a:extLst>
                <a:ext uri="{FF2B5EF4-FFF2-40B4-BE49-F238E27FC236}">
                  <a16:creationId xmlns:a16="http://schemas.microsoft.com/office/drawing/2014/main" id="{A757D96A-6E2E-4510-9D54-7E7C9A41F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7</a:t>
              </a:r>
            </a:p>
          </p:txBody>
        </p:sp>
        <p:sp>
          <p:nvSpPr>
            <p:cNvPr id="18551" name="Text Box 119">
              <a:extLst>
                <a:ext uri="{FF2B5EF4-FFF2-40B4-BE49-F238E27FC236}">
                  <a16:creationId xmlns:a16="http://schemas.microsoft.com/office/drawing/2014/main" id="{0363176C-7434-449D-9A79-4F97F3BE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Cycle 5</a:t>
              </a:r>
            </a:p>
          </p:txBody>
        </p:sp>
        <p:grpSp>
          <p:nvGrpSpPr>
            <p:cNvPr id="22564" name="Group 120">
              <a:extLst>
                <a:ext uri="{FF2B5EF4-FFF2-40B4-BE49-F238E27FC236}">
                  <a16:creationId xmlns:a16="http://schemas.microsoft.com/office/drawing/2014/main" id="{EF4218E5-7F73-44FD-90D9-2F5B59DA19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89" y="2492"/>
              <a:ext cx="2478" cy="456"/>
              <a:chOff x="29" y="-15"/>
              <a:chExt cx="1937" cy="456"/>
            </a:xfrm>
          </p:grpSpPr>
          <p:grpSp>
            <p:nvGrpSpPr>
              <p:cNvPr id="22583" name="Group 121">
                <a:extLst>
                  <a:ext uri="{FF2B5EF4-FFF2-40B4-BE49-F238E27FC236}">
                    <a16:creationId xmlns:a16="http://schemas.microsoft.com/office/drawing/2014/main" id="{FFF71F3F-105B-4A6C-AD02-A571A1C9C6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1" y="75"/>
                <a:ext cx="242" cy="263"/>
                <a:chOff x="42" y="-29"/>
                <a:chExt cx="526" cy="486"/>
              </a:xfrm>
            </p:grpSpPr>
            <p:grpSp>
              <p:nvGrpSpPr>
                <p:cNvPr id="22612" name="Group 122">
                  <a:extLst>
                    <a:ext uri="{FF2B5EF4-FFF2-40B4-BE49-F238E27FC236}">
                      <a16:creationId xmlns:a16="http://schemas.microsoft.com/office/drawing/2014/main" id="{1DD63A38-7F97-44C0-B69B-B11CDEA4F2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5" y="24"/>
                  <a:ext cx="480" cy="432"/>
                  <a:chOff x="0" y="0"/>
                  <a:chExt cx="480" cy="432"/>
                </a:xfrm>
              </p:grpSpPr>
              <p:sp>
                <p:nvSpPr>
                  <p:cNvPr id="18555" name="Rectangle 123">
                    <a:extLst>
                      <a:ext uri="{FF2B5EF4-FFF2-40B4-BE49-F238E27FC236}">
                        <a16:creationId xmlns:a16="http://schemas.microsoft.com/office/drawing/2014/main" id="{5BD12F2D-C4BC-4538-973A-8234B5C169B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8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56" name="Rectangle 124">
                    <a:extLst>
                      <a:ext uri="{FF2B5EF4-FFF2-40B4-BE49-F238E27FC236}">
                        <a16:creationId xmlns:a16="http://schemas.microsoft.com/office/drawing/2014/main" id="{0F003B67-1A3C-4703-856A-CB693FE752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" y="0"/>
                    <a:ext cx="477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57" name="Text Box 125">
                  <a:extLst>
                    <a:ext uri="{FF2B5EF4-FFF2-40B4-BE49-F238E27FC236}">
                      <a16:creationId xmlns:a16="http://schemas.microsoft.com/office/drawing/2014/main" id="{BBE65651-322B-48A9-8B06-0DA9928EC66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" y="-28"/>
                  <a:ext cx="525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  <p:sp>
            <p:nvSpPr>
              <p:cNvPr id="18558" name="Line 126">
                <a:extLst>
                  <a:ext uri="{FF2B5EF4-FFF2-40B4-BE49-F238E27FC236}">
                    <a16:creationId xmlns:a16="http://schemas.microsoft.com/office/drawing/2014/main" id="{AE2EFA09-2E73-46DB-ABF4-51621B73668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59" name="Line 127">
                <a:extLst>
                  <a:ext uri="{FF2B5EF4-FFF2-40B4-BE49-F238E27FC236}">
                    <a16:creationId xmlns:a16="http://schemas.microsoft.com/office/drawing/2014/main" id="{7C251439-764C-45A9-B793-D414F38078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586" name="Group 128">
                <a:extLst>
                  <a:ext uri="{FF2B5EF4-FFF2-40B4-BE49-F238E27FC236}">
                    <a16:creationId xmlns:a16="http://schemas.microsoft.com/office/drawing/2014/main" id="{FF827A44-3500-4F6C-949C-5026869D57D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4" y="-15"/>
                <a:ext cx="209" cy="426"/>
                <a:chOff x="0" y="-60"/>
                <a:chExt cx="377" cy="881"/>
              </a:xfrm>
            </p:grpSpPr>
            <p:sp>
              <p:nvSpPr>
                <p:cNvPr id="18561" name="AutoShape 129">
                  <a:extLst>
                    <a:ext uri="{FF2B5EF4-FFF2-40B4-BE49-F238E27FC236}">
                      <a16:creationId xmlns:a16="http://schemas.microsoft.com/office/drawing/2014/main" id="{AFDD0B3F-ACCE-4533-BB96-20E3F6AE20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194" y="253"/>
                  <a:ext cx="770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62" name="AutoShape 130">
                  <a:extLst>
                    <a:ext uri="{FF2B5EF4-FFF2-40B4-BE49-F238E27FC236}">
                      <a16:creationId xmlns:a16="http://schemas.microsoft.com/office/drawing/2014/main" id="{875CC8D1-A23E-450B-9B39-BD974D9BC9E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4" y="338"/>
                  <a:ext cx="248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63" name="未知">
                  <a:extLst>
                    <a:ext uri="{FF2B5EF4-FFF2-40B4-BE49-F238E27FC236}">
                      <a16:creationId xmlns:a16="http://schemas.microsoft.com/office/drawing/2014/main" id="{B7DA5DCA-0A4A-4A50-9C1A-4D031FE9B3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52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64" name="Text Box 132">
                  <a:extLst>
                    <a:ext uri="{FF2B5EF4-FFF2-40B4-BE49-F238E27FC236}">
                      <a16:creationId xmlns:a16="http://schemas.microsoft.com/office/drawing/2014/main" id="{5294345E-81C9-4FA4-BA65-CAFA8CD865A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202" y="243"/>
                  <a:ext cx="883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18565" name="Line 133">
                <a:extLst>
                  <a:ext uri="{FF2B5EF4-FFF2-40B4-BE49-F238E27FC236}">
                    <a16:creationId xmlns:a16="http://schemas.microsoft.com/office/drawing/2014/main" id="{D465030A-E346-48D1-9624-190791CA96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66" name="Line 134">
                <a:extLst>
                  <a:ext uri="{FF2B5EF4-FFF2-40B4-BE49-F238E27FC236}">
                    <a16:creationId xmlns:a16="http://schemas.microsoft.com/office/drawing/2014/main" id="{0E436E28-E628-4AD1-A30B-CB356265BF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589" name="Group 135">
                <a:extLst>
                  <a:ext uri="{FF2B5EF4-FFF2-40B4-BE49-F238E27FC236}">
                    <a16:creationId xmlns:a16="http://schemas.microsoft.com/office/drawing/2014/main" id="{1EEBD7E5-B154-4935-A7D3-01B5ADA176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57" y="77"/>
                <a:ext cx="345" cy="262"/>
                <a:chOff x="68" y="-32"/>
                <a:chExt cx="745" cy="544"/>
              </a:xfrm>
            </p:grpSpPr>
            <p:sp>
              <p:nvSpPr>
                <p:cNvPr id="18568" name="Rectangle 136">
                  <a:extLst>
                    <a:ext uri="{FF2B5EF4-FFF2-40B4-BE49-F238E27FC236}">
                      <a16:creationId xmlns:a16="http://schemas.microsoft.com/office/drawing/2014/main" id="{95C83DFA-D67D-43FC-9E1F-E0101B500AA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5" y="26"/>
                  <a:ext cx="479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69" name="Text Box 137">
                  <a:extLst>
                    <a:ext uri="{FF2B5EF4-FFF2-40B4-BE49-F238E27FC236}">
                      <a16:creationId xmlns:a16="http://schemas.microsoft.com/office/drawing/2014/main" id="{7C95F092-5EA4-4E1E-BF4D-5C98FA8DB47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8" y="-33"/>
                  <a:ext cx="744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DMem</a:t>
                  </a:r>
                </a:p>
              </p:txBody>
            </p:sp>
          </p:grpSp>
          <p:sp>
            <p:nvSpPr>
              <p:cNvPr id="18570" name="未知">
                <a:extLst>
                  <a:ext uri="{FF2B5EF4-FFF2-40B4-BE49-F238E27FC236}">
                    <a16:creationId xmlns:a16="http://schemas.microsoft.com/office/drawing/2014/main" id="{D0D3F372-63F9-4CFE-B99D-C52201C63E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71" name="Line 139">
                <a:extLst>
                  <a:ext uri="{FF2B5EF4-FFF2-40B4-BE49-F238E27FC236}">
                    <a16:creationId xmlns:a16="http://schemas.microsoft.com/office/drawing/2014/main" id="{4B1ABB14-D42F-47C4-AFDE-E8E071D8EA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3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8572" name="Line 140">
                <a:extLst>
                  <a:ext uri="{FF2B5EF4-FFF2-40B4-BE49-F238E27FC236}">
                    <a16:creationId xmlns:a16="http://schemas.microsoft.com/office/drawing/2014/main" id="{C84D9D54-1AE4-4DE2-B537-AF9DA40CD24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2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2593" name="Group 141">
                <a:extLst>
                  <a:ext uri="{FF2B5EF4-FFF2-40B4-BE49-F238E27FC236}">
                    <a16:creationId xmlns:a16="http://schemas.microsoft.com/office/drawing/2014/main" id="{C36E1E11-9FAF-4C37-8A92-7A35B75CD7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7" cy="544"/>
              </a:xfrm>
            </p:grpSpPr>
            <p:sp>
              <p:nvSpPr>
                <p:cNvPr id="18574" name="Rectangle 142">
                  <a:extLst>
                    <a:ext uri="{FF2B5EF4-FFF2-40B4-BE49-F238E27FC236}">
                      <a16:creationId xmlns:a16="http://schemas.microsoft.com/office/drawing/2014/main" id="{B8720E9C-F05A-430D-A953-CD4361E279E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1" y="26"/>
                  <a:ext cx="480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75" name="Text Box 143">
                  <a:extLst>
                    <a:ext uri="{FF2B5EF4-FFF2-40B4-BE49-F238E27FC236}">
                      <a16:creationId xmlns:a16="http://schemas.microsoft.com/office/drawing/2014/main" id="{9438DE32-8A71-4C00-AB2B-CA73B4762A9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3" y="-33"/>
                  <a:ext cx="697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Ifetch</a:t>
                  </a:r>
                </a:p>
              </p:txBody>
            </p:sp>
          </p:grpSp>
          <p:grpSp>
            <p:nvGrpSpPr>
              <p:cNvPr id="22594" name="Group 144">
                <a:extLst>
                  <a:ext uri="{FF2B5EF4-FFF2-40B4-BE49-F238E27FC236}">
                    <a16:creationId xmlns:a16="http://schemas.microsoft.com/office/drawing/2014/main" id="{A11533A2-A0D0-44B1-8A6C-CAE25B76D4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8577" name="Rectangle 145">
                  <a:extLst>
                    <a:ext uri="{FF2B5EF4-FFF2-40B4-BE49-F238E27FC236}">
                      <a16:creationId xmlns:a16="http://schemas.microsoft.com/office/drawing/2014/main" id="{1F6671D8-6F8A-4849-98C0-D55D7387519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3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78" name="Rectangle 146">
                  <a:extLst>
                    <a:ext uri="{FF2B5EF4-FFF2-40B4-BE49-F238E27FC236}">
                      <a16:creationId xmlns:a16="http://schemas.microsoft.com/office/drawing/2014/main" id="{D28BA773-AE03-4023-AD82-0FDCF6812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79" name="Rectangle 147">
                  <a:extLst>
                    <a:ext uri="{FF2B5EF4-FFF2-40B4-BE49-F238E27FC236}">
                      <a16:creationId xmlns:a16="http://schemas.microsoft.com/office/drawing/2014/main" id="{166CA313-2B92-4234-BC06-0D89A895FED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580" name="Rectangle 148">
                  <a:extLst>
                    <a:ext uri="{FF2B5EF4-FFF2-40B4-BE49-F238E27FC236}">
                      <a16:creationId xmlns:a16="http://schemas.microsoft.com/office/drawing/2014/main" id="{41F025AE-045D-4838-81CB-2012A41FA4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3"/>
                  <a:ext cx="70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595" name="Group 149">
                <a:extLst>
                  <a:ext uri="{FF2B5EF4-FFF2-40B4-BE49-F238E27FC236}">
                    <a16:creationId xmlns:a16="http://schemas.microsoft.com/office/drawing/2014/main" id="{BE49581F-60B6-4264-97C8-81F9D12CE7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23" y="67"/>
                <a:ext cx="243" cy="263"/>
                <a:chOff x="44" y="-29"/>
                <a:chExt cx="522" cy="486"/>
              </a:xfrm>
            </p:grpSpPr>
            <p:grpSp>
              <p:nvGrpSpPr>
                <p:cNvPr id="22596" name="Group 150">
                  <a:extLst>
                    <a:ext uri="{FF2B5EF4-FFF2-40B4-BE49-F238E27FC236}">
                      <a16:creationId xmlns:a16="http://schemas.microsoft.com/office/drawing/2014/main" id="{750EA501-C079-408A-A4CB-C2E70D511A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1" y="24"/>
                  <a:ext cx="480" cy="432"/>
                  <a:chOff x="0" y="0"/>
                  <a:chExt cx="480" cy="432"/>
                </a:xfrm>
              </p:grpSpPr>
              <p:sp>
                <p:nvSpPr>
                  <p:cNvPr id="18583" name="Rectangle 151">
                    <a:extLst>
                      <a:ext uri="{FF2B5EF4-FFF2-40B4-BE49-F238E27FC236}">
                        <a16:creationId xmlns:a16="http://schemas.microsoft.com/office/drawing/2014/main" id="{72C11004-1BD0-4035-803B-27D40423107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84" name="Rectangle 152">
                    <a:extLst>
                      <a:ext uri="{FF2B5EF4-FFF2-40B4-BE49-F238E27FC236}">
                        <a16:creationId xmlns:a16="http://schemas.microsoft.com/office/drawing/2014/main" id="{C9D730AB-FC8A-431C-968E-3E39871ECFD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85" name="Text Box 153">
                  <a:extLst>
                    <a:ext uri="{FF2B5EF4-FFF2-40B4-BE49-F238E27FC236}">
                      <a16:creationId xmlns:a16="http://schemas.microsoft.com/office/drawing/2014/main" id="{ADDD8594-0611-4AFA-811A-3957E59D6BE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Reg</a:t>
                  </a:r>
                </a:p>
              </p:txBody>
            </p:sp>
          </p:grpSp>
        </p:grpSp>
        <p:sp>
          <p:nvSpPr>
            <p:cNvPr id="18586" name="Line 154">
              <a:extLst>
                <a:ext uri="{FF2B5EF4-FFF2-40B4-BE49-F238E27FC236}">
                  <a16:creationId xmlns:a16="http://schemas.microsoft.com/office/drawing/2014/main" id="{336BAFF5-022C-482A-9FF6-14F6C4398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587" name="Line 155">
              <a:extLst>
                <a:ext uri="{FF2B5EF4-FFF2-40B4-BE49-F238E27FC236}">
                  <a16:creationId xmlns:a16="http://schemas.microsoft.com/office/drawing/2014/main" id="{F1FC49F0-BCE1-4A04-BC9C-F3F6002E6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588" name="Line 156">
              <a:extLst>
                <a:ext uri="{FF2B5EF4-FFF2-40B4-BE49-F238E27FC236}">
                  <a16:creationId xmlns:a16="http://schemas.microsoft.com/office/drawing/2014/main" id="{A62C0C91-7639-4B4D-B152-6BCA85A2D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589" name="Line 157">
              <a:extLst>
                <a:ext uri="{FF2B5EF4-FFF2-40B4-BE49-F238E27FC236}">
                  <a16:creationId xmlns:a16="http://schemas.microsoft.com/office/drawing/2014/main" id="{90EA9681-1DB4-4D16-B5BE-51DF0CA6F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590" name="Line 158">
              <a:extLst>
                <a:ext uri="{FF2B5EF4-FFF2-40B4-BE49-F238E27FC236}">
                  <a16:creationId xmlns:a16="http://schemas.microsoft.com/office/drawing/2014/main" id="{047ADCD0-AEE2-41BD-97F5-05D7DFBE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591" name="Line 159">
              <a:extLst>
                <a:ext uri="{FF2B5EF4-FFF2-40B4-BE49-F238E27FC236}">
                  <a16:creationId xmlns:a16="http://schemas.microsoft.com/office/drawing/2014/main" id="{5934CF41-E1D1-40E2-B7EE-C2108D703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8592" name="Line 160">
              <a:extLst>
                <a:ext uri="{FF2B5EF4-FFF2-40B4-BE49-F238E27FC236}">
                  <a16:creationId xmlns:a16="http://schemas.microsoft.com/office/drawing/2014/main" id="{D20397A9-BED5-4F14-B6AE-E21A7AB1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2572" name="Group 161">
              <a:extLst>
                <a:ext uri="{FF2B5EF4-FFF2-40B4-BE49-F238E27FC236}">
                  <a16:creationId xmlns:a16="http://schemas.microsoft.com/office/drawing/2014/main" id="{10A4513E-1B3E-4C37-BD72-0AC338EA2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2016"/>
              <a:ext cx="2736" cy="441"/>
              <a:chOff x="0" y="0"/>
              <a:chExt cx="2736" cy="441"/>
            </a:xfrm>
          </p:grpSpPr>
          <p:sp>
            <p:nvSpPr>
              <p:cNvPr id="18594" name="AutoShape 162">
                <a:extLst>
                  <a:ext uri="{FF2B5EF4-FFF2-40B4-BE49-F238E27FC236}">
                    <a16:creationId xmlns:a16="http://schemas.microsoft.com/office/drawing/2014/main" id="{1CC4B579-7F36-4B8E-9D62-A6C790DAF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"/>
                <a:ext cx="480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Bubble</a:t>
                </a:r>
              </a:p>
            </p:txBody>
          </p:sp>
          <p:sp>
            <p:nvSpPr>
              <p:cNvPr id="18595" name="AutoShape 163">
                <a:extLst>
                  <a:ext uri="{FF2B5EF4-FFF2-40B4-BE49-F238E27FC236}">
                    <a16:creationId xmlns:a16="http://schemas.microsoft.com/office/drawing/2014/main" id="{2C30243B-A071-42F5-BF15-00982FCF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" y="48"/>
                <a:ext cx="529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Bubble</a:t>
                </a:r>
              </a:p>
            </p:txBody>
          </p:sp>
          <p:sp>
            <p:nvSpPr>
              <p:cNvPr id="18596" name="AutoShape 164">
                <a:extLst>
                  <a:ext uri="{FF2B5EF4-FFF2-40B4-BE49-F238E27FC236}">
                    <a16:creationId xmlns:a16="http://schemas.microsoft.com/office/drawing/2014/main" id="{CF40454D-39D0-47C8-B67C-073FCA4D1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48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Bubble</a:t>
                </a:r>
              </a:p>
            </p:txBody>
          </p:sp>
          <p:sp>
            <p:nvSpPr>
              <p:cNvPr id="18597" name="AutoShape 165">
                <a:extLst>
                  <a:ext uri="{FF2B5EF4-FFF2-40B4-BE49-F238E27FC236}">
                    <a16:creationId xmlns:a16="http://schemas.microsoft.com/office/drawing/2014/main" id="{6C3D1948-487C-4004-BBAB-FC224403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48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Bubble</a:t>
                </a:r>
              </a:p>
            </p:txBody>
          </p:sp>
          <p:sp>
            <p:nvSpPr>
              <p:cNvPr id="18598" name="AutoShape 166">
                <a:extLst>
                  <a:ext uri="{FF2B5EF4-FFF2-40B4-BE49-F238E27FC236}">
                    <a16:creationId xmlns:a16="http://schemas.microsoft.com/office/drawing/2014/main" id="{3A481EBD-EFE9-459F-9E20-A7DF224F3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" y="48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Bubble</a:t>
                </a:r>
              </a:p>
            </p:txBody>
          </p:sp>
          <p:grpSp>
            <p:nvGrpSpPr>
              <p:cNvPr id="22578" name="Group 167">
                <a:extLst>
                  <a:ext uri="{FF2B5EF4-FFF2-40B4-BE49-F238E27FC236}">
                    <a16:creationId xmlns:a16="http://schemas.microsoft.com/office/drawing/2014/main" id="{696D598A-961A-4D2B-9D3A-7EE17BC19F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7" y="0"/>
                <a:ext cx="1660" cy="441"/>
                <a:chOff x="0" y="0"/>
                <a:chExt cx="2088" cy="681"/>
              </a:xfrm>
            </p:grpSpPr>
            <p:sp>
              <p:nvSpPr>
                <p:cNvPr id="18600" name="Rectangle 168">
                  <a:extLst>
                    <a:ext uri="{FF2B5EF4-FFF2-40B4-BE49-F238E27FC236}">
                      <a16:creationId xmlns:a16="http://schemas.microsoft.com/office/drawing/2014/main" id="{D736F723-0B7F-4D85-8E36-2907D0372C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601" name="Rectangle 169">
                  <a:extLst>
                    <a:ext uri="{FF2B5EF4-FFF2-40B4-BE49-F238E27FC236}">
                      <a16:creationId xmlns:a16="http://schemas.microsoft.com/office/drawing/2014/main" id="{9FCE1303-CBAB-47A6-BD03-00F8379361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602" name="Rectangle 170">
                  <a:extLst>
                    <a:ext uri="{FF2B5EF4-FFF2-40B4-BE49-F238E27FC236}">
                      <a16:creationId xmlns:a16="http://schemas.microsoft.com/office/drawing/2014/main" id="{5B8BBB4F-81C6-4DAB-90ED-04BDBB662E7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8603" name="Rectangle 171">
                  <a:extLst>
                    <a:ext uri="{FF2B5EF4-FFF2-40B4-BE49-F238E27FC236}">
                      <a16:creationId xmlns:a16="http://schemas.microsoft.com/office/drawing/2014/main" id="{2D710EFB-4D08-4B56-BC0C-CCAFCC604C3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3"/>
                  <a:ext cx="72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06FA04-0914-4259-B144-34078DDA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E415B8-2623-4895-87DF-5E7E76CB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5DD2-D08B-4D47-ACD3-C54FD370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50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57E517-4C37-42DA-ABE7-B5BA89724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on R1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4DAA358E-0D83-4B53-8BBC-21AD8C8CB174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01800"/>
            <a:ext cx="8202612" cy="3548063"/>
            <a:chOff x="21" y="0"/>
            <a:chExt cx="5166" cy="2980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C4F75FB7-8052-418E-B3AD-316D4C1B6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556"/>
              <a:ext cx="173" cy="2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29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</a:t>
              </a:r>
            </a:p>
          </p:txBody>
        </p:sp>
        <p:sp>
          <p:nvSpPr>
            <p:cNvPr id="19461" name="Line 5">
              <a:extLst>
                <a:ext uri="{FF2B5EF4-FFF2-40B4-BE49-F238E27FC236}">
                  <a16:creationId xmlns:a16="http://schemas.microsoft.com/office/drawing/2014/main" id="{3DB8E2BA-7699-46BC-A942-D00EEB6B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" y="568"/>
              <a:ext cx="0" cy="23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9462" name="Rectangle 6">
              <a:extLst>
                <a:ext uri="{FF2B5EF4-FFF2-40B4-BE49-F238E27FC236}">
                  <a16:creationId xmlns:a16="http://schemas.microsoft.com/office/drawing/2014/main" id="{85F77934-B448-47BF-B12E-8FB75BF6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604"/>
              <a:ext cx="69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add </a:t>
              </a:r>
              <a:r>
                <a:rPr lang="en-US" altLang="zh-CN" sz="1429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,r2,r3</a:t>
              </a:r>
            </a:p>
          </p:txBody>
        </p:sp>
        <p:sp>
          <p:nvSpPr>
            <p:cNvPr id="19463" name="Rectangle 7">
              <a:extLst>
                <a:ext uri="{FF2B5EF4-FFF2-40B4-BE49-F238E27FC236}">
                  <a16:creationId xmlns:a16="http://schemas.microsoft.com/office/drawing/2014/main" id="{5FF25E02-4052-436D-BB0B-50C2BB31B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156"/>
              <a:ext cx="68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sub r4,</a:t>
              </a:r>
              <a:r>
                <a:rPr lang="en-US" altLang="zh-CN" sz="1429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,r3</a:t>
              </a:r>
            </a:p>
          </p:txBody>
        </p:sp>
        <p:sp>
          <p:nvSpPr>
            <p:cNvPr id="19464" name="Rectangle 8">
              <a:extLst>
                <a:ext uri="{FF2B5EF4-FFF2-40B4-BE49-F238E27FC236}">
                  <a16:creationId xmlns:a16="http://schemas.microsoft.com/office/drawing/2014/main" id="{98CC6E63-B93E-4EDD-B621-28575B5C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684"/>
              <a:ext cx="69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and r6,</a:t>
              </a:r>
              <a:r>
                <a:rPr lang="en-US" altLang="zh-CN" sz="1429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,r7</a:t>
              </a:r>
            </a:p>
          </p:txBody>
        </p:sp>
        <p:sp>
          <p:nvSpPr>
            <p:cNvPr id="19465" name="Rectangle 9">
              <a:extLst>
                <a:ext uri="{FF2B5EF4-FFF2-40B4-BE49-F238E27FC236}">
                  <a16:creationId xmlns:a16="http://schemas.microsoft.com/office/drawing/2014/main" id="{E6091EE4-1828-4395-8945-11EF036A7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224"/>
              <a:ext cx="68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or   r8,</a:t>
              </a:r>
              <a:r>
                <a:rPr lang="en-US" altLang="zh-CN" sz="1429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,r9</a:t>
              </a:r>
            </a:p>
          </p:txBody>
        </p:sp>
        <p:sp>
          <p:nvSpPr>
            <p:cNvPr id="19466" name="Rectangle 10">
              <a:extLst>
                <a:ext uri="{FF2B5EF4-FFF2-40B4-BE49-F238E27FC236}">
                  <a16:creationId xmlns:a16="http://schemas.microsoft.com/office/drawing/2014/main" id="{9B05C3A1-C0A1-44A5-94F1-4C1E118B5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2711"/>
              <a:ext cx="79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xor r10,</a:t>
              </a:r>
              <a:r>
                <a:rPr lang="en-US" altLang="zh-CN" sz="1429">
                  <a:solidFill>
                    <a:schemeClr val="accent2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,r11</a:t>
              </a:r>
            </a:p>
          </p:txBody>
        </p:sp>
        <p:grpSp>
          <p:nvGrpSpPr>
            <p:cNvPr id="23563" name="Group 11">
              <a:extLst>
                <a:ext uri="{FF2B5EF4-FFF2-40B4-BE49-F238E27FC236}">
                  <a16:creationId xmlns:a16="http://schemas.microsoft.com/office/drawing/2014/main" id="{A2FE8145-B45B-4CFD-A707-9902D54812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17" y="424"/>
              <a:ext cx="3870" cy="2556"/>
              <a:chOff x="35" y="-19"/>
              <a:chExt cx="3670" cy="2556"/>
            </a:xfrm>
          </p:grpSpPr>
          <p:grpSp>
            <p:nvGrpSpPr>
              <p:cNvPr id="23576" name="Group 12">
                <a:extLst>
                  <a:ext uri="{FF2B5EF4-FFF2-40B4-BE49-F238E27FC236}">
                    <a16:creationId xmlns:a16="http://schemas.microsoft.com/office/drawing/2014/main" id="{CCE577DE-DBAF-4E73-B030-458B938E890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69" y="1039"/>
                <a:ext cx="1997" cy="458"/>
                <a:chOff x="35" y="-17"/>
                <a:chExt cx="1997" cy="458"/>
              </a:xfrm>
            </p:grpSpPr>
            <p:grpSp>
              <p:nvGrpSpPr>
                <p:cNvPr id="23713" name="Group 13">
                  <a:extLst>
                    <a:ext uri="{FF2B5EF4-FFF2-40B4-BE49-F238E27FC236}">
                      <a16:creationId xmlns:a16="http://schemas.microsoft.com/office/drawing/2014/main" id="{8E291021-1D0D-4C64-8BDC-EF3930CB4A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6" y="75"/>
                  <a:ext cx="294" cy="262"/>
                  <a:chOff x="51" y="-29"/>
                  <a:chExt cx="637" cy="485"/>
                </a:xfrm>
              </p:grpSpPr>
              <p:grpSp>
                <p:nvGrpSpPr>
                  <p:cNvPr id="23742" name="Group 14">
                    <a:extLst>
                      <a:ext uri="{FF2B5EF4-FFF2-40B4-BE49-F238E27FC236}">
                        <a16:creationId xmlns:a16="http://schemas.microsoft.com/office/drawing/2014/main" id="{3D99369D-C25E-45FD-AB3F-4F1F1865C13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4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471" name="Rectangle 15">
                      <a:extLst>
                        <a:ext uri="{FF2B5EF4-FFF2-40B4-BE49-F238E27FC236}">
                          <a16:creationId xmlns:a16="http://schemas.microsoft.com/office/drawing/2014/main" id="{51E8045E-719F-4723-B6C3-E0CE1D83A87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1" y="0"/>
                      <a:ext cx="238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472" name="Rectangle 16">
                      <a:extLst>
                        <a:ext uri="{FF2B5EF4-FFF2-40B4-BE49-F238E27FC236}">
                          <a16:creationId xmlns:a16="http://schemas.microsoft.com/office/drawing/2014/main" id="{7404CD8C-9F0E-45A8-9122-395AA436889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" y="0"/>
                      <a:ext cx="479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473" name="Text Box 17">
                    <a:extLst>
                      <a:ext uri="{FF2B5EF4-FFF2-40B4-BE49-F238E27FC236}">
                        <a16:creationId xmlns:a16="http://schemas.microsoft.com/office/drawing/2014/main" id="{14D809C6-8754-4998-A844-A990921A6BA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1" y="-28"/>
                    <a:ext cx="637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19474" name="Line 18">
                  <a:extLst>
                    <a:ext uri="{FF2B5EF4-FFF2-40B4-BE49-F238E27FC236}">
                      <a16:creationId xmlns:a16="http://schemas.microsoft.com/office/drawing/2014/main" id="{E3BF0FFF-CEAB-456D-9703-0925F12933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152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475" name="Line 19">
                  <a:extLst>
                    <a:ext uri="{FF2B5EF4-FFF2-40B4-BE49-F238E27FC236}">
                      <a16:creationId xmlns:a16="http://schemas.microsoft.com/office/drawing/2014/main" id="{3A36F31F-9FDA-425B-8E8F-64F6ADE44E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716" name="Group 20">
                  <a:extLst>
                    <a:ext uri="{FF2B5EF4-FFF2-40B4-BE49-F238E27FC236}">
                      <a16:creationId xmlns:a16="http://schemas.microsoft.com/office/drawing/2014/main" id="{53CFA12A-B2E8-4E0C-8710-7FBDF36BE3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72" y="-17"/>
                  <a:ext cx="227" cy="426"/>
                  <a:chOff x="0" y="-60"/>
                  <a:chExt cx="410" cy="882"/>
                </a:xfrm>
              </p:grpSpPr>
              <p:sp>
                <p:nvSpPr>
                  <p:cNvPr id="19477" name="AutoShape 21">
                    <a:extLst>
                      <a:ext uri="{FF2B5EF4-FFF2-40B4-BE49-F238E27FC236}">
                        <a16:creationId xmlns:a16="http://schemas.microsoft.com/office/drawing/2014/main" id="{F88098F2-7890-4A9D-9334-3D9BD19B74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2" y="257"/>
                    <a:ext cx="765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478" name="AutoShape 22">
                    <a:extLst>
                      <a:ext uri="{FF2B5EF4-FFF2-40B4-BE49-F238E27FC236}">
                        <a16:creationId xmlns:a16="http://schemas.microsoft.com/office/drawing/2014/main" id="{2A6BB39A-112C-43DC-B7D5-AA36EE1B6E4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5" y="343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79" name="未知">
                    <a:extLst>
                      <a:ext uri="{FF2B5EF4-FFF2-40B4-BE49-F238E27FC236}">
                        <a16:creationId xmlns:a16="http://schemas.microsoft.com/office/drawing/2014/main" id="{175FABF4-6DF1-4C43-9BBE-0BFE7EC84B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8" y="357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80" name="Text Box 24">
                    <a:extLst>
                      <a:ext uri="{FF2B5EF4-FFF2-40B4-BE49-F238E27FC236}">
                        <a16:creationId xmlns:a16="http://schemas.microsoft.com/office/drawing/2014/main" id="{4080C6D9-6879-4612-91BC-990FAB8F470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198" y="213"/>
                    <a:ext cx="881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19481" name="Line 25">
                  <a:extLst>
                    <a:ext uri="{FF2B5EF4-FFF2-40B4-BE49-F238E27FC236}">
                      <a16:creationId xmlns:a16="http://schemas.microsoft.com/office/drawing/2014/main" id="{1BDDD60B-DFBD-4D3D-9FC4-6659F26D27A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73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482" name="Line 26">
                  <a:extLst>
                    <a:ext uri="{FF2B5EF4-FFF2-40B4-BE49-F238E27FC236}">
                      <a16:creationId xmlns:a16="http://schemas.microsoft.com/office/drawing/2014/main" id="{5457A991-D033-4CDB-AD12-6BCF7F5E0D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719" name="Group 27">
                  <a:extLst>
                    <a:ext uri="{FF2B5EF4-FFF2-40B4-BE49-F238E27FC236}">
                      <a16:creationId xmlns:a16="http://schemas.microsoft.com/office/drawing/2014/main" id="{00FE14EB-5BD8-4F55-BDE3-BFC108155A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60" y="77"/>
                  <a:ext cx="419" cy="262"/>
                  <a:chOff x="83" y="-32"/>
                  <a:chExt cx="903" cy="544"/>
                </a:xfrm>
              </p:grpSpPr>
              <p:sp>
                <p:nvSpPr>
                  <p:cNvPr id="19484" name="Rectangle 28">
                    <a:extLst>
                      <a:ext uri="{FF2B5EF4-FFF2-40B4-BE49-F238E27FC236}">
                        <a16:creationId xmlns:a16="http://schemas.microsoft.com/office/drawing/2014/main" id="{C2C78E29-3F89-42C6-9A64-89267C5DF0E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" y="26"/>
                    <a:ext cx="480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485" name="Text Box 29">
                    <a:extLst>
                      <a:ext uri="{FF2B5EF4-FFF2-40B4-BE49-F238E27FC236}">
                        <a16:creationId xmlns:a16="http://schemas.microsoft.com/office/drawing/2014/main" id="{C2B43807-9AD1-4601-AC69-F83BAFDEF46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83" y="-32"/>
                    <a:ext cx="903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19486" name="未知">
                  <a:extLst>
                    <a:ext uri="{FF2B5EF4-FFF2-40B4-BE49-F238E27FC236}">
                      <a16:creationId xmlns:a16="http://schemas.microsoft.com/office/drawing/2014/main" id="{2974981A-40EE-47CB-ACB1-D3E03A83B6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9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487" name="Line 31">
                  <a:extLst>
                    <a:ext uri="{FF2B5EF4-FFF2-40B4-BE49-F238E27FC236}">
                      <a16:creationId xmlns:a16="http://schemas.microsoft.com/office/drawing/2014/main" id="{4B331C1F-B1B9-4EA7-B610-2120CF912E0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1" y="292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488" name="Line 32">
                  <a:extLst>
                    <a:ext uri="{FF2B5EF4-FFF2-40B4-BE49-F238E27FC236}">
                      <a16:creationId xmlns:a16="http://schemas.microsoft.com/office/drawing/2014/main" id="{9BB468D2-5A2F-469F-AB72-56159E1611A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0" y="152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723" name="Group 33">
                  <a:extLst>
                    <a:ext uri="{FF2B5EF4-FFF2-40B4-BE49-F238E27FC236}">
                      <a16:creationId xmlns:a16="http://schemas.microsoft.com/office/drawing/2014/main" id="{FD5C5F70-0EBD-40C1-93C4-C186BCE4C3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5" y="77"/>
                  <a:ext cx="391" cy="262"/>
                  <a:chOff x="76" y="-32"/>
                  <a:chExt cx="844" cy="544"/>
                </a:xfrm>
              </p:grpSpPr>
              <p:sp>
                <p:nvSpPr>
                  <p:cNvPr id="19490" name="Rectangle 34">
                    <a:extLst>
                      <a:ext uri="{FF2B5EF4-FFF2-40B4-BE49-F238E27FC236}">
                        <a16:creationId xmlns:a16="http://schemas.microsoft.com/office/drawing/2014/main" id="{3DD2416D-91AF-4B95-8EA0-B58810BCD3F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" y="26"/>
                    <a:ext cx="481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491" name="Text Box 35">
                    <a:extLst>
                      <a:ext uri="{FF2B5EF4-FFF2-40B4-BE49-F238E27FC236}">
                        <a16:creationId xmlns:a16="http://schemas.microsoft.com/office/drawing/2014/main" id="{4F1B9D9A-A4DF-4932-9E4C-A55EC73C88E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6" y="-32"/>
                    <a:ext cx="843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3724" name="Group 36">
                  <a:extLst>
                    <a:ext uri="{FF2B5EF4-FFF2-40B4-BE49-F238E27FC236}">
                      <a16:creationId xmlns:a16="http://schemas.microsoft.com/office/drawing/2014/main" id="{E25EE51B-F9F7-4563-B544-0A0C69074C5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09" y="0"/>
                  <a:ext cx="1297" cy="441"/>
                  <a:chOff x="0" y="0"/>
                  <a:chExt cx="2088" cy="681"/>
                </a:xfrm>
              </p:grpSpPr>
              <p:sp>
                <p:nvSpPr>
                  <p:cNvPr id="19493" name="Rectangle 37">
                    <a:extLst>
                      <a:ext uri="{FF2B5EF4-FFF2-40B4-BE49-F238E27FC236}">
                        <a16:creationId xmlns:a16="http://schemas.microsoft.com/office/drawing/2014/main" id="{82EE6D30-5E18-4346-8000-5F9FD3C932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1" y="2"/>
                    <a:ext cx="72" cy="67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94" name="Rectangle 38">
                    <a:extLst>
                      <a:ext uri="{FF2B5EF4-FFF2-40B4-BE49-F238E27FC236}">
                        <a16:creationId xmlns:a16="http://schemas.microsoft.com/office/drawing/2014/main" id="{710E7F9A-2E5F-40B6-B19D-34EA0CB7215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2"/>
                    <a:ext cx="72" cy="67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95" name="Rectangle 39">
                    <a:extLst>
                      <a:ext uri="{FF2B5EF4-FFF2-40B4-BE49-F238E27FC236}">
                        <a16:creationId xmlns:a16="http://schemas.microsoft.com/office/drawing/2014/main" id="{264ED395-FDEC-4A43-8CF1-2ECA53489E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2"/>
                    <a:ext cx="72" cy="67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96" name="Rectangle 40">
                    <a:extLst>
                      <a:ext uri="{FF2B5EF4-FFF2-40B4-BE49-F238E27FC236}">
                        <a16:creationId xmlns:a16="http://schemas.microsoft.com/office/drawing/2014/main" id="{496CD29C-505E-4180-879D-1428BDBEB47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6"/>
                    <a:ext cx="70" cy="67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725" name="Group 41">
                  <a:extLst>
                    <a:ext uri="{FF2B5EF4-FFF2-40B4-BE49-F238E27FC236}">
                      <a16:creationId xmlns:a16="http://schemas.microsoft.com/office/drawing/2014/main" id="{8951A962-18E7-4DBB-96BD-62BBC95D6C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38" y="67"/>
                  <a:ext cx="294" cy="262"/>
                  <a:chOff x="51" y="-29"/>
                  <a:chExt cx="633" cy="485"/>
                </a:xfrm>
              </p:grpSpPr>
              <p:grpSp>
                <p:nvGrpSpPr>
                  <p:cNvPr id="23726" name="Group 42">
                    <a:extLst>
                      <a:ext uri="{FF2B5EF4-FFF2-40B4-BE49-F238E27FC236}">
                        <a16:creationId xmlns:a16="http://schemas.microsoft.com/office/drawing/2014/main" id="{6F462353-56BC-4B47-B147-04ECC14DAAD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1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499" name="Rectangle 43">
                      <a:extLst>
                        <a:ext uri="{FF2B5EF4-FFF2-40B4-BE49-F238E27FC236}">
                          <a16:creationId xmlns:a16="http://schemas.microsoft.com/office/drawing/2014/main" id="{7E50DB13-C3CF-4356-80C4-A5AB01F008B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00" name="Rectangle 44">
                      <a:extLst>
                        <a:ext uri="{FF2B5EF4-FFF2-40B4-BE49-F238E27FC236}">
                          <a16:creationId xmlns:a16="http://schemas.microsoft.com/office/drawing/2014/main" id="{CE9F5C24-6C38-4415-BF7B-65AAE81AD81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01" name="Text Box 45">
                    <a:extLst>
                      <a:ext uri="{FF2B5EF4-FFF2-40B4-BE49-F238E27FC236}">
                        <a16:creationId xmlns:a16="http://schemas.microsoft.com/office/drawing/2014/main" id="{BD140FEC-B4AE-47E8-B6E5-4FF557ED711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1" y="-28"/>
                    <a:ext cx="633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3577" name="Group 46">
                <a:extLst>
                  <a:ext uri="{FF2B5EF4-FFF2-40B4-BE49-F238E27FC236}">
                    <a16:creationId xmlns:a16="http://schemas.microsoft.com/office/drawing/2014/main" id="{FC788347-12DE-4A97-B9CA-F50AD66FE3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0" y="504"/>
                <a:ext cx="1998" cy="457"/>
                <a:chOff x="35" y="-16"/>
                <a:chExt cx="1998" cy="457"/>
              </a:xfrm>
            </p:grpSpPr>
            <p:grpSp>
              <p:nvGrpSpPr>
                <p:cNvPr id="23680" name="Group 47">
                  <a:extLst>
                    <a:ext uri="{FF2B5EF4-FFF2-40B4-BE49-F238E27FC236}">
                      <a16:creationId xmlns:a16="http://schemas.microsoft.com/office/drawing/2014/main" id="{65B6A02A-A04E-45E6-856C-C5F879E33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6" y="75"/>
                  <a:ext cx="294" cy="262"/>
                  <a:chOff x="51" y="-29"/>
                  <a:chExt cx="637" cy="485"/>
                </a:xfrm>
              </p:grpSpPr>
              <p:grpSp>
                <p:nvGrpSpPr>
                  <p:cNvPr id="23709" name="Group 48">
                    <a:extLst>
                      <a:ext uri="{FF2B5EF4-FFF2-40B4-BE49-F238E27FC236}">
                        <a16:creationId xmlns:a16="http://schemas.microsoft.com/office/drawing/2014/main" id="{D52B62A2-9793-40C1-B8C5-DDEE196123B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2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05" name="Rectangle 49">
                      <a:extLst>
                        <a:ext uri="{FF2B5EF4-FFF2-40B4-BE49-F238E27FC236}">
                          <a16:creationId xmlns:a16="http://schemas.microsoft.com/office/drawing/2014/main" id="{CDC55C72-B685-48FD-B334-20081B64F7C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1" y="0"/>
                      <a:ext cx="238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06" name="Rectangle 50">
                      <a:extLst>
                        <a:ext uri="{FF2B5EF4-FFF2-40B4-BE49-F238E27FC236}">
                          <a16:creationId xmlns:a16="http://schemas.microsoft.com/office/drawing/2014/main" id="{6B34EB72-2863-4E41-A60A-BDD3C190B60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79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07" name="Text Box 51">
                    <a:extLst>
                      <a:ext uri="{FF2B5EF4-FFF2-40B4-BE49-F238E27FC236}">
                        <a16:creationId xmlns:a16="http://schemas.microsoft.com/office/drawing/2014/main" id="{A94CA960-6DFA-41F9-ACB9-08A407EB663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0" y="-30"/>
                    <a:ext cx="637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19508" name="Line 52">
                  <a:extLst>
                    <a:ext uri="{FF2B5EF4-FFF2-40B4-BE49-F238E27FC236}">
                      <a16:creationId xmlns:a16="http://schemas.microsoft.com/office/drawing/2014/main" id="{EB4016E7-C186-4F33-90E9-507C6BCD73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1" y="15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09" name="Line 53">
                  <a:extLst>
                    <a:ext uri="{FF2B5EF4-FFF2-40B4-BE49-F238E27FC236}">
                      <a16:creationId xmlns:a16="http://schemas.microsoft.com/office/drawing/2014/main" id="{7B748684-EEC5-43DB-A9A8-1DE4027945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1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83" name="Group 54">
                  <a:extLst>
                    <a:ext uri="{FF2B5EF4-FFF2-40B4-BE49-F238E27FC236}">
                      <a16:creationId xmlns:a16="http://schemas.microsoft.com/office/drawing/2014/main" id="{C3473830-5DDD-478F-ACF5-6F4349C8DA1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71" y="-16"/>
                  <a:ext cx="227" cy="426"/>
                  <a:chOff x="0" y="-60"/>
                  <a:chExt cx="410" cy="882"/>
                </a:xfrm>
              </p:grpSpPr>
              <p:sp>
                <p:nvSpPr>
                  <p:cNvPr id="19511" name="AutoShape 55">
                    <a:extLst>
                      <a:ext uri="{FF2B5EF4-FFF2-40B4-BE49-F238E27FC236}">
                        <a16:creationId xmlns:a16="http://schemas.microsoft.com/office/drawing/2014/main" id="{7E1C1434-B5DF-480A-8C76-3B0DE37CB23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5" y="256"/>
                    <a:ext cx="770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12" name="AutoShape 56">
                    <a:extLst>
                      <a:ext uri="{FF2B5EF4-FFF2-40B4-BE49-F238E27FC236}">
                        <a16:creationId xmlns:a16="http://schemas.microsoft.com/office/drawing/2014/main" id="{4DCD7482-84E2-402C-AE24-63BBDA44946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5" y="341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13" name="未知">
                    <a:extLst>
                      <a:ext uri="{FF2B5EF4-FFF2-40B4-BE49-F238E27FC236}">
                        <a16:creationId xmlns:a16="http://schemas.microsoft.com/office/drawing/2014/main" id="{D1754B9D-88E5-452A-826D-893595991D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8" y="354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14" name="Text Box 58">
                    <a:extLst>
                      <a:ext uri="{FF2B5EF4-FFF2-40B4-BE49-F238E27FC236}">
                        <a16:creationId xmlns:a16="http://schemas.microsoft.com/office/drawing/2014/main" id="{A6137B60-78A3-4C83-8594-C5B9753C7CB9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200" y="213"/>
                    <a:ext cx="883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19515" name="Line 59">
                  <a:extLst>
                    <a:ext uri="{FF2B5EF4-FFF2-40B4-BE49-F238E27FC236}">
                      <a16:creationId xmlns:a16="http://schemas.microsoft.com/office/drawing/2014/main" id="{0D830845-BA6F-4389-B701-981AB8BD02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72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16" name="Line 60">
                  <a:extLst>
                    <a:ext uri="{FF2B5EF4-FFF2-40B4-BE49-F238E27FC236}">
                      <a16:creationId xmlns:a16="http://schemas.microsoft.com/office/drawing/2014/main" id="{44C585CF-7835-45FE-8656-D53EAEE7626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95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86" name="Group 61">
                  <a:extLst>
                    <a:ext uri="{FF2B5EF4-FFF2-40B4-BE49-F238E27FC236}">
                      <a16:creationId xmlns:a16="http://schemas.microsoft.com/office/drawing/2014/main" id="{8A6B47BB-7955-4E1A-ABCE-5746254132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9" y="77"/>
                  <a:ext cx="419" cy="262"/>
                  <a:chOff x="83" y="-32"/>
                  <a:chExt cx="903" cy="544"/>
                </a:xfrm>
              </p:grpSpPr>
              <p:sp>
                <p:nvSpPr>
                  <p:cNvPr id="19518" name="Rectangle 62">
                    <a:extLst>
                      <a:ext uri="{FF2B5EF4-FFF2-40B4-BE49-F238E27FC236}">
                        <a16:creationId xmlns:a16="http://schemas.microsoft.com/office/drawing/2014/main" id="{2BCD090A-49B5-47F1-8461-AFC7871CC7A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" y="26"/>
                    <a:ext cx="480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19" name="Text Box 63">
                    <a:extLst>
                      <a:ext uri="{FF2B5EF4-FFF2-40B4-BE49-F238E27FC236}">
                        <a16:creationId xmlns:a16="http://schemas.microsoft.com/office/drawing/2014/main" id="{DD5FB2A1-8857-44D2-AC51-F983E993679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83" y="-32"/>
                    <a:ext cx="903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19520" name="未知">
                  <a:extLst>
                    <a:ext uri="{FF2B5EF4-FFF2-40B4-BE49-F238E27FC236}">
                      <a16:creationId xmlns:a16="http://schemas.microsoft.com/office/drawing/2014/main" id="{9BDDADB8-A01E-4C81-A5EE-6674CF38B1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8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21" name="Line 65">
                  <a:extLst>
                    <a:ext uri="{FF2B5EF4-FFF2-40B4-BE49-F238E27FC236}">
                      <a16:creationId xmlns:a16="http://schemas.microsoft.com/office/drawing/2014/main" id="{3AB8EFC9-73E3-4A22-BE88-BC7373C2AC2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9" y="290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22" name="Line 66">
                  <a:extLst>
                    <a:ext uri="{FF2B5EF4-FFF2-40B4-BE49-F238E27FC236}">
                      <a16:creationId xmlns:a16="http://schemas.microsoft.com/office/drawing/2014/main" id="{FA7B3413-1266-447D-9808-CE88530AC8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9" y="150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90" name="Group 67">
                  <a:extLst>
                    <a:ext uri="{FF2B5EF4-FFF2-40B4-BE49-F238E27FC236}">
                      <a16:creationId xmlns:a16="http://schemas.microsoft.com/office/drawing/2014/main" id="{A46DD944-6F64-4359-938C-CD28574951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5" y="77"/>
                  <a:ext cx="391" cy="262"/>
                  <a:chOff x="75" y="-32"/>
                  <a:chExt cx="842" cy="544"/>
                </a:xfrm>
              </p:grpSpPr>
              <p:sp>
                <p:nvSpPr>
                  <p:cNvPr id="19524" name="Rectangle 68">
                    <a:extLst>
                      <a:ext uri="{FF2B5EF4-FFF2-40B4-BE49-F238E27FC236}">
                        <a16:creationId xmlns:a16="http://schemas.microsoft.com/office/drawing/2014/main" id="{D65D5068-2F5F-466F-84B8-EAF9A99114E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" y="26"/>
                    <a:ext cx="478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25" name="Text Box 69">
                    <a:extLst>
                      <a:ext uri="{FF2B5EF4-FFF2-40B4-BE49-F238E27FC236}">
                        <a16:creationId xmlns:a16="http://schemas.microsoft.com/office/drawing/2014/main" id="{1F465BD8-D354-4A3E-B2F7-437E5207070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5" y="-32"/>
                    <a:ext cx="841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3691" name="Group 70">
                  <a:extLst>
                    <a:ext uri="{FF2B5EF4-FFF2-40B4-BE49-F238E27FC236}">
                      <a16:creationId xmlns:a16="http://schemas.microsoft.com/office/drawing/2014/main" id="{4139F2A4-6366-4F9F-813F-7F2E896E28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08" y="0"/>
                  <a:ext cx="1297" cy="441"/>
                  <a:chOff x="0" y="0"/>
                  <a:chExt cx="2088" cy="681"/>
                </a:xfrm>
              </p:grpSpPr>
              <p:sp>
                <p:nvSpPr>
                  <p:cNvPr id="19527" name="Rectangle 71">
                    <a:extLst>
                      <a:ext uri="{FF2B5EF4-FFF2-40B4-BE49-F238E27FC236}">
                        <a16:creationId xmlns:a16="http://schemas.microsoft.com/office/drawing/2014/main" id="{3BD707DE-E92B-4123-AE02-F231FAC395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28" name="Rectangle 72">
                    <a:extLst>
                      <a:ext uri="{FF2B5EF4-FFF2-40B4-BE49-F238E27FC236}">
                        <a16:creationId xmlns:a16="http://schemas.microsoft.com/office/drawing/2014/main" id="{0DAEE6F9-B69F-4E4C-B9EF-83A63E9511F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29" name="Rectangle 73">
                    <a:extLst>
                      <a:ext uri="{FF2B5EF4-FFF2-40B4-BE49-F238E27FC236}">
                        <a16:creationId xmlns:a16="http://schemas.microsoft.com/office/drawing/2014/main" id="{E4531B86-5CBD-48FF-8104-6B8A9C12A6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30" name="Rectangle 74">
                    <a:extLst>
                      <a:ext uri="{FF2B5EF4-FFF2-40B4-BE49-F238E27FC236}">
                        <a16:creationId xmlns:a16="http://schemas.microsoft.com/office/drawing/2014/main" id="{828EB2CA-2FBF-4435-9222-1A4FDDF2B91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692" name="Group 75">
                  <a:extLst>
                    <a:ext uri="{FF2B5EF4-FFF2-40B4-BE49-F238E27FC236}">
                      <a16:creationId xmlns:a16="http://schemas.microsoft.com/office/drawing/2014/main" id="{836BB9A1-54B6-4AA5-B229-FEA2AC67E0B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39" y="67"/>
                  <a:ext cx="294" cy="262"/>
                  <a:chOff x="52" y="-29"/>
                  <a:chExt cx="632" cy="485"/>
                </a:xfrm>
              </p:grpSpPr>
              <p:grpSp>
                <p:nvGrpSpPr>
                  <p:cNvPr id="23693" name="Group 76">
                    <a:extLst>
                      <a:ext uri="{FF2B5EF4-FFF2-40B4-BE49-F238E27FC236}">
                        <a16:creationId xmlns:a16="http://schemas.microsoft.com/office/drawing/2014/main" id="{93E5DC55-C8CA-4C52-90A1-1B750C399CE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16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33" name="Rectangle 77">
                      <a:extLst>
                        <a:ext uri="{FF2B5EF4-FFF2-40B4-BE49-F238E27FC236}">
                          <a16:creationId xmlns:a16="http://schemas.microsoft.com/office/drawing/2014/main" id="{0ACC5E51-192A-4A11-88BC-1A0CC1CA47E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0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34" name="Rectangle 78">
                      <a:extLst>
                        <a:ext uri="{FF2B5EF4-FFF2-40B4-BE49-F238E27FC236}">
                          <a16:creationId xmlns:a16="http://schemas.microsoft.com/office/drawing/2014/main" id="{1BA13E74-B4C2-467C-9CD9-EBFD5185CF3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1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35" name="Text Box 79">
                    <a:extLst>
                      <a:ext uri="{FF2B5EF4-FFF2-40B4-BE49-F238E27FC236}">
                        <a16:creationId xmlns:a16="http://schemas.microsoft.com/office/drawing/2014/main" id="{C2E8DB26-F73F-41F4-ACB8-BFFCE43F940B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" y="-30"/>
                    <a:ext cx="632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3578" name="Group 80">
                <a:extLst>
                  <a:ext uri="{FF2B5EF4-FFF2-40B4-BE49-F238E27FC236}">
                    <a16:creationId xmlns:a16="http://schemas.microsoft.com/office/drawing/2014/main" id="{9D563831-410D-4873-BCE5-9940E38EC3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" y="-19"/>
                <a:ext cx="1997" cy="460"/>
                <a:chOff x="35" y="-19"/>
                <a:chExt cx="1997" cy="460"/>
              </a:xfrm>
            </p:grpSpPr>
            <p:grpSp>
              <p:nvGrpSpPr>
                <p:cNvPr id="23647" name="Group 81">
                  <a:extLst>
                    <a:ext uri="{FF2B5EF4-FFF2-40B4-BE49-F238E27FC236}">
                      <a16:creationId xmlns:a16="http://schemas.microsoft.com/office/drawing/2014/main" id="{1D92DA25-3EB8-4394-84B9-F618973E68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6" y="75"/>
                  <a:ext cx="294" cy="262"/>
                  <a:chOff x="51" y="-29"/>
                  <a:chExt cx="637" cy="485"/>
                </a:xfrm>
              </p:grpSpPr>
              <p:grpSp>
                <p:nvGrpSpPr>
                  <p:cNvPr id="23676" name="Group 82">
                    <a:extLst>
                      <a:ext uri="{FF2B5EF4-FFF2-40B4-BE49-F238E27FC236}">
                        <a16:creationId xmlns:a16="http://schemas.microsoft.com/office/drawing/2014/main" id="{0FB97A74-5285-48DC-9B89-389F05AC196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6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39" name="Rectangle 83">
                      <a:extLst>
                        <a:ext uri="{FF2B5EF4-FFF2-40B4-BE49-F238E27FC236}">
                          <a16:creationId xmlns:a16="http://schemas.microsoft.com/office/drawing/2014/main" id="{A90E1089-3A6A-4C2F-8FE5-EE8A5629A90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" y="0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40" name="Rectangle 84">
                      <a:extLst>
                        <a:ext uri="{FF2B5EF4-FFF2-40B4-BE49-F238E27FC236}">
                          <a16:creationId xmlns:a16="http://schemas.microsoft.com/office/drawing/2014/main" id="{085C1207-694D-49FA-BA84-8D30072D10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-2" y="0"/>
                      <a:ext cx="481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41" name="Text Box 85">
                    <a:extLst>
                      <a:ext uri="{FF2B5EF4-FFF2-40B4-BE49-F238E27FC236}">
                        <a16:creationId xmlns:a16="http://schemas.microsoft.com/office/drawing/2014/main" id="{8370F2DE-57D9-4137-B981-0FE86E7C0A4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0" y="-28"/>
                    <a:ext cx="637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19542" name="Line 86">
                  <a:extLst>
                    <a:ext uri="{FF2B5EF4-FFF2-40B4-BE49-F238E27FC236}">
                      <a16:creationId xmlns:a16="http://schemas.microsoft.com/office/drawing/2014/main" id="{69D625ED-4931-4FBA-860B-285A5CDCA1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152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43" name="Line 87">
                  <a:extLst>
                    <a:ext uri="{FF2B5EF4-FFF2-40B4-BE49-F238E27FC236}">
                      <a16:creationId xmlns:a16="http://schemas.microsoft.com/office/drawing/2014/main" id="{A3BFAEF9-1A15-480F-80C7-DC9228AED7A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50" name="Group 88">
                  <a:extLst>
                    <a:ext uri="{FF2B5EF4-FFF2-40B4-BE49-F238E27FC236}">
                      <a16:creationId xmlns:a16="http://schemas.microsoft.com/office/drawing/2014/main" id="{5708AFB1-6496-43E1-A5C6-9B8AF314339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73" y="-19"/>
                  <a:ext cx="226" cy="426"/>
                  <a:chOff x="0" y="-67"/>
                  <a:chExt cx="409" cy="882"/>
                </a:xfrm>
              </p:grpSpPr>
              <p:sp>
                <p:nvSpPr>
                  <p:cNvPr id="19545" name="AutoShape 89">
                    <a:extLst>
                      <a:ext uri="{FF2B5EF4-FFF2-40B4-BE49-F238E27FC236}">
                        <a16:creationId xmlns:a16="http://schemas.microsoft.com/office/drawing/2014/main" id="{E27A1CAA-AC79-436A-BB48-EE988D03058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5" y="254"/>
                    <a:ext cx="770" cy="338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46" name="AutoShape 90">
                    <a:extLst>
                      <a:ext uri="{FF2B5EF4-FFF2-40B4-BE49-F238E27FC236}">
                        <a16:creationId xmlns:a16="http://schemas.microsoft.com/office/drawing/2014/main" id="{54D394D5-8E55-45C4-89B8-D8D5B468975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5" y="340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47" name="未知">
                    <a:extLst>
                      <a:ext uri="{FF2B5EF4-FFF2-40B4-BE49-F238E27FC236}">
                        <a16:creationId xmlns:a16="http://schemas.microsoft.com/office/drawing/2014/main" id="{5E9CE7BD-0533-4084-9EFC-3CB4F83B5A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8" y="354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48" name="Text Box 92">
                    <a:extLst>
                      <a:ext uri="{FF2B5EF4-FFF2-40B4-BE49-F238E27FC236}">
                        <a16:creationId xmlns:a16="http://schemas.microsoft.com/office/drawing/2014/main" id="{CAD1354F-B09E-4B9A-9D7E-92AD891D1D7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202" y="206"/>
                    <a:ext cx="883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19549" name="Line 93">
                  <a:extLst>
                    <a:ext uri="{FF2B5EF4-FFF2-40B4-BE49-F238E27FC236}">
                      <a16:creationId xmlns:a16="http://schemas.microsoft.com/office/drawing/2014/main" id="{53C171AF-2375-445C-8B13-12F0420A0F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73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50" name="Line 94">
                  <a:extLst>
                    <a:ext uri="{FF2B5EF4-FFF2-40B4-BE49-F238E27FC236}">
                      <a16:creationId xmlns:a16="http://schemas.microsoft.com/office/drawing/2014/main" id="{3A2E1692-1488-48FA-82C5-09C12A6806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53" name="Group 95">
                  <a:extLst>
                    <a:ext uri="{FF2B5EF4-FFF2-40B4-BE49-F238E27FC236}">
                      <a16:creationId xmlns:a16="http://schemas.microsoft.com/office/drawing/2014/main" id="{97482573-9598-45D6-9BBC-026026160B3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60" y="77"/>
                  <a:ext cx="418" cy="262"/>
                  <a:chOff x="83" y="-32"/>
                  <a:chExt cx="901" cy="544"/>
                </a:xfrm>
              </p:grpSpPr>
              <p:sp>
                <p:nvSpPr>
                  <p:cNvPr id="19552" name="Rectangle 96">
                    <a:extLst>
                      <a:ext uri="{FF2B5EF4-FFF2-40B4-BE49-F238E27FC236}">
                        <a16:creationId xmlns:a16="http://schemas.microsoft.com/office/drawing/2014/main" id="{2B73D92D-3213-4819-928B-45B2359CEA2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" y="26"/>
                    <a:ext cx="480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53" name="Text Box 97">
                    <a:extLst>
                      <a:ext uri="{FF2B5EF4-FFF2-40B4-BE49-F238E27FC236}">
                        <a16:creationId xmlns:a16="http://schemas.microsoft.com/office/drawing/2014/main" id="{9F31B4D5-CEF1-4C4C-BD16-374499529E3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82" y="-32"/>
                    <a:ext cx="901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19554" name="未知">
                  <a:extLst>
                    <a:ext uri="{FF2B5EF4-FFF2-40B4-BE49-F238E27FC236}">
                      <a16:creationId xmlns:a16="http://schemas.microsoft.com/office/drawing/2014/main" id="{9B918A1B-CBC8-4F0F-AFB1-19D19BD70A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30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55" name="Line 99">
                  <a:extLst>
                    <a:ext uri="{FF2B5EF4-FFF2-40B4-BE49-F238E27FC236}">
                      <a16:creationId xmlns:a16="http://schemas.microsoft.com/office/drawing/2014/main" id="{B1BADB8B-4C84-4CF2-BB53-2B34AFDDCA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1" y="292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56" name="Line 100">
                  <a:extLst>
                    <a:ext uri="{FF2B5EF4-FFF2-40B4-BE49-F238E27FC236}">
                      <a16:creationId xmlns:a16="http://schemas.microsoft.com/office/drawing/2014/main" id="{E5D8B74F-5590-4E8F-B7A9-62B936657C7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1" y="152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57" name="Group 101">
                  <a:extLst>
                    <a:ext uri="{FF2B5EF4-FFF2-40B4-BE49-F238E27FC236}">
                      <a16:creationId xmlns:a16="http://schemas.microsoft.com/office/drawing/2014/main" id="{454533F5-D40C-4421-8DFB-DAFAF032E3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5" y="77"/>
                  <a:ext cx="391" cy="262"/>
                  <a:chOff x="76" y="-32"/>
                  <a:chExt cx="844" cy="544"/>
                </a:xfrm>
              </p:grpSpPr>
              <p:sp>
                <p:nvSpPr>
                  <p:cNvPr id="19558" name="Rectangle 102">
                    <a:extLst>
                      <a:ext uri="{FF2B5EF4-FFF2-40B4-BE49-F238E27FC236}">
                        <a16:creationId xmlns:a16="http://schemas.microsoft.com/office/drawing/2014/main" id="{AA782420-48F1-431B-93C3-AA8EA014103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6" y="26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59" name="Text Box 103">
                    <a:extLst>
                      <a:ext uri="{FF2B5EF4-FFF2-40B4-BE49-F238E27FC236}">
                        <a16:creationId xmlns:a16="http://schemas.microsoft.com/office/drawing/2014/main" id="{172AC9C4-A762-4DBC-8D35-9D84B01DD5C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5" y="-32"/>
                    <a:ext cx="843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3658" name="Group 104">
                  <a:extLst>
                    <a:ext uri="{FF2B5EF4-FFF2-40B4-BE49-F238E27FC236}">
                      <a16:creationId xmlns:a16="http://schemas.microsoft.com/office/drawing/2014/main" id="{E4F84309-08A0-476F-9087-416FD1012E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10" y="0"/>
                  <a:ext cx="1297" cy="441"/>
                  <a:chOff x="0" y="0"/>
                  <a:chExt cx="2088" cy="681"/>
                </a:xfrm>
              </p:grpSpPr>
              <p:sp>
                <p:nvSpPr>
                  <p:cNvPr id="19561" name="Rectangle 105">
                    <a:extLst>
                      <a:ext uri="{FF2B5EF4-FFF2-40B4-BE49-F238E27FC236}">
                        <a16:creationId xmlns:a16="http://schemas.microsoft.com/office/drawing/2014/main" id="{0C3F865A-DB96-4DAC-B4D8-AE269CE9782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0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62" name="Rectangle 106">
                    <a:extLst>
                      <a:ext uri="{FF2B5EF4-FFF2-40B4-BE49-F238E27FC236}">
                        <a16:creationId xmlns:a16="http://schemas.microsoft.com/office/drawing/2014/main" id="{99C269A5-B045-400B-A8CE-C9E3E72394D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5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63" name="Rectangle 107">
                    <a:extLst>
                      <a:ext uri="{FF2B5EF4-FFF2-40B4-BE49-F238E27FC236}">
                        <a16:creationId xmlns:a16="http://schemas.microsoft.com/office/drawing/2014/main" id="{4AECF119-AE86-4C95-BB83-2C6BD7E9968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64" name="Rectangle 108">
                    <a:extLst>
                      <a:ext uri="{FF2B5EF4-FFF2-40B4-BE49-F238E27FC236}">
                        <a16:creationId xmlns:a16="http://schemas.microsoft.com/office/drawing/2014/main" id="{7A3E30E9-B4E3-496B-8A89-9710A6D1ECD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659" name="Group 109">
                  <a:extLst>
                    <a:ext uri="{FF2B5EF4-FFF2-40B4-BE49-F238E27FC236}">
                      <a16:creationId xmlns:a16="http://schemas.microsoft.com/office/drawing/2014/main" id="{BB2C74F6-D2A3-4826-A82C-B5F607A7DF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38" y="67"/>
                  <a:ext cx="294" cy="262"/>
                  <a:chOff x="51" y="-29"/>
                  <a:chExt cx="634" cy="485"/>
                </a:xfrm>
              </p:grpSpPr>
              <p:grpSp>
                <p:nvGrpSpPr>
                  <p:cNvPr id="23660" name="Group 110">
                    <a:extLst>
                      <a:ext uri="{FF2B5EF4-FFF2-40B4-BE49-F238E27FC236}">
                        <a16:creationId xmlns:a16="http://schemas.microsoft.com/office/drawing/2014/main" id="{C337AB83-6071-42DD-A55A-886E57E6871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67" name="Rectangle 111">
                      <a:extLst>
                        <a:ext uri="{FF2B5EF4-FFF2-40B4-BE49-F238E27FC236}">
                          <a16:creationId xmlns:a16="http://schemas.microsoft.com/office/drawing/2014/main" id="{3927C8F3-6233-4650-8925-65DD7A64504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0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68" name="Rectangle 112">
                      <a:extLst>
                        <a:ext uri="{FF2B5EF4-FFF2-40B4-BE49-F238E27FC236}">
                          <a16:creationId xmlns:a16="http://schemas.microsoft.com/office/drawing/2014/main" id="{C2C250DB-AA67-4B32-AD28-A112F849025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69" name="Text Box 113">
                    <a:extLst>
                      <a:ext uri="{FF2B5EF4-FFF2-40B4-BE49-F238E27FC236}">
                        <a16:creationId xmlns:a16="http://schemas.microsoft.com/office/drawing/2014/main" id="{36EB1C1C-AFA2-4973-9B91-25A095B1A69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" y="-28"/>
                    <a:ext cx="634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3579" name="Group 114">
                <a:extLst>
                  <a:ext uri="{FF2B5EF4-FFF2-40B4-BE49-F238E27FC236}">
                    <a16:creationId xmlns:a16="http://schemas.microsoft.com/office/drawing/2014/main" id="{9A61B6B6-D946-41F6-8F86-46824B3BCB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89" y="1570"/>
                <a:ext cx="1996" cy="455"/>
                <a:chOff x="35" y="-14"/>
                <a:chExt cx="1996" cy="455"/>
              </a:xfrm>
            </p:grpSpPr>
            <p:grpSp>
              <p:nvGrpSpPr>
                <p:cNvPr id="23614" name="Group 115">
                  <a:extLst>
                    <a:ext uri="{FF2B5EF4-FFF2-40B4-BE49-F238E27FC236}">
                      <a16:creationId xmlns:a16="http://schemas.microsoft.com/office/drawing/2014/main" id="{807A521B-CB4F-415B-B566-AF89927E088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2" y="75"/>
                  <a:ext cx="294" cy="262"/>
                  <a:chOff x="52" y="-29"/>
                  <a:chExt cx="639" cy="485"/>
                </a:xfrm>
              </p:grpSpPr>
              <p:grpSp>
                <p:nvGrpSpPr>
                  <p:cNvPr id="23643" name="Group 116">
                    <a:extLst>
                      <a:ext uri="{FF2B5EF4-FFF2-40B4-BE49-F238E27FC236}">
                        <a16:creationId xmlns:a16="http://schemas.microsoft.com/office/drawing/2014/main" id="{D565FD41-657E-4916-B6ED-2094421DC4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73" name="Rectangle 117">
                      <a:extLst>
                        <a:ext uri="{FF2B5EF4-FFF2-40B4-BE49-F238E27FC236}">
                          <a16:creationId xmlns:a16="http://schemas.microsoft.com/office/drawing/2014/main" id="{3D985217-C59D-4B8A-9AC0-9A0EB21CF22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2" y="0"/>
                      <a:ext cx="239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74" name="Rectangle 118">
                      <a:extLst>
                        <a:ext uri="{FF2B5EF4-FFF2-40B4-BE49-F238E27FC236}">
                          <a16:creationId xmlns:a16="http://schemas.microsoft.com/office/drawing/2014/main" id="{92918971-7B71-4284-A448-C1CF47F8EC8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75" name="Text Box 119">
                    <a:extLst>
                      <a:ext uri="{FF2B5EF4-FFF2-40B4-BE49-F238E27FC236}">
                        <a16:creationId xmlns:a16="http://schemas.microsoft.com/office/drawing/2014/main" id="{3F8BF2CC-D18A-486D-8C3B-6B21C8C20CA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" y="-28"/>
                    <a:ext cx="639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19576" name="Line 120">
                  <a:extLst>
                    <a:ext uri="{FF2B5EF4-FFF2-40B4-BE49-F238E27FC236}">
                      <a16:creationId xmlns:a16="http://schemas.microsoft.com/office/drawing/2014/main" id="{BF89E9CE-6995-4C26-B372-033AF6D487C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152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77" name="Line 121">
                  <a:extLst>
                    <a:ext uri="{FF2B5EF4-FFF2-40B4-BE49-F238E27FC236}">
                      <a16:creationId xmlns:a16="http://schemas.microsoft.com/office/drawing/2014/main" id="{7C48640C-8208-48AB-9DAB-70AF9C526B4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17" name="Group 122">
                  <a:extLst>
                    <a:ext uri="{FF2B5EF4-FFF2-40B4-BE49-F238E27FC236}">
                      <a16:creationId xmlns:a16="http://schemas.microsoft.com/office/drawing/2014/main" id="{28A209D0-5DF9-403F-93A9-853A6FF274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72" y="-14"/>
                  <a:ext cx="227" cy="426"/>
                  <a:chOff x="0" y="-60"/>
                  <a:chExt cx="410" cy="882"/>
                </a:xfrm>
              </p:grpSpPr>
              <p:sp>
                <p:nvSpPr>
                  <p:cNvPr id="19579" name="AutoShape 123">
                    <a:extLst>
                      <a:ext uri="{FF2B5EF4-FFF2-40B4-BE49-F238E27FC236}">
                        <a16:creationId xmlns:a16="http://schemas.microsoft.com/office/drawing/2014/main" id="{1B3133A2-9124-48DD-A1E1-8F4380393BA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3" y="250"/>
                    <a:ext cx="767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80" name="AutoShape 124">
                    <a:extLst>
                      <a:ext uri="{FF2B5EF4-FFF2-40B4-BE49-F238E27FC236}">
                        <a16:creationId xmlns:a16="http://schemas.microsoft.com/office/drawing/2014/main" id="{4D73A625-D793-4529-8317-362C6E629B8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4" y="337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81" name="未知">
                    <a:extLst>
                      <a:ext uri="{FF2B5EF4-FFF2-40B4-BE49-F238E27FC236}">
                        <a16:creationId xmlns:a16="http://schemas.microsoft.com/office/drawing/2014/main" id="{52E8000C-4F22-4420-8F03-DE0561BB5D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8" y="350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82" name="Text Box 126">
                    <a:extLst>
                      <a:ext uri="{FF2B5EF4-FFF2-40B4-BE49-F238E27FC236}">
                        <a16:creationId xmlns:a16="http://schemas.microsoft.com/office/drawing/2014/main" id="{FCECD708-A42B-4458-8B87-F55A7FFB370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198" y="212"/>
                    <a:ext cx="881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19583" name="Line 127">
                  <a:extLst>
                    <a:ext uri="{FF2B5EF4-FFF2-40B4-BE49-F238E27FC236}">
                      <a16:creationId xmlns:a16="http://schemas.microsoft.com/office/drawing/2014/main" id="{C116E41B-F5B7-48D7-AAC1-B666D4DCED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73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84" name="Line 128">
                  <a:extLst>
                    <a:ext uri="{FF2B5EF4-FFF2-40B4-BE49-F238E27FC236}">
                      <a16:creationId xmlns:a16="http://schemas.microsoft.com/office/drawing/2014/main" id="{AFA91C5D-7DB1-4F5E-B800-8424F1AAEB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20" name="Group 129">
                  <a:extLst>
                    <a:ext uri="{FF2B5EF4-FFF2-40B4-BE49-F238E27FC236}">
                      <a16:creationId xmlns:a16="http://schemas.microsoft.com/office/drawing/2014/main" id="{97024C4C-F7C9-40BD-B36D-E40FCBC5BD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9" y="77"/>
                  <a:ext cx="418" cy="262"/>
                  <a:chOff x="83" y="-32"/>
                  <a:chExt cx="901" cy="544"/>
                </a:xfrm>
              </p:grpSpPr>
              <p:sp>
                <p:nvSpPr>
                  <p:cNvPr id="19586" name="Rectangle 130">
                    <a:extLst>
                      <a:ext uri="{FF2B5EF4-FFF2-40B4-BE49-F238E27FC236}">
                        <a16:creationId xmlns:a16="http://schemas.microsoft.com/office/drawing/2014/main" id="{B72AF30F-766F-4E47-A133-32F5BD14F02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8" y="26"/>
                    <a:ext cx="480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87" name="Text Box 131">
                    <a:extLst>
                      <a:ext uri="{FF2B5EF4-FFF2-40B4-BE49-F238E27FC236}">
                        <a16:creationId xmlns:a16="http://schemas.microsoft.com/office/drawing/2014/main" id="{0FA18696-09A7-4BB9-8BF8-C93D39237D2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83" y="-32"/>
                    <a:ext cx="901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19588" name="未知">
                  <a:extLst>
                    <a:ext uri="{FF2B5EF4-FFF2-40B4-BE49-F238E27FC236}">
                      <a16:creationId xmlns:a16="http://schemas.microsoft.com/office/drawing/2014/main" id="{E9E11589-5B8D-41FD-AC61-0591E98112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9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89" name="Line 133">
                  <a:extLst>
                    <a:ext uri="{FF2B5EF4-FFF2-40B4-BE49-F238E27FC236}">
                      <a16:creationId xmlns:a16="http://schemas.microsoft.com/office/drawing/2014/main" id="{E5C65E42-2F91-408E-8998-D7090A2C16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1" y="292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590" name="Line 134">
                  <a:extLst>
                    <a:ext uri="{FF2B5EF4-FFF2-40B4-BE49-F238E27FC236}">
                      <a16:creationId xmlns:a16="http://schemas.microsoft.com/office/drawing/2014/main" id="{06E1C8C6-57F9-4987-B484-62424909BC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0" y="152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24" name="Group 135">
                  <a:extLst>
                    <a:ext uri="{FF2B5EF4-FFF2-40B4-BE49-F238E27FC236}">
                      <a16:creationId xmlns:a16="http://schemas.microsoft.com/office/drawing/2014/main" id="{B9A296BD-33E5-4E40-8375-395A9D31C0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5" y="77"/>
                  <a:ext cx="391" cy="262"/>
                  <a:chOff x="75" y="-32"/>
                  <a:chExt cx="842" cy="544"/>
                </a:xfrm>
              </p:grpSpPr>
              <p:sp>
                <p:nvSpPr>
                  <p:cNvPr id="19592" name="Rectangle 136">
                    <a:extLst>
                      <a:ext uri="{FF2B5EF4-FFF2-40B4-BE49-F238E27FC236}">
                        <a16:creationId xmlns:a16="http://schemas.microsoft.com/office/drawing/2014/main" id="{EF8262C0-609D-4AE3-B572-C8AD62597D8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" y="26"/>
                    <a:ext cx="478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93" name="Text Box 137">
                    <a:extLst>
                      <a:ext uri="{FF2B5EF4-FFF2-40B4-BE49-F238E27FC236}">
                        <a16:creationId xmlns:a16="http://schemas.microsoft.com/office/drawing/2014/main" id="{BAB80382-BB88-4A08-9571-2CB8A55F76F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5" y="-32"/>
                    <a:ext cx="841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3625" name="Group 138">
                  <a:extLst>
                    <a:ext uri="{FF2B5EF4-FFF2-40B4-BE49-F238E27FC236}">
                      <a16:creationId xmlns:a16="http://schemas.microsoft.com/office/drawing/2014/main" id="{1070834A-7B32-43ED-9D9A-9F99BC3A10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09" y="0"/>
                  <a:ext cx="1297" cy="441"/>
                  <a:chOff x="0" y="0"/>
                  <a:chExt cx="2088" cy="681"/>
                </a:xfrm>
              </p:grpSpPr>
              <p:sp>
                <p:nvSpPr>
                  <p:cNvPr id="19595" name="Rectangle 139">
                    <a:extLst>
                      <a:ext uri="{FF2B5EF4-FFF2-40B4-BE49-F238E27FC236}">
                        <a16:creationId xmlns:a16="http://schemas.microsoft.com/office/drawing/2014/main" id="{DA8FE743-ECC2-4359-A038-5E039799F14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96" name="Rectangle 140">
                    <a:extLst>
                      <a:ext uri="{FF2B5EF4-FFF2-40B4-BE49-F238E27FC236}">
                        <a16:creationId xmlns:a16="http://schemas.microsoft.com/office/drawing/2014/main" id="{33FE3E76-1F0F-40CE-9DF4-8215D9D306D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97" name="Rectangle 141">
                    <a:extLst>
                      <a:ext uri="{FF2B5EF4-FFF2-40B4-BE49-F238E27FC236}">
                        <a16:creationId xmlns:a16="http://schemas.microsoft.com/office/drawing/2014/main" id="{36CAF690-A3DB-43CF-BE59-6B7E39A3E44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98" name="Rectangle 142">
                    <a:extLst>
                      <a:ext uri="{FF2B5EF4-FFF2-40B4-BE49-F238E27FC236}">
                        <a16:creationId xmlns:a16="http://schemas.microsoft.com/office/drawing/2014/main" id="{B7C945F6-263E-41C4-91EF-AAB82B70A51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626" name="Group 143">
                  <a:extLst>
                    <a:ext uri="{FF2B5EF4-FFF2-40B4-BE49-F238E27FC236}">
                      <a16:creationId xmlns:a16="http://schemas.microsoft.com/office/drawing/2014/main" id="{FB4616DC-7FA1-460E-927B-DC80E55BBD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37" y="67"/>
                  <a:ext cx="294" cy="262"/>
                  <a:chOff x="51" y="-29"/>
                  <a:chExt cx="634" cy="485"/>
                </a:xfrm>
              </p:grpSpPr>
              <p:grpSp>
                <p:nvGrpSpPr>
                  <p:cNvPr id="23627" name="Group 144">
                    <a:extLst>
                      <a:ext uri="{FF2B5EF4-FFF2-40B4-BE49-F238E27FC236}">
                        <a16:creationId xmlns:a16="http://schemas.microsoft.com/office/drawing/2014/main" id="{0154C102-19F8-4868-B090-3A4CBCD1A9C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601" name="Rectangle 145">
                      <a:extLst>
                        <a:ext uri="{FF2B5EF4-FFF2-40B4-BE49-F238E27FC236}">
                          <a16:creationId xmlns:a16="http://schemas.microsoft.com/office/drawing/2014/main" id="{FF8CBB9B-6E5A-430A-82DC-A44681F0320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602" name="Rectangle 146">
                      <a:extLst>
                        <a:ext uri="{FF2B5EF4-FFF2-40B4-BE49-F238E27FC236}">
                          <a16:creationId xmlns:a16="http://schemas.microsoft.com/office/drawing/2014/main" id="{C3AFB89A-A5B9-4C5A-AE0F-255F88DA779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603" name="Text Box 147">
                    <a:extLst>
                      <a:ext uri="{FF2B5EF4-FFF2-40B4-BE49-F238E27FC236}">
                        <a16:creationId xmlns:a16="http://schemas.microsoft.com/office/drawing/2014/main" id="{17B718D2-C89D-45D2-8887-6A01D046550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1" y="-28"/>
                    <a:ext cx="634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3580" name="Group 148">
                <a:extLst>
                  <a:ext uri="{FF2B5EF4-FFF2-40B4-BE49-F238E27FC236}">
                    <a16:creationId xmlns:a16="http://schemas.microsoft.com/office/drawing/2014/main" id="{9EAABF87-7664-49BD-9217-82EDA2FEC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09" y="2080"/>
                <a:ext cx="1996" cy="457"/>
                <a:chOff x="35" y="-16"/>
                <a:chExt cx="1996" cy="457"/>
              </a:xfrm>
            </p:grpSpPr>
            <p:grpSp>
              <p:nvGrpSpPr>
                <p:cNvPr id="23581" name="Group 149">
                  <a:extLst>
                    <a:ext uri="{FF2B5EF4-FFF2-40B4-BE49-F238E27FC236}">
                      <a16:creationId xmlns:a16="http://schemas.microsoft.com/office/drawing/2014/main" id="{9E4D5484-B740-4C25-9515-63E74C69B8C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5" y="75"/>
                  <a:ext cx="294" cy="262"/>
                  <a:chOff x="52" y="-29"/>
                  <a:chExt cx="639" cy="485"/>
                </a:xfrm>
              </p:grpSpPr>
              <p:grpSp>
                <p:nvGrpSpPr>
                  <p:cNvPr id="23610" name="Group 150">
                    <a:extLst>
                      <a:ext uri="{FF2B5EF4-FFF2-40B4-BE49-F238E27FC236}">
                        <a16:creationId xmlns:a16="http://schemas.microsoft.com/office/drawing/2014/main" id="{D26F2C52-C7E2-4C5C-9B52-5CD76038F92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8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607" name="Rectangle 151">
                      <a:extLst>
                        <a:ext uri="{FF2B5EF4-FFF2-40B4-BE49-F238E27FC236}">
                          <a16:creationId xmlns:a16="http://schemas.microsoft.com/office/drawing/2014/main" id="{B9BBFFFD-C16A-413B-B7A1-75561507B26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1" y="0"/>
                      <a:ext cx="239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608" name="Rectangle 152">
                      <a:extLst>
                        <a:ext uri="{FF2B5EF4-FFF2-40B4-BE49-F238E27FC236}">
                          <a16:creationId xmlns:a16="http://schemas.microsoft.com/office/drawing/2014/main" id="{DFE20496-13C8-41B6-AA5E-E537B9EC7B8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609" name="Text Box 153">
                    <a:extLst>
                      <a:ext uri="{FF2B5EF4-FFF2-40B4-BE49-F238E27FC236}">
                        <a16:creationId xmlns:a16="http://schemas.microsoft.com/office/drawing/2014/main" id="{69BABC4A-20AB-4C65-90B3-2CD353BA67E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" y="-30"/>
                    <a:ext cx="639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19610" name="Line 154">
                  <a:extLst>
                    <a:ext uri="{FF2B5EF4-FFF2-40B4-BE49-F238E27FC236}">
                      <a16:creationId xmlns:a16="http://schemas.microsoft.com/office/drawing/2014/main" id="{2FAC3984-A219-4858-BB42-C4C4E2D98CE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15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611" name="Line 155">
                  <a:extLst>
                    <a:ext uri="{FF2B5EF4-FFF2-40B4-BE49-F238E27FC236}">
                      <a16:creationId xmlns:a16="http://schemas.microsoft.com/office/drawing/2014/main" id="{89F57806-1F9A-4205-A508-3BE58F9415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584" name="Group 156">
                  <a:extLst>
                    <a:ext uri="{FF2B5EF4-FFF2-40B4-BE49-F238E27FC236}">
                      <a16:creationId xmlns:a16="http://schemas.microsoft.com/office/drawing/2014/main" id="{BA94DD1F-0472-4391-8B54-E5719F6C02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72" y="-16"/>
                  <a:ext cx="227" cy="426"/>
                  <a:chOff x="0" y="-60"/>
                  <a:chExt cx="410" cy="882"/>
                </a:xfrm>
              </p:grpSpPr>
              <p:sp>
                <p:nvSpPr>
                  <p:cNvPr id="19613" name="AutoShape 157">
                    <a:extLst>
                      <a:ext uri="{FF2B5EF4-FFF2-40B4-BE49-F238E27FC236}">
                        <a16:creationId xmlns:a16="http://schemas.microsoft.com/office/drawing/2014/main" id="{8EF4EA7B-2E58-40D1-A676-D709A1C3516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4" y="255"/>
                    <a:ext cx="770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614" name="AutoShape 158">
                    <a:extLst>
                      <a:ext uri="{FF2B5EF4-FFF2-40B4-BE49-F238E27FC236}">
                        <a16:creationId xmlns:a16="http://schemas.microsoft.com/office/drawing/2014/main" id="{59179BA7-E875-42CA-AAA6-12FA51C66AF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4" y="341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15" name="未知">
                    <a:extLst>
                      <a:ext uri="{FF2B5EF4-FFF2-40B4-BE49-F238E27FC236}">
                        <a16:creationId xmlns:a16="http://schemas.microsoft.com/office/drawing/2014/main" id="{EEACF608-AEDC-48EF-BA0E-7655E3EEB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8" y="354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16" name="Text Box 160">
                    <a:extLst>
                      <a:ext uri="{FF2B5EF4-FFF2-40B4-BE49-F238E27FC236}">
                        <a16:creationId xmlns:a16="http://schemas.microsoft.com/office/drawing/2014/main" id="{C09AA361-A0CB-4D0F-9616-F116027F427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199" y="212"/>
                    <a:ext cx="88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19617" name="Line 161">
                  <a:extLst>
                    <a:ext uri="{FF2B5EF4-FFF2-40B4-BE49-F238E27FC236}">
                      <a16:creationId xmlns:a16="http://schemas.microsoft.com/office/drawing/2014/main" id="{DD76C75B-DD7C-4261-88C5-389C81E7C98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73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618" name="Line 162">
                  <a:extLst>
                    <a:ext uri="{FF2B5EF4-FFF2-40B4-BE49-F238E27FC236}">
                      <a16:creationId xmlns:a16="http://schemas.microsoft.com/office/drawing/2014/main" id="{330B3E47-CF82-4792-AB56-8B794A7751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587" name="Group 163">
                  <a:extLst>
                    <a:ext uri="{FF2B5EF4-FFF2-40B4-BE49-F238E27FC236}">
                      <a16:creationId xmlns:a16="http://schemas.microsoft.com/office/drawing/2014/main" id="{7B886449-B34C-45ED-A72C-99C73852C59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9" y="77"/>
                  <a:ext cx="418" cy="262"/>
                  <a:chOff x="83" y="-32"/>
                  <a:chExt cx="901" cy="544"/>
                </a:xfrm>
              </p:grpSpPr>
              <p:sp>
                <p:nvSpPr>
                  <p:cNvPr id="19620" name="Rectangle 164">
                    <a:extLst>
                      <a:ext uri="{FF2B5EF4-FFF2-40B4-BE49-F238E27FC236}">
                        <a16:creationId xmlns:a16="http://schemas.microsoft.com/office/drawing/2014/main" id="{43F8A43F-92A0-472F-A2C6-975BD1EDC1A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8" y="26"/>
                    <a:ext cx="480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621" name="Text Box 165">
                    <a:extLst>
                      <a:ext uri="{FF2B5EF4-FFF2-40B4-BE49-F238E27FC236}">
                        <a16:creationId xmlns:a16="http://schemas.microsoft.com/office/drawing/2014/main" id="{9FD90EA3-1192-434C-9E67-90AB4FEE5B3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83" y="-32"/>
                    <a:ext cx="901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19622" name="未知">
                  <a:extLst>
                    <a:ext uri="{FF2B5EF4-FFF2-40B4-BE49-F238E27FC236}">
                      <a16:creationId xmlns:a16="http://schemas.microsoft.com/office/drawing/2014/main" id="{0B4A705F-50AE-44D9-9F36-8ABFA50751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9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623" name="Line 167">
                  <a:extLst>
                    <a:ext uri="{FF2B5EF4-FFF2-40B4-BE49-F238E27FC236}">
                      <a16:creationId xmlns:a16="http://schemas.microsoft.com/office/drawing/2014/main" id="{AA4DDCC9-B93F-4F10-835D-6F7C353BC05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21" y="290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19624" name="Line 168">
                  <a:extLst>
                    <a:ext uri="{FF2B5EF4-FFF2-40B4-BE49-F238E27FC236}">
                      <a16:creationId xmlns:a16="http://schemas.microsoft.com/office/drawing/2014/main" id="{D83513D9-4279-43CA-BC26-BDF56C349B7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0" y="150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591" name="Group 169">
                  <a:extLst>
                    <a:ext uri="{FF2B5EF4-FFF2-40B4-BE49-F238E27FC236}">
                      <a16:creationId xmlns:a16="http://schemas.microsoft.com/office/drawing/2014/main" id="{D68C61C3-DD39-489B-B6BF-4588378BAE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5" y="77"/>
                  <a:ext cx="391" cy="262"/>
                  <a:chOff x="76" y="-32"/>
                  <a:chExt cx="844" cy="544"/>
                </a:xfrm>
              </p:grpSpPr>
              <p:sp>
                <p:nvSpPr>
                  <p:cNvPr id="19626" name="Rectangle 170">
                    <a:extLst>
                      <a:ext uri="{FF2B5EF4-FFF2-40B4-BE49-F238E27FC236}">
                        <a16:creationId xmlns:a16="http://schemas.microsoft.com/office/drawing/2014/main" id="{4E414D58-3CBB-4090-B01E-ACCF65E698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" y="26"/>
                    <a:ext cx="481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627" name="Text Box 171">
                    <a:extLst>
                      <a:ext uri="{FF2B5EF4-FFF2-40B4-BE49-F238E27FC236}">
                        <a16:creationId xmlns:a16="http://schemas.microsoft.com/office/drawing/2014/main" id="{B3EA1E2A-112A-4090-9DC5-2DC60EAC3CF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6" y="-32"/>
                    <a:ext cx="843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3592" name="Group 172">
                  <a:extLst>
                    <a:ext uri="{FF2B5EF4-FFF2-40B4-BE49-F238E27FC236}">
                      <a16:creationId xmlns:a16="http://schemas.microsoft.com/office/drawing/2014/main" id="{5541AA1C-DD6B-4787-B6F9-9DA4B41D5D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09" y="0"/>
                  <a:ext cx="1297" cy="441"/>
                  <a:chOff x="0" y="0"/>
                  <a:chExt cx="2088" cy="681"/>
                </a:xfrm>
              </p:grpSpPr>
              <p:sp>
                <p:nvSpPr>
                  <p:cNvPr id="19629" name="Rectangle 173">
                    <a:extLst>
                      <a:ext uri="{FF2B5EF4-FFF2-40B4-BE49-F238E27FC236}">
                        <a16:creationId xmlns:a16="http://schemas.microsoft.com/office/drawing/2014/main" id="{0F60E1CD-346F-4B3A-91DC-9CBEFD78E89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30" name="Rectangle 174">
                    <a:extLst>
                      <a:ext uri="{FF2B5EF4-FFF2-40B4-BE49-F238E27FC236}">
                        <a16:creationId xmlns:a16="http://schemas.microsoft.com/office/drawing/2014/main" id="{A6154BB2-B411-4355-B22C-DE0EE0FE068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31" name="Rectangle 175">
                    <a:extLst>
                      <a:ext uri="{FF2B5EF4-FFF2-40B4-BE49-F238E27FC236}">
                        <a16:creationId xmlns:a16="http://schemas.microsoft.com/office/drawing/2014/main" id="{4A070194-3E06-4F17-9B32-E8B858A03E2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32" name="Rectangle 176">
                    <a:extLst>
                      <a:ext uri="{FF2B5EF4-FFF2-40B4-BE49-F238E27FC236}">
                        <a16:creationId xmlns:a16="http://schemas.microsoft.com/office/drawing/2014/main" id="{B9ACB8E6-A6A7-4B98-A587-F0C9701CADD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593" name="Group 177">
                  <a:extLst>
                    <a:ext uri="{FF2B5EF4-FFF2-40B4-BE49-F238E27FC236}">
                      <a16:creationId xmlns:a16="http://schemas.microsoft.com/office/drawing/2014/main" id="{99D9CFDF-9C2C-4837-B4AF-622255A511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37" y="67"/>
                  <a:ext cx="294" cy="262"/>
                  <a:chOff x="51" y="-29"/>
                  <a:chExt cx="634" cy="485"/>
                </a:xfrm>
              </p:grpSpPr>
              <p:grpSp>
                <p:nvGrpSpPr>
                  <p:cNvPr id="23594" name="Group 178">
                    <a:extLst>
                      <a:ext uri="{FF2B5EF4-FFF2-40B4-BE49-F238E27FC236}">
                        <a16:creationId xmlns:a16="http://schemas.microsoft.com/office/drawing/2014/main" id="{1B523F84-B3AF-4B29-8148-B69DFB91CC1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635" name="Rectangle 179">
                      <a:extLst>
                        <a:ext uri="{FF2B5EF4-FFF2-40B4-BE49-F238E27FC236}">
                          <a16:creationId xmlns:a16="http://schemas.microsoft.com/office/drawing/2014/main" id="{92EB74AE-C0D9-4788-BE0E-E87FA2019DF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636" name="Rectangle 180">
                      <a:extLst>
                        <a:ext uri="{FF2B5EF4-FFF2-40B4-BE49-F238E27FC236}">
                          <a16:creationId xmlns:a16="http://schemas.microsoft.com/office/drawing/2014/main" id="{A00D7BC9-CD60-4DD4-AFD2-106523405AE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637" name="Text Box 181">
                    <a:extLst>
                      <a:ext uri="{FF2B5EF4-FFF2-40B4-BE49-F238E27FC236}">
                        <a16:creationId xmlns:a16="http://schemas.microsoft.com/office/drawing/2014/main" id="{510AC4C4-7F13-4A58-9094-794478DA89A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1" y="-30"/>
                    <a:ext cx="634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</p:grpSp>
        <p:sp>
          <p:nvSpPr>
            <p:cNvPr id="19638" name="Line 182">
              <a:extLst>
                <a:ext uri="{FF2B5EF4-FFF2-40B4-BE49-F238E27FC236}">
                  <a16:creationId xmlns:a16="http://schemas.microsoft.com/office/drawing/2014/main" id="{10FF3650-416C-4100-9A23-A2CC8467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25"/>
              <a:ext cx="4784" cy="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9639" name="Rectangle 183">
              <a:extLst>
                <a:ext uri="{FF2B5EF4-FFF2-40B4-BE49-F238E27FC236}">
                  <a16:creationId xmlns:a16="http://schemas.microsoft.com/office/drawing/2014/main" id="{64C35A0A-4CBD-4BC7-8017-30E244330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Time (clock cycles)</a:t>
              </a:r>
            </a:p>
          </p:txBody>
        </p:sp>
        <p:grpSp>
          <p:nvGrpSpPr>
            <p:cNvPr id="23566" name="Group 184">
              <a:extLst>
                <a:ext uri="{FF2B5EF4-FFF2-40B4-BE49-F238E27FC236}">
                  <a16:creationId xmlns:a16="http://schemas.microsoft.com/office/drawing/2014/main" id="{6E1A0185-8262-4034-8024-DB3B62C17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6" y="223"/>
              <a:ext cx="1945" cy="249"/>
              <a:chOff x="0" y="0"/>
              <a:chExt cx="1945" cy="249"/>
            </a:xfrm>
          </p:grpSpPr>
          <p:sp>
            <p:nvSpPr>
              <p:cNvPr id="19641" name="Rectangle 185">
                <a:extLst>
                  <a:ext uri="{FF2B5EF4-FFF2-40B4-BE49-F238E27FC236}">
                    <a16:creationId xmlns:a16="http://schemas.microsoft.com/office/drawing/2014/main" id="{034D4DA0-63E2-4FEE-ACD7-1D0164364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"/>
                <a:ext cx="195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IF</a:t>
                </a:r>
              </a:p>
            </p:txBody>
          </p:sp>
          <p:sp>
            <p:nvSpPr>
              <p:cNvPr id="19642" name="Rectangle 186">
                <a:extLst>
                  <a:ext uri="{FF2B5EF4-FFF2-40B4-BE49-F238E27FC236}">
                    <a16:creationId xmlns:a16="http://schemas.microsoft.com/office/drawing/2014/main" id="{F75A2BC4-9157-47BD-B618-5B5139097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"/>
                <a:ext cx="39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ID/RF</a:t>
                </a:r>
              </a:p>
            </p:txBody>
          </p:sp>
          <p:sp>
            <p:nvSpPr>
              <p:cNvPr id="19643" name="Rectangle 187">
                <a:extLst>
                  <a:ext uri="{FF2B5EF4-FFF2-40B4-BE49-F238E27FC236}">
                    <a16:creationId xmlns:a16="http://schemas.microsoft.com/office/drawing/2014/main" id="{6C0B397E-4A5D-4AD4-9DB8-57B51ABA4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0"/>
                <a:ext cx="22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EX</a:t>
                </a:r>
              </a:p>
            </p:txBody>
          </p:sp>
          <p:sp>
            <p:nvSpPr>
              <p:cNvPr id="19644" name="Rectangle 188">
                <a:extLst>
                  <a:ext uri="{FF2B5EF4-FFF2-40B4-BE49-F238E27FC236}">
                    <a16:creationId xmlns:a16="http://schemas.microsoft.com/office/drawing/2014/main" id="{9B089067-BD07-4943-9DBC-B6F02BF16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2"/>
                <a:ext cx="334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MEM</a:t>
                </a:r>
              </a:p>
            </p:txBody>
          </p:sp>
          <p:sp>
            <p:nvSpPr>
              <p:cNvPr id="19645" name="Rectangle 189">
                <a:extLst>
                  <a:ext uri="{FF2B5EF4-FFF2-40B4-BE49-F238E27FC236}">
                    <a16:creationId xmlns:a16="http://schemas.microsoft.com/office/drawing/2014/main" id="{D57E493F-D9BE-4ECB-93D9-91B7496CF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1"/>
                <a:ext cx="263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WB</a:t>
                </a:r>
              </a:p>
            </p:txBody>
          </p:sp>
        </p:grpSp>
        <p:sp>
          <p:nvSpPr>
            <p:cNvPr id="19646" name="Line 190">
              <a:extLst>
                <a:ext uri="{FF2B5EF4-FFF2-40B4-BE49-F238E27FC236}">
                  <a16:creationId xmlns:a16="http://schemas.microsoft.com/office/drawing/2014/main" id="{7B7BC1C6-605F-4E7D-9756-EF2D9CE86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7" y="664"/>
              <a:ext cx="865" cy="38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9647" name="Line 191">
              <a:extLst>
                <a:ext uri="{FF2B5EF4-FFF2-40B4-BE49-F238E27FC236}">
                  <a16:creationId xmlns:a16="http://schemas.microsoft.com/office/drawing/2014/main" id="{7151D082-71E7-431A-B1BD-85993C2F5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9" y="664"/>
              <a:ext cx="432" cy="96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9648" name="Line 192">
              <a:extLst>
                <a:ext uri="{FF2B5EF4-FFF2-40B4-BE49-F238E27FC236}">
                  <a16:creationId xmlns:a16="http://schemas.microsoft.com/office/drawing/2014/main" id="{3D827335-1514-43EB-95C3-B2FE4BF70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664"/>
              <a:ext cx="384" cy="1968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9649" name="Line 193">
              <a:extLst>
                <a:ext uri="{FF2B5EF4-FFF2-40B4-BE49-F238E27FC236}">
                  <a16:creationId xmlns:a16="http://schemas.microsoft.com/office/drawing/2014/main" id="{8C839AA3-9198-4373-9355-F5D272E10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1" y="652"/>
              <a:ext cx="15" cy="150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B4EC7-02CF-4D40-B43E-C47578D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C3189-E539-4079-A01C-FDB398C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F559E-B29C-4C61-AC67-8A2908F8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701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2487DCB-2199-4F79-AAE4-5DD5ADD4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Data Hazards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4D0B41D-D900-40FD-AAD9-610C2AB9F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RESULTS depends on in the pipeline</a:t>
            </a:r>
          </a:p>
          <a:p>
            <a:pPr lvl="1"/>
            <a:r>
              <a:rPr lang="en-US" altLang="zh-CN" dirty="0"/>
              <a:t>Read after write</a:t>
            </a:r>
          </a:p>
          <a:p>
            <a:pPr lvl="1"/>
            <a:r>
              <a:rPr lang="en-US" altLang="zh-CN" dirty="0"/>
              <a:t>Write after read</a:t>
            </a:r>
          </a:p>
          <a:p>
            <a:pPr lvl="1"/>
            <a:r>
              <a:rPr lang="en-US" altLang="zh-CN" dirty="0"/>
              <a:t>Write after write</a:t>
            </a:r>
          </a:p>
          <a:p>
            <a:pPr lvl="1"/>
            <a:r>
              <a:rPr lang="en-US" altLang="zh-CN" dirty="0"/>
              <a:t>Read after read (?)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55440-1251-43A0-87D7-F89311B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57ED0-E579-441C-B657-5FB087DC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6B00D-44C4-48CC-AC9A-C4C769B5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707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B32B41F-42AB-4251-A1DD-B2624AAB1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 of “r1”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CD985A6-4B23-48F7-AE6B-330541E44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 After Write (RAW)</a:t>
            </a:r>
          </a:p>
          <a:p>
            <a:pPr lvl="1"/>
            <a:r>
              <a:rPr lang="en-US" altLang="zh-CN" dirty="0"/>
              <a:t>I: add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,r2,r3</a:t>
            </a:r>
          </a:p>
          <a:p>
            <a:pPr lvl="1"/>
            <a:r>
              <a:rPr lang="en-US" altLang="zh-CN" dirty="0"/>
              <a:t>J: sub r4,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,r3</a:t>
            </a:r>
          </a:p>
          <a:p>
            <a:r>
              <a:rPr lang="en-US" altLang="zh-CN" dirty="0"/>
              <a:t>Write After Read (WAR)</a:t>
            </a:r>
          </a:p>
          <a:p>
            <a:pPr lvl="1"/>
            <a:r>
              <a:rPr lang="en-US" altLang="zh-CN" dirty="0"/>
              <a:t>I: sub r4,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,r3 </a:t>
            </a:r>
          </a:p>
          <a:p>
            <a:pPr lvl="1"/>
            <a:r>
              <a:rPr lang="en-US" altLang="zh-CN" dirty="0"/>
              <a:t>J: add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,r2,r3</a:t>
            </a:r>
          </a:p>
          <a:p>
            <a:r>
              <a:rPr lang="en-US" altLang="zh-CN" dirty="0"/>
              <a:t>Write After Write (WAW)</a:t>
            </a:r>
          </a:p>
          <a:p>
            <a:pPr lvl="1"/>
            <a:r>
              <a:rPr lang="en-US" altLang="zh-CN" dirty="0"/>
              <a:t>I: sub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,r4,r3 </a:t>
            </a:r>
          </a:p>
          <a:p>
            <a:pPr lvl="1"/>
            <a:r>
              <a:rPr lang="en-US" altLang="zh-CN" dirty="0"/>
              <a:t>J: add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,r2,r3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BCDB4-9858-4FD6-8D22-E74390E4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CEADC-15AC-408A-82E4-4EDDC569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AC0A-C593-41ED-B68F-F8EF46AF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456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545C910-26DE-4FED-8A7D-01ED7B82C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to Avoid Data Hazard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B3CFB7D8-6234-4FCE-B512-7C3B48EE6BF7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916113"/>
            <a:ext cx="8375650" cy="3490912"/>
            <a:chOff x="46" y="0"/>
            <a:chExt cx="5275" cy="2932"/>
          </a:xfrm>
        </p:grpSpPr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401E21BF-B602-45C0-BF58-53A84E8C8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240"/>
              <a:ext cx="39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1BF00BF2-3766-410C-A0D4-22D02AD2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0"/>
              <a:ext cx="11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Time (clock cycles)</a:t>
              </a:r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0DAD09A2-8B7F-477C-9325-25B84001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" y="280"/>
              <a:ext cx="183" cy="2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I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n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s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t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r.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29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O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r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d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e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Comic Sans MS" panose="030F0702030302020204" pitchFamily="66" charset="0"/>
                  <a:ea typeface="+mn-ea"/>
                </a:rPr>
                <a:t>r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EEF584FC-2BF9-4682-9C76-D8E2E5CE1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79"/>
              <a:ext cx="0" cy="264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2536" name="Rectangle 8">
              <a:extLst>
                <a:ext uri="{FF2B5EF4-FFF2-40B4-BE49-F238E27FC236}">
                  <a16:creationId xmlns:a16="http://schemas.microsoft.com/office/drawing/2014/main" id="{4F8C42FB-0868-4FEF-B60B-9EDBB4BE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497"/>
              <a:ext cx="92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b="1" dirty="0">
                  <a:latin typeface="Courier New" panose="02070309020205020404" pitchFamily="49" charset="0"/>
                  <a:ea typeface="+mn-ea"/>
                </a:rPr>
                <a:t>add </a:t>
              </a:r>
              <a:r>
                <a:rPr lang="en-US" altLang="zh-CN" sz="1429" b="1" dirty="0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29" b="1" dirty="0">
                  <a:latin typeface="Courier New" panose="02070309020205020404" pitchFamily="49" charset="0"/>
                  <a:ea typeface="+mn-ea"/>
                </a:rPr>
                <a:t>,r2,r3</a:t>
              </a:r>
            </a:p>
          </p:txBody>
        </p:sp>
        <p:sp>
          <p:nvSpPr>
            <p:cNvPr id="22537" name="Rectangle 9">
              <a:extLst>
                <a:ext uri="{FF2B5EF4-FFF2-40B4-BE49-F238E27FC236}">
                  <a16:creationId xmlns:a16="http://schemas.microsoft.com/office/drawing/2014/main" id="{F9581563-D73A-4551-A5BD-14383F761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025"/>
              <a:ext cx="92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b="1">
                  <a:latin typeface="Courier New" panose="02070309020205020404" pitchFamily="49" charset="0"/>
                  <a:ea typeface="+mn-ea"/>
                </a:rPr>
                <a:t>sub r4,</a:t>
              </a:r>
              <a:r>
                <a:rPr lang="en-US" altLang="zh-CN" sz="1429" b="1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29" b="1">
                  <a:latin typeface="Courier New" panose="02070309020205020404" pitchFamily="49" charset="0"/>
                  <a:ea typeface="+mn-ea"/>
                </a:rPr>
                <a:t>,r3</a:t>
              </a:r>
            </a:p>
          </p:txBody>
        </p:sp>
        <p:sp>
          <p:nvSpPr>
            <p:cNvPr id="22538" name="Rectangle 10">
              <a:extLst>
                <a:ext uri="{FF2B5EF4-FFF2-40B4-BE49-F238E27FC236}">
                  <a16:creationId xmlns:a16="http://schemas.microsoft.com/office/drawing/2014/main" id="{0BC6566F-3B88-4592-95BF-34A73B27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613"/>
              <a:ext cx="92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b="1" dirty="0">
                  <a:latin typeface="Courier New" panose="02070309020205020404" pitchFamily="49" charset="0"/>
                  <a:ea typeface="+mn-ea"/>
                </a:rPr>
                <a:t>and r6,</a:t>
              </a:r>
              <a:r>
                <a:rPr lang="en-US" altLang="zh-CN" sz="1429" b="1" dirty="0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29" b="1" dirty="0">
                  <a:latin typeface="Courier New" panose="02070309020205020404" pitchFamily="49" charset="0"/>
                  <a:ea typeface="+mn-ea"/>
                </a:rPr>
                <a:t>,r7</a:t>
              </a:r>
            </a:p>
          </p:txBody>
        </p: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F52D4C8A-A894-49D9-BC95-2AB0A03E8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2143"/>
              <a:ext cx="99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b="1">
                  <a:latin typeface="Courier New" panose="02070309020205020404" pitchFamily="49" charset="0"/>
                  <a:ea typeface="+mn-ea"/>
                </a:rPr>
                <a:t>or   r8,</a:t>
              </a:r>
              <a:r>
                <a:rPr lang="en-US" altLang="zh-CN" sz="1429" b="1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29" b="1">
                  <a:latin typeface="Courier New" panose="02070309020205020404" pitchFamily="49" charset="0"/>
                  <a:ea typeface="+mn-ea"/>
                </a:rPr>
                <a:t>,r9</a:t>
              </a:r>
            </a:p>
          </p:txBody>
        </p:sp>
        <p:sp>
          <p:nvSpPr>
            <p:cNvPr id="22540" name="Rectangle 12">
              <a:extLst>
                <a:ext uri="{FF2B5EF4-FFF2-40B4-BE49-F238E27FC236}">
                  <a16:creationId xmlns:a16="http://schemas.microsoft.com/office/drawing/2014/main" id="{2B78C94C-AE03-49E7-ADE1-0CFECB272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2657"/>
              <a:ext cx="106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 b="1">
                  <a:latin typeface="Courier New" panose="02070309020205020404" pitchFamily="49" charset="0"/>
                  <a:ea typeface="+mn-ea"/>
                </a:rPr>
                <a:t>xor r10,</a:t>
              </a:r>
              <a:r>
                <a:rPr lang="en-US" altLang="zh-CN" sz="1429" b="1">
                  <a:solidFill>
                    <a:schemeClr val="accent2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29" b="1">
                  <a:latin typeface="Courier New" panose="02070309020205020404" pitchFamily="49" charset="0"/>
                  <a:ea typeface="+mn-ea"/>
                </a:rPr>
                <a:t>,r11</a:t>
              </a:r>
            </a:p>
          </p:txBody>
        </p:sp>
        <p:grpSp>
          <p:nvGrpSpPr>
            <p:cNvPr id="26637" name="Group 13">
              <a:extLst>
                <a:ext uri="{FF2B5EF4-FFF2-40B4-BE49-F238E27FC236}">
                  <a16:creationId xmlns:a16="http://schemas.microsoft.com/office/drawing/2014/main" id="{C3B7D9B8-DDB8-4F7C-9A13-3923EE0A0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360"/>
              <a:ext cx="3906" cy="2572"/>
              <a:chOff x="43" y="-31"/>
              <a:chExt cx="3704" cy="2572"/>
            </a:xfrm>
          </p:grpSpPr>
          <p:grpSp>
            <p:nvGrpSpPr>
              <p:cNvPr id="26638" name="Group 14">
                <a:extLst>
                  <a:ext uri="{FF2B5EF4-FFF2-40B4-BE49-F238E27FC236}">
                    <a16:creationId xmlns:a16="http://schemas.microsoft.com/office/drawing/2014/main" id="{50FB216A-8F45-4CA4-9892-E6B4930DC3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" y="-31"/>
                <a:ext cx="3704" cy="2572"/>
                <a:chOff x="43" y="-31"/>
                <a:chExt cx="3704" cy="2572"/>
              </a:xfrm>
            </p:grpSpPr>
            <p:grpSp>
              <p:nvGrpSpPr>
                <p:cNvPr id="26642" name="Group 15">
                  <a:extLst>
                    <a:ext uri="{FF2B5EF4-FFF2-40B4-BE49-F238E27FC236}">
                      <a16:creationId xmlns:a16="http://schemas.microsoft.com/office/drawing/2014/main" id="{D1EE1CD7-8E95-419F-B4B6-99E67D1356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7" y="1024"/>
                  <a:ext cx="2031" cy="477"/>
                  <a:chOff x="43" y="-31"/>
                  <a:chExt cx="2031" cy="477"/>
                </a:xfrm>
              </p:grpSpPr>
              <p:grpSp>
                <p:nvGrpSpPr>
                  <p:cNvPr id="26779" name="Group 16">
                    <a:extLst>
                      <a:ext uri="{FF2B5EF4-FFF2-40B4-BE49-F238E27FC236}">
                        <a16:creationId xmlns:a16="http://schemas.microsoft.com/office/drawing/2014/main" id="{C13D96B7-4992-47CB-8ACA-D03C8FF93B4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4" y="80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808" name="Group 17">
                      <a:extLst>
                        <a:ext uri="{FF2B5EF4-FFF2-40B4-BE49-F238E27FC236}">
                          <a16:creationId xmlns:a16="http://schemas.microsoft.com/office/drawing/2014/main" id="{FC634D3E-A685-431E-B7E8-B49412CCD60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6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546" name="Rectangle 18">
                        <a:extLst>
                          <a:ext uri="{FF2B5EF4-FFF2-40B4-BE49-F238E27FC236}">
                            <a16:creationId xmlns:a16="http://schemas.microsoft.com/office/drawing/2014/main" id="{A1D55CE0-53A4-430C-A063-D4C3D172531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547" name="Rectangle 19">
                        <a:extLst>
                          <a:ext uri="{FF2B5EF4-FFF2-40B4-BE49-F238E27FC236}">
                            <a16:creationId xmlns:a16="http://schemas.microsoft.com/office/drawing/2014/main" id="{5E784C9A-FC92-4598-BD53-FD947BDC0FCE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0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548" name="Text Box 20">
                      <a:extLst>
                        <a:ext uri="{FF2B5EF4-FFF2-40B4-BE49-F238E27FC236}">
                          <a16:creationId xmlns:a16="http://schemas.microsoft.com/office/drawing/2014/main" id="{270ECACA-ED92-4198-84D8-619533AC4B2B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7" y="-30"/>
                      <a:ext cx="647" cy="4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22549" name="Line 21">
                    <a:extLst>
                      <a:ext uri="{FF2B5EF4-FFF2-40B4-BE49-F238E27FC236}">
                        <a16:creationId xmlns:a16="http://schemas.microsoft.com/office/drawing/2014/main" id="{6E570A8F-7A2D-471E-9D86-0DA231E2DA7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3" y="155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50" name="Line 22">
                    <a:extLst>
                      <a:ext uri="{FF2B5EF4-FFF2-40B4-BE49-F238E27FC236}">
                        <a16:creationId xmlns:a16="http://schemas.microsoft.com/office/drawing/2014/main" id="{616A7B99-569D-45CE-BDA8-15FDECE2BED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3" y="295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82" name="Group 23">
                    <a:extLst>
                      <a:ext uri="{FF2B5EF4-FFF2-40B4-BE49-F238E27FC236}">
                        <a16:creationId xmlns:a16="http://schemas.microsoft.com/office/drawing/2014/main" id="{33058215-0B63-4739-BBBF-75CFA0FFB48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13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552" name="AutoShape 24">
                      <a:extLst>
                        <a:ext uri="{FF2B5EF4-FFF2-40B4-BE49-F238E27FC236}">
                          <a16:creationId xmlns:a16="http://schemas.microsoft.com/office/drawing/2014/main" id="{00B8A5BF-600B-40AC-8DAE-1DACBC22D46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195" y="292"/>
                      <a:ext cx="771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53" name="AutoShape 25">
                      <a:extLst>
                        <a:ext uri="{FF2B5EF4-FFF2-40B4-BE49-F238E27FC236}">
                          <a16:creationId xmlns:a16="http://schemas.microsoft.com/office/drawing/2014/main" id="{5AEBFD71-D13B-4F1C-9110-6EBF9A1FD9E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-34" y="377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54" name="未知">
                      <a:extLst>
                        <a:ext uri="{FF2B5EF4-FFF2-40B4-BE49-F238E27FC236}">
                          <a16:creationId xmlns:a16="http://schemas.microsoft.com/office/drawing/2014/main" id="{CE158BF9-BE22-44EC-92B9-8F4C507B0A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-18" y="391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55" name="Text Box 27">
                      <a:extLst>
                        <a:ext uri="{FF2B5EF4-FFF2-40B4-BE49-F238E27FC236}">
                          <a16:creationId xmlns:a16="http://schemas.microsoft.com/office/drawing/2014/main" id="{B6B406BA-C9C8-48C1-BFB6-2E8F6BB7AE82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251" y="252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22556" name="Line 28">
                    <a:extLst>
                      <a:ext uri="{FF2B5EF4-FFF2-40B4-BE49-F238E27FC236}">
                        <a16:creationId xmlns:a16="http://schemas.microsoft.com/office/drawing/2014/main" id="{2205CF55-593B-4C2E-882E-F8F87273607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14" y="226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57" name="Line 29">
                    <a:extLst>
                      <a:ext uri="{FF2B5EF4-FFF2-40B4-BE49-F238E27FC236}">
                        <a16:creationId xmlns:a16="http://schemas.microsoft.com/office/drawing/2014/main" id="{A10F943E-93B3-4EE0-9C99-7E55A60B974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7" y="226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85" name="Group 30">
                    <a:extLst>
                      <a:ext uri="{FF2B5EF4-FFF2-40B4-BE49-F238E27FC236}">
                        <a16:creationId xmlns:a16="http://schemas.microsoft.com/office/drawing/2014/main" id="{8B8A6C21-D8BE-432A-9EE4-05159887A28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94" y="82"/>
                    <a:ext cx="432" cy="262"/>
                    <a:chOff x="87" y="-32"/>
                    <a:chExt cx="936" cy="544"/>
                  </a:xfrm>
                </p:grpSpPr>
                <p:sp>
                  <p:nvSpPr>
                    <p:cNvPr id="22559" name="Rectangle 31">
                      <a:extLst>
                        <a:ext uri="{FF2B5EF4-FFF2-40B4-BE49-F238E27FC236}">
                          <a16:creationId xmlns:a16="http://schemas.microsoft.com/office/drawing/2014/main" id="{27D1BAA2-3286-49A0-96AD-92E54739E53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6" y="26"/>
                      <a:ext cx="479" cy="47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60" name="Text Box 32">
                      <a:extLst>
                        <a:ext uri="{FF2B5EF4-FFF2-40B4-BE49-F238E27FC236}">
                          <a16:creationId xmlns:a16="http://schemas.microsoft.com/office/drawing/2014/main" id="{913DF54B-3594-475E-8BDE-74A1A59EEC51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6" y="-32"/>
                      <a:ext cx="937" cy="5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22561" name="未知">
                    <a:extLst>
                      <a:ext uri="{FF2B5EF4-FFF2-40B4-BE49-F238E27FC236}">
                        <a16:creationId xmlns:a16="http://schemas.microsoft.com/office/drawing/2014/main" id="{0807964F-699A-44D9-BE02-3C6091E14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70" y="226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62" name="Line 34">
                    <a:extLst>
                      <a:ext uri="{FF2B5EF4-FFF2-40B4-BE49-F238E27FC236}">
                        <a16:creationId xmlns:a16="http://schemas.microsoft.com/office/drawing/2014/main" id="{A07212C1-7FD4-478F-A260-FB3BD36E517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1" y="295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63" name="Line 35">
                    <a:extLst>
                      <a:ext uri="{FF2B5EF4-FFF2-40B4-BE49-F238E27FC236}">
                        <a16:creationId xmlns:a16="http://schemas.microsoft.com/office/drawing/2014/main" id="{7C172303-D9ED-42CE-A8A6-A1F394B44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" y="155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89" name="Group 36">
                    <a:extLst>
                      <a:ext uri="{FF2B5EF4-FFF2-40B4-BE49-F238E27FC236}">
                        <a16:creationId xmlns:a16="http://schemas.microsoft.com/office/drawing/2014/main" id="{A4AFDD18-5AF2-45B5-A8D5-B03F8AE614B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" y="82"/>
                    <a:ext cx="457" cy="262"/>
                    <a:chOff x="93" y="-32"/>
                    <a:chExt cx="986" cy="544"/>
                  </a:xfrm>
                </p:grpSpPr>
                <p:sp>
                  <p:nvSpPr>
                    <p:cNvPr id="22565" name="Rectangle 37">
                      <a:extLst>
                        <a:ext uri="{FF2B5EF4-FFF2-40B4-BE49-F238E27FC236}">
                          <a16:creationId xmlns:a16="http://schemas.microsoft.com/office/drawing/2014/main" id="{4A259D54-7FBF-4982-A41F-0A5AAB42CD4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1" y="26"/>
                      <a:ext cx="481" cy="47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66" name="Text Box 38">
                      <a:extLst>
                        <a:ext uri="{FF2B5EF4-FFF2-40B4-BE49-F238E27FC236}">
                          <a16:creationId xmlns:a16="http://schemas.microsoft.com/office/drawing/2014/main" id="{47F8158C-74A0-471F-8617-E3511DCD8655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93" y="-32"/>
                      <a:ext cx="986" cy="5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26790" name="Group 39">
                    <a:extLst>
                      <a:ext uri="{FF2B5EF4-FFF2-40B4-BE49-F238E27FC236}">
                        <a16:creationId xmlns:a16="http://schemas.microsoft.com/office/drawing/2014/main" id="{BE214A8F-C22D-4A41-A9D5-AF24249D39A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50" y="5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568" name="Rectangle 40">
                      <a:extLst>
                        <a:ext uri="{FF2B5EF4-FFF2-40B4-BE49-F238E27FC236}">
                          <a16:creationId xmlns:a16="http://schemas.microsoft.com/office/drawing/2014/main" id="{C2E84C90-1D39-4181-94F6-AB4F5A58FCF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69" name="Rectangle 41">
                      <a:extLst>
                        <a:ext uri="{FF2B5EF4-FFF2-40B4-BE49-F238E27FC236}">
                          <a16:creationId xmlns:a16="http://schemas.microsoft.com/office/drawing/2014/main" id="{8413690C-5969-401C-8978-F49AFBB520B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70" name="Rectangle 42">
                      <a:extLst>
                        <a:ext uri="{FF2B5EF4-FFF2-40B4-BE49-F238E27FC236}">
                          <a16:creationId xmlns:a16="http://schemas.microsoft.com/office/drawing/2014/main" id="{8508C9FD-AAF0-477E-92D8-722F7CDEC99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71" name="Rectangle 43">
                      <a:extLst>
                        <a:ext uri="{FF2B5EF4-FFF2-40B4-BE49-F238E27FC236}">
                          <a16:creationId xmlns:a16="http://schemas.microsoft.com/office/drawing/2014/main" id="{651A984E-F9CD-47B2-AB07-753E829A378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91" name="Group 44">
                    <a:extLst>
                      <a:ext uri="{FF2B5EF4-FFF2-40B4-BE49-F238E27FC236}">
                        <a16:creationId xmlns:a16="http://schemas.microsoft.com/office/drawing/2014/main" id="{5FB7E4AD-CADA-44BF-97F1-6DFDAE339F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1776" y="72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792" name="Group 45">
                      <a:extLst>
                        <a:ext uri="{FF2B5EF4-FFF2-40B4-BE49-F238E27FC236}">
                          <a16:creationId xmlns:a16="http://schemas.microsoft.com/office/drawing/2014/main" id="{7A44698B-52D5-413E-8F5F-CB5812D6713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0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574" name="Rectangle 46">
                        <a:extLst>
                          <a:ext uri="{FF2B5EF4-FFF2-40B4-BE49-F238E27FC236}">
                            <a16:creationId xmlns:a16="http://schemas.microsoft.com/office/drawing/2014/main" id="{0818D5D0-CB2B-498A-A1F2-3140CD3FDFD4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575" name="Rectangle 47">
                        <a:extLst>
                          <a:ext uri="{FF2B5EF4-FFF2-40B4-BE49-F238E27FC236}">
                            <a16:creationId xmlns:a16="http://schemas.microsoft.com/office/drawing/2014/main" id="{3DED4ACA-704C-431C-90A0-D4C8DBF76E7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-1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576" name="Text Box 48">
                      <a:extLst>
                        <a:ext uri="{FF2B5EF4-FFF2-40B4-BE49-F238E27FC236}">
                          <a16:creationId xmlns:a16="http://schemas.microsoft.com/office/drawing/2014/main" id="{52FAD1C4-0F25-4573-A0D0-F1199B04D4DF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" y="-30"/>
                      <a:ext cx="639" cy="4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26643" name="Group 49">
                  <a:extLst>
                    <a:ext uri="{FF2B5EF4-FFF2-40B4-BE49-F238E27FC236}">
                      <a16:creationId xmlns:a16="http://schemas.microsoft.com/office/drawing/2014/main" id="{98FAD596-B564-49D6-A82F-BCB0BDE547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58" y="489"/>
                  <a:ext cx="2031" cy="476"/>
                  <a:chOff x="43" y="-31"/>
                  <a:chExt cx="2031" cy="476"/>
                </a:xfrm>
              </p:grpSpPr>
              <p:grpSp>
                <p:nvGrpSpPr>
                  <p:cNvPr id="26746" name="Group 50">
                    <a:extLst>
                      <a:ext uri="{FF2B5EF4-FFF2-40B4-BE49-F238E27FC236}">
                        <a16:creationId xmlns:a16="http://schemas.microsoft.com/office/drawing/2014/main" id="{C26D5490-31A9-4D73-9CD0-90489C2A62F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4" y="79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775" name="Group 51">
                      <a:extLst>
                        <a:ext uri="{FF2B5EF4-FFF2-40B4-BE49-F238E27FC236}">
                          <a16:creationId xmlns:a16="http://schemas.microsoft.com/office/drawing/2014/main" id="{B5F9300C-D2DE-4470-B6B3-EA64CEFF8B8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4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580" name="Rectangle 52">
                        <a:extLst>
                          <a:ext uri="{FF2B5EF4-FFF2-40B4-BE49-F238E27FC236}">
                            <a16:creationId xmlns:a16="http://schemas.microsoft.com/office/drawing/2014/main" id="{FA465845-B246-47C7-BE6B-722369904B3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581" name="Rectangle 53">
                        <a:extLst>
                          <a:ext uri="{FF2B5EF4-FFF2-40B4-BE49-F238E27FC236}">
                            <a16:creationId xmlns:a16="http://schemas.microsoft.com/office/drawing/2014/main" id="{0656FB7E-744E-4A53-ADE2-9EF77E86D1B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-1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582" name="Text Box 54">
                      <a:extLst>
                        <a:ext uri="{FF2B5EF4-FFF2-40B4-BE49-F238E27FC236}">
                          <a16:creationId xmlns:a16="http://schemas.microsoft.com/office/drawing/2014/main" id="{86A45D51-1AFE-47C1-BA76-5F736A1EB0EA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7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22583" name="Line 55">
                    <a:extLst>
                      <a:ext uri="{FF2B5EF4-FFF2-40B4-BE49-F238E27FC236}">
                        <a16:creationId xmlns:a16="http://schemas.microsoft.com/office/drawing/2014/main" id="{642E5966-3C83-44AF-8D9F-30B2FD3F856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2" y="156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84" name="Line 56">
                    <a:extLst>
                      <a:ext uri="{FF2B5EF4-FFF2-40B4-BE49-F238E27FC236}">
                        <a16:creationId xmlns:a16="http://schemas.microsoft.com/office/drawing/2014/main" id="{832950EA-6187-4EE2-A6A2-53033AD62E2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2" y="294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49" name="Group 57">
                    <a:extLst>
                      <a:ext uri="{FF2B5EF4-FFF2-40B4-BE49-F238E27FC236}">
                        <a16:creationId xmlns:a16="http://schemas.microsoft.com/office/drawing/2014/main" id="{A06E4F48-2B94-4C9C-9E69-0E70E96D05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12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586" name="AutoShape 58">
                      <a:extLst>
                        <a:ext uri="{FF2B5EF4-FFF2-40B4-BE49-F238E27FC236}">
                          <a16:creationId xmlns:a16="http://schemas.microsoft.com/office/drawing/2014/main" id="{E7B445F1-2DAB-4EC8-B803-A2877CECFAE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194" y="292"/>
                      <a:ext cx="768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87" name="AutoShape 59">
                      <a:extLst>
                        <a:ext uri="{FF2B5EF4-FFF2-40B4-BE49-F238E27FC236}">
                          <a16:creationId xmlns:a16="http://schemas.microsoft.com/office/drawing/2014/main" id="{5D3632BD-6901-4DAB-A89E-143CD722F46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-34" y="375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88" name="未知">
                      <a:extLst>
                        <a:ext uri="{FF2B5EF4-FFF2-40B4-BE49-F238E27FC236}">
                          <a16:creationId xmlns:a16="http://schemas.microsoft.com/office/drawing/2014/main" id="{3791E50F-D84A-439A-AC5A-67E845748F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-18" y="389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89" name="Text Box 61">
                      <a:extLst>
                        <a:ext uri="{FF2B5EF4-FFF2-40B4-BE49-F238E27FC236}">
                          <a16:creationId xmlns:a16="http://schemas.microsoft.com/office/drawing/2014/main" id="{C9989D6D-4B64-455B-BC3E-0747D41488A7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251" y="253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22590" name="Line 62">
                    <a:extLst>
                      <a:ext uri="{FF2B5EF4-FFF2-40B4-BE49-F238E27FC236}">
                        <a16:creationId xmlns:a16="http://schemas.microsoft.com/office/drawing/2014/main" id="{46046D26-5988-4FD4-BF89-199B2D92FEB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13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91" name="Line 63">
                    <a:extLst>
                      <a:ext uri="{FF2B5EF4-FFF2-40B4-BE49-F238E27FC236}">
                        <a16:creationId xmlns:a16="http://schemas.microsoft.com/office/drawing/2014/main" id="{F2960970-B0EA-4BF4-B13D-7B393AFB36A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6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52" name="Group 64">
                    <a:extLst>
                      <a:ext uri="{FF2B5EF4-FFF2-40B4-BE49-F238E27FC236}">
                        <a16:creationId xmlns:a16="http://schemas.microsoft.com/office/drawing/2014/main" id="{6251A9F3-DFC9-447F-AD90-59C68A41624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93" y="81"/>
                    <a:ext cx="432" cy="262"/>
                    <a:chOff x="87" y="-32"/>
                    <a:chExt cx="936" cy="544"/>
                  </a:xfrm>
                </p:grpSpPr>
                <p:sp>
                  <p:nvSpPr>
                    <p:cNvPr id="22593" name="Rectangle 65">
                      <a:extLst>
                        <a:ext uri="{FF2B5EF4-FFF2-40B4-BE49-F238E27FC236}">
                          <a16:creationId xmlns:a16="http://schemas.microsoft.com/office/drawing/2014/main" id="{5A3267DB-5961-4B62-88BB-A184BA21AFC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6" y="26"/>
                      <a:ext cx="479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94" name="Text Box 66">
                      <a:extLst>
                        <a:ext uri="{FF2B5EF4-FFF2-40B4-BE49-F238E27FC236}">
                          <a16:creationId xmlns:a16="http://schemas.microsoft.com/office/drawing/2014/main" id="{82EC7BC3-22A3-49DA-AA58-F2AEBE74ADAC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6" y="-32"/>
                      <a:ext cx="937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22595" name="未知">
                    <a:extLst>
                      <a:ext uri="{FF2B5EF4-FFF2-40B4-BE49-F238E27FC236}">
                        <a16:creationId xmlns:a16="http://schemas.microsoft.com/office/drawing/2014/main" id="{60E69601-E2DC-44CA-853E-F6A33E76E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68" y="225"/>
                    <a:ext cx="333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96" name="Line 68">
                    <a:extLst>
                      <a:ext uri="{FF2B5EF4-FFF2-40B4-BE49-F238E27FC236}">
                        <a16:creationId xmlns:a16="http://schemas.microsoft.com/office/drawing/2014/main" id="{26657BC5-A20E-4E1D-9210-97295516D95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0" y="296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97" name="Line 69">
                    <a:extLst>
                      <a:ext uri="{FF2B5EF4-FFF2-40B4-BE49-F238E27FC236}">
                        <a16:creationId xmlns:a16="http://schemas.microsoft.com/office/drawing/2014/main" id="{201FD1BF-9009-44F7-9EF6-DF4010DF7CC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0" y="156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56" name="Group 70">
                    <a:extLst>
                      <a:ext uri="{FF2B5EF4-FFF2-40B4-BE49-F238E27FC236}">
                        <a16:creationId xmlns:a16="http://schemas.microsoft.com/office/drawing/2014/main" id="{153826CE-7BA0-4CDA-8018-E4E0579FE3F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" y="81"/>
                    <a:ext cx="457" cy="262"/>
                    <a:chOff x="92" y="-32"/>
                    <a:chExt cx="984" cy="544"/>
                  </a:xfrm>
                </p:grpSpPr>
                <p:sp>
                  <p:nvSpPr>
                    <p:cNvPr id="22599" name="Rectangle 71">
                      <a:extLst>
                        <a:ext uri="{FF2B5EF4-FFF2-40B4-BE49-F238E27FC236}">
                          <a16:creationId xmlns:a16="http://schemas.microsoft.com/office/drawing/2014/main" id="{22F3F25A-5849-44DE-8B20-DFE997CE79C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39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00" name="Text Box 72">
                      <a:extLst>
                        <a:ext uri="{FF2B5EF4-FFF2-40B4-BE49-F238E27FC236}">
                          <a16:creationId xmlns:a16="http://schemas.microsoft.com/office/drawing/2014/main" id="{7BBDB0DE-892D-4C2B-9FBC-B9C9108214EA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92" y="-32"/>
                      <a:ext cx="984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26757" name="Group 73">
                    <a:extLst>
                      <a:ext uri="{FF2B5EF4-FFF2-40B4-BE49-F238E27FC236}">
                        <a16:creationId xmlns:a16="http://schemas.microsoft.com/office/drawing/2014/main" id="{E5A7A317-21D4-43B3-AE2B-5C6A390E0C4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49" y="4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602" name="Rectangle 74">
                      <a:extLst>
                        <a:ext uri="{FF2B5EF4-FFF2-40B4-BE49-F238E27FC236}">
                          <a16:creationId xmlns:a16="http://schemas.microsoft.com/office/drawing/2014/main" id="{4F49E97D-EBF0-4DD7-A3EA-C03CBAE8B7D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03" name="Rectangle 75">
                      <a:extLst>
                        <a:ext uri="{FF2B5EF4-FFF2-40B4-BE49-F238E27FC236}">
                          <a16:creationId xmlns:a16="http://schemas.microsoft.com/office/drawing/2014/main" id="{E18B09F5-824D-4E2A-8095-C5377E4566E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04" name="Rectangle 76">
                      <a:extLst>
                        <a:ext uri="{FF2B5EF4-FFF2-40B4-BE49-F238E27FC236}">
                          <a16:creationId xmlns:a16="http://schemas.microsoft.com/office/drawing/2014/main" id="{FEFC9F35-951D-46C4-8CFC-FD80B4BC07B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05" name="Rectangle 77">
                      <a:extLst>
                        <a:ext uri="{FF2B5EF4-FFF2-40B4-BE49-F238E27FC236}">
                          <a16:creationId xmlns:a16="http://schemas.microsoft.com/office/drawing/2014/main" id="{1D0BA02D-C83E-487B-8AFA-566AA796C19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58" name="Group 78">
                    <a:extLst>
                      <a:ext uri="{FF2B5EF4-FFF2-40B4-BE49-F238E27FC236}">
                        <a16:creationId xmlns:a16="http://schemas.microsoft.com/office/drawing/2014/main" id="{52D6C7A9-1B78-4A4F-BD5C-15805F97D7A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1776" y="71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759" name="Group 79">
                      <a:extLst>
                        <a:ext uri="{FF2B5EF4-FFF2-40B4-BE49-F238E27FC236}">
                          <a16:creationId xmlns:a16="http://schemas.microsoft.com/office/drawing/2014/main" id="{593FAF1B-1928-4F12-972A-7CCC5612685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18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08" name="Rectangle 80">
                        <a:extLst>
                          <a:ext uri="{FF2B5EF4-FFF2-40B4-BE49-F238E27FC236}">
                            <a16:creationId xmlns:a16="http://schemas.microsoft.com/office/drawing/2014/main" id="{48D1A5FA-38A4-411E-A869-2937F7F5024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09" name="Rectangle 81">
                        <a:extLst>
                          <a:ext uri="{FF2B5EF4-FFF2-40B4-BE49-F238E27FC236}">
                            <a16:creationId xmlns:a16="http://schemas.microsoft.com/office/drawing/2014/main" id="{5D7B607A-D5B0-4F53-82D1-02558B15D5C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0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10" name="Text Box 82">
                      <a:extLst>
                        <a:ext uri="{FF2B5EF4-FFF2-40B4-BE49-F238E27FC236}">
                          <a16:creationId xmlns:a16="http://schemas.microsoft.com/office/drawing/2014/main" id="{D24FE495-2B9F-4792-9B37-4D7E92CC2A92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26644" name="Group 83">
                  <a:extLst>
                    <a:ext uri="{FF2B5EF4-FFF2-40B4-BE49-F238E27FC236}">
                      <a16:creationId xmlns:a16="http://schemas.microsoft.com/office/drawing/2014/main" id="{A28270EB-4CE9-4D2D-8815-6A91D9AF4E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3" y="-31"/>
                  <a:ext cx="2031" cy="476"/>
                  <a:chOff x="43" y="-31"/>
                  <a:chExt cx="2031" cy="476"/>
                </a:xfrm>
              </p:grpSpPr>
              <p:grpSp>
                <p:nvGrpSpPr>
                  <p:cNvPr id="26713" name="Group 84">
                    <a:extLst>
                      <a:ext uri="{FF2B5EF4-FFF2-40B4-BE49-F238E27FC236}">
                        <a16:creationId xmlns:a16="http://schemas.microsoft.com/office/drawing/2014/main" id="{4E2ED85E-F7F8-4636-90BB-EC24924EEEE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4" y="79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742" name="Group 85">
                      <a:extLst>
                        <a:ext uri="{FF2B5EF4-FFF2-40B4-BE49-F238E27FC236}">
                          <a16:creationId xmlns:a16="http://schemas.microsoft.com/office/drawing/2014/main" id="{5393A135-9E8F-4529-9421-B82F8921CD0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8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14" name="Rectangle 86">
                        <a:extLst>
                          <a:ext uri="{FF2B5EF4-FFF2-40B4-BE49-F238E27FC236}">
                            <a16:creationId xmlns:a16="http://schemas.microsoft.com/office/drawing/2014/main" id="{A2819447-1293-4512-806F-AB966F7782AA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0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15" name="Rectangle 87">
                        <a:extLst>
                          <a:ext uri="{FF2B5EF4-FFF2-40B4-BE49-F238E27FC236}">
                            <a16:creationId xmlns:a16="http://schemas.microsoft.com/office/drawing/2014/main" id="{6E79C1C4-5E60-4123-836B-5BC07F4C27E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-1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16" name="Text Box 88">
                      <a:extLst>
                        <a:ext uri="{FF2B5EF4-FFF2-40B4-BE49-F238E27FC236}">
                          <a16:creationId xmlns:a16="http://schemas.microsoft.com/office/drawing/2014/main" id="{F6B9EB67-414F-412C-98F5-4343F62B64AA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7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22617" name="Line 89">
                    <a:extLst>
                      <a:ext uri="{FF2B5EF4-FFF2-40B4-BE49-F238E27FC236}">
                        <a16:creationId xmlns:a16="http://schemas.microsoft.com/office/drawing/2014/main" id="{7D5A7809-87A4-412E-AEE2-2480822A9A5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4" y="156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18" name="Line 90">
                    <a:extLst>
                      <a:ext uri="{FF2B5EF4-FFF2-40B4-BE49-F238E27FC236}">
                        <a16:creationId xmlns:a16="http://schemas.microsoft.com/office/drawing/2014/main" id="{36C920EB-FBBD-40D3-A3E5-E32C689EC0A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4" y="294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16" name="Group 91">
                    <a:extLst>
                      <a:ext uri="{FF2B5EF4-FFF2-40B4-BE49-F238E27FC236}">
                        <a16:creationId xmlns:a16="http://schemas.microsoft.com/office/drawing/2014/main" id="{026B5791-7F81-4F66-8896-BD6871ADF59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14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620" name="AutoShape 92">
                      <a:extLst>
                        <a:ext uri="{FF2B5EF4-FFF2-40B4-BE49-F238E27FC236}">
                          <a16:creationId xmlns:a16="http://schemas.microsoft.com/office/drawing/2014/main" id="{D5F567FC-71F2-4EBC-9560-C1959A3BABA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195" y="292"/>
                      <a:ext cx="768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21" name="AutoShape 93">
                      <a:extLst>
                        <a:ext uri="{FF2B5EF4-FFF2-40B4-BE49-F238E27FC236}">
                          <a16:creationId xmlns:a16="http://schemas.microsoft.com/office/drawing/2014/main" id="{513114C0-8BBC-4FE3-992B-50CE9EB93B0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-35" y="375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22" name="未知">
                      <a:extLst>
                        <a:ext uri="{FF2B5EF4-FFF2-40B4-BE49-F238E27FC236}">
                          <a16:creationId xmlns:a16="http://schemas.microsoft.com/office/drawing/2014/main" id="{4EB76358-2957-442D-B80D-8D4CD2828E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-18" y="389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23" name="Text Box 95">
                      <a:extLst>
                        <a:ext uri="{FF2B5EF4-FFF2-40B4-BE49-F238E27FC236}">
                          <a16:creationId xmlns:a16="http://schemas.microsoft.com/office/drawing/2014/main" id="{58F363A4-3EB3-4D1D-B4E3-A48062FEBF2F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251" y="253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22624" name="Line 96">
                    <a:extLst>
                      <a:ext uri="{FF2B5EF4-FFF2-40B4-BE49-F238E27FC236}">
                        <a16:creationId xmlns:a16="http://schemas.microsoft.com/office/drawing/2014/main" id="{0F6754B7-F852-4BB5-9872-CDDBB8D4F2E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15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25" name="Line 97">
                    <a:extLst>
                      <a:ext uri="{FF2B5EF4-FFF2-40B4-BE49-F238E27FC236}">
                        <a16:creationId xmlns:a16="http://schemas.microsoft.com/office/drawing/2014/main" id="{AC35EF94-2814-427B-89A3-0391B81540D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7" y="225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19" name="Group 98">
                    <a:extLst>
                      <a:ext uri="{FF2B5EF4-FFF2-40B4-BE49-F238E27FC236}">
                        <a16:creationId xmlns:a16="http://schemas.microsoft.com/office/drawing/2014/main" id="{E43A42BC-9212-4BFD-B01F-FFF79633B0F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95" y="81"/>
                    <a:ext cx="432" cy="262"/>
                    <a:chOff x="87" y="-32"/>
                    <a:chExt cx="935" cy="544"/>
                  </a:xfrm>
                </p:grpSpPr>
                <p:sp>
                  <p:nvSpPr>
                    <p:cNvPr id="22627" name="Rectangle 99">
                      <a:extLst>
                        <a:ext uri="{FF2B5EF4-FFF2-40B4-BE49-F238E27FC236}">
                          <a16:creationId xmlns:a16="http://schemas.microsoft.com/office/drawing/2014/main" id="{9AF36DF8-8062-4BE3-92AD-AD8161028BF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7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28" name="Text Box 100">
                      <a:extLst>
                        <a:ext uri="{FF2B5EF4-FFF2-40B4-BE49-F238E27FC236}">
                          <a16:creationId xmlns:a16="http://schemas.microsoft.com/office/drawing/2014/main" id="{5EBDD92E-C042-40DC-8284-39BD2B58233B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5" y="-32"/>
                      <a:ext cx="936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22629" name="未知">
                    <a:extLst>
                      <a:ext uri="{FF2B5EF4-FFF2-40B4-BE49-F238E27FC236}">
                        <a16:creationId xmlns:a16="http://schemas.microsoft.com/office/drawing/2014/main" id="{D83FF498-1C40-49A9-BFD3-DBFE15F8BB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71" y="225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30" name="Line 102">
                    <a:extLst>
                      <a:ext uri="{FF2B5EF4-FFF2-40B4-BE49-F238E27FC236}">
                        <a16:creationId xmlns:a16="http://schemas.microsoft.com/office/drawing/2014/main" id="{809998EA-DB80-49D8-9AEA-15C3EE21392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1" y="296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31" name="Line 103">
                    <a:extLst>
                      <a:ext uri="{FF2B5EF4-FFF2-40B4-BE49-F238E27FC236}">
                        <a16:creationId xmlns:a16="http://schemas.microsoft.com/office/drawing/2014/main" id="{9AEC7FA7-147D-49E8-B92D-4E7E386767E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2" y="156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23" name="Group 104">
                    <a:extLst>
                      <a:ext uri="{FF2B5EF4-FFF2-40B4-BE49-F238E27FC236}">
                        <a16:creationId xmlns:a16="http://schemas.microsoft.com/office/drawing/2014/main" id="{57146F35-3BFF-4961-A2A3-7CDAB783443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" y="81"/>
                    <a:ext cx="457" cy="262"/>
                    <a:chOff x="93" y="-32"/>
                    <a:chExt cx="986" cy="544"/>
                  </a:xfrm>
                </p:grpSpPr>
                <p:sp>
                  <p:nvSpPr>
                    <p:cNvPr id="22633" name="Rectangle 105">
                      <a:extLst>
                        <a:ext uri="{FF2B5EF4-FFF2-40B4-BE49-F238E27FC236}">
                          <a16:creationId xmlns:a16="http://schemas.microsoft.com/office/drawing/2014/main" id="{C381F9DE-152A-43FF-8AD1-CA7353FB3DE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4" y="26"/>
                      <a:ext cx="479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34" name="Text Box 106">
                      <a:extLst>
                        <a:ext uri="{FF2B5EF4-FFF2-40B4-BE49-F238E27FC236}">
                          <a16:creationId xmlns:a16="http://schemas.microsoft.com/office/drawing/2014/main" id="{A0552492-C42E-4AA4-B626-D2AAD756D736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92" y="-32"/>
                      <a:ext cx="986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26724" name="Group 107">
                    <a:extLst>
                      <a:ext uri="{FF2B5EF4-FFF2-40B4-BE49-F238E27FC236}">
                        <a16:creationId xmlns:a16="http://schemas.microsoft.com/office/drawing/2014/main" id="{4CC4C775-27B7-478B-90C4-BBBFD8CD0F9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51" y="4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636" name="Rectangle 108">
                      <a:extLst>
                        <a:ext uri="{FF2B5EF4-FFF2-40B4-BE49-F238E27FC236}">
                          <a16:creationId xmlns:a16="http://schemas.microsoft.com/office/drawing/2014/main" id="{BF2987E4-405B-4935-967A-398D6ED7348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37" name="Rectangle 109">
                      <a:extLst>
                        <a:ext uri="{FF2B5EF4-FFF2-40B4-BE49-F238E27FC236}">
                          <a16:creationId xmlns:a16="http://schemas.microsoft.com/office/drawing/2014/main" id="{9EC9BEB2-06A5-464B-B649-847AF879E13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15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38" name="Rectangle 110">
                      <a:extLst>
                        <a:ext uri="{FF2B5EF4-FFF2-40B4-BE49-F238E27FC236}">
                          <a16:creationId xmlns:a16="http://schemas.microsoft.com/office/drawing/2014/main" id="{5834C5BE-0910-41CC-BDED-3D7AA550D05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-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39" name="Rectangle 111">
                      <a:extLst>
                        <a:ext uri="{FF2B5EF4-FFF2-40B4-BE49-F238E27FC236}">
                          <a16:creationId xmlns:a16="http://schemas.microsoft.com/office/drawing/2014/main" id="{648F9C2B-268D-4E92-BF54-330080C219D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25" name="Group 112">
                    <a:extLst>
                      <a:ext uri="{FF2B5EF4-FFF2-40B4-BE49-F238E27FC236}">
                        <a16:creationId xmlns:a16="http://schemas.microsoft.com/office/drawing/2014/main" id="{BED13DCA-0430-452C-9B24-E7525F2DBAD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1776" y="71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726" name="Group 113">
                      <a:extLst>
                        <a:ext uri="{FF2B5EF4-FFF2-40B4-BE49-F238E27FC236}">
                          <a16:creationId xmlns:a16="http://schemas.microsoft.com/office/drawing/2014/main" id="{8D616C02-58DB-4C30-B6AC-848A5AE194A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42" name="Rectangle 114">
                        <a:extLst>
                          <a:ext uri="{FF2B5EF4-FFF2-40B4-BE49-F238E27FC236}">
                            <a16:creationId xmlns:a16="http://schemas.microsoft.com/office/drawing/2014/main" id="{AB7E7FBC-FF0D-411C-B0C0-771ABD858D8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43" name="Rectangle 115">
                        <a:extLst>
                          <a:ext uri="{FF2B5EF4-FFF2-40B4-BE49-F238E27FC236}">
                            <a16:creationId xmlns:a16="http://schemas.microsoft.com/office/drawing/2014/main" id="{EDC63310-06D2-43E8-8D21-B8729230E86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0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44" name="Text Box 116">
                      <a:extLst>
                        <a:ext uri="{FF2B5EF4-FFF2-40B4-BE49-F238E27FC236}">
                          <a16:creationId xmlns:a16="http://schemas.microsoft.com/office/drawing/2014/main" id="{322792B0-AB15-4B2A-8CDB-67A291D50312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9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26645" name="Group 117">
                  <a:extLst>
                    <a:ext uri="{FF2B5EF4-FFF2-40B4-BE49-F238E27FC236}">
                      <a16:creationId xmlns:a16="http://schemas.microsoft.com/office/drawing/2014/main" id="{9991A94D-62AF-4C36-8CB5-C526B41CE2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97" y="1554"/>
                  <a:ext cx="2030" cy="475"/>
                  <a:chOff x="43" y="-31"/>
                  <a:chExt cx="2030" cy="475"/>
                </a:xfrm>
              </p:grpSpPr>
              <p:grpSp>
                <p:nvGrpSpPr>
                  <p:cNvPr id="26680" name="Group 118">
                    <a:extLst>
                      <a:ext uri="{FF2B5EF4-FFF2-40B4-BE49-F238E27FC236}">
                        <a16:creationId xmlns:a16="http://schemas.microsoft.com/office/drawing/2014/main" id="{6C5C7CF1-A3CE-4033-9C4A-173BBBA5711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1" y="78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709" name="Group 119">
                      <a:extLst>
                        <a:ext uri="{FF2B5EF4-FFF2-40B4-BE49-F238E27FC236}">
                          <a16:creationId xmlns:a16="http://schemas.microsoft.com/office/drawing/2014/main" id="{1E336CAE-83A5-4A11-B743-6C757BE7327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48" name="Rectangle 120">
                        <a:extLst>
                          <a:ext uri="{FF2B5EF4-FFF2-40B4-BE49-F238E27FC236}">
                            <a16:creationId xmlns:a16="http://schemas.microsoft.com/office/drawing/2014/main" id="{E1040AF7-FBA9-4C2A-89D1-3DB9E3BCB714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49" name="Rectangle 121">
                        <a:extLst>
                          <a:ext uri="{FF2B5EF4-FFF2-40B4-BE49-F238E27FC236}">
                            <a16:creationId xmlns:a16="http://schemas.microsoft.com/office/drawing/2014/main" id="{76C22DA2-92C5-4A7E-B8AB-51D35CF47409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0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50" name="Text Box 122">
                      <a:extLst>
                        <a:ext uri="{FF2B5EF4-FFF2-40B4-BE49-F238E27FC236}">
                          <a16:creationId xmlns:a16="http://schemas.microsoft.com/office/drawing/2014/main" id="{5DF0E454-4718-447D-B292-3AB2A3EC6A94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22651" name="Line 123">
                    <a:extLst>
                      <a:ext uri="{FF2B5EF4-FFF2-40B4-BE49-F238E27FC236}">
                        <a16:creationId xmlns:a16="http://schemas.microsoft.com/office/drawing/2014/main" id="{9B340E32-6EB4-4BAD-BE91-63175132227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3" y="155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52" name="Line 124">
                    <a:extLst>
                      <a:ext uri="{FF2B5EF4-FFF2-40B4-BE49-F238E27FC236}">
                        <a16:creationId xmlns:a16="http://schemas.microsoft.com/office/drawing/2014/main" id="{9CB1CDFF-2F65-48B5-AC07-C60EB570BE9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3" y="293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83" name="Group 125">
                    <a:extLst>
                      <a:ext uri="{FF2B5EF4-FFF2-40B4-BE49-F238E27FC236}">
                        <a16:creationId xmlns:a16="http://schemas.microsoft.com/office/drawing/2014/main" id="{B220BA37-9930-4C23-A705-2F26E6FE208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13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654" name="AutoShape 126">
                      <a:extLst>
                        <a:ext uri="{FF2B5EF4-FFF2-40B4-BE49-F238E27FC236}">
                          <a16:creationId xmlns:a16="http://schemas.microsoft.com/office/drawing/2014/main" id="{EF7A7E4C-5CF3-49E1-B84C-41E0C7BDF84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193" y="288"/>
                      <a:ext cx="766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55" name="AutoShape 127">
                      <a:extLst>
                        <a:ext uri="{FF2B5EF4-FFF2-40B4-BE49-F238E27FC236}">
                          <a16:creationId xmlns:a16="http://schemas.microsoft.com/office/drawing/2014/main" id="{FECA4F98-7F76-4543-9092-897504266C4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-34" y="373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56" name="未知">
                      <a:extLst>
                        <a:ext uri="{FF2B5EF4-FFF2-40B4-BE49-F238E27FC236}">
                          <a16:creationId xmlns:a16="http://schemas.microsoft.com/office/drawing/2014/main" id="{72B1EE45-6F9F-4F82-990B-3C44CF5784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-18" y="387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57" name="Text Box 129">
                      <a:extLst>
                        <a:ext uri="{FF2B5EF4-FFF2-40B4-BE49-F238E27FC236}">
                          <a16:creationId xmlns:a16="http://schemas.microsoft.com/office/drawing/2014/main" id="{69D45D6A-AF7F-4956-849C-BC58097F32B3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249" y="252"/>
                      <a:ext cx="965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22658" name="Line 130">
                    <a:extLst>
                      <a:ext uri="{FF2B5EF4-FFF2-40B4-BE49-F238E27FC236}">
                        <a16:creationId xmlns:a16="http://schemas.microsoft.com/office/drawing/2014/main" id="{A44501E1-C91D-478A-9820-7BF9CADD8D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14" y="224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59" name="Line 131">
                    <a:extLst>
                      <a:ext uri="{FF2B5EF4-FFF2-40B4-BE49-F238E27FC236}">
                        <a16:creationId xmlns:a16="http://schemas.microsoft.com/office/drawing/2014/main" id="{44BA2F94-9513-4CD7-970B-DE04620A2A7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7" y="224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86" name="Group 132">
                    <a:extLst>
                      <a:ext uri="{FF2B5EF4-FFF2-40B4-BE49-F238E27FC236}">
                        <a16:creationId xmlns:a16="http://schemas.microsoft.com/office/drawing/2014/main" id="{BEE272D5-58C9-41B2-9F11-81D9E802848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94" y="80"/>
                    <a:ext cx="432" cy="262"/>
                    <a:chOff x="87" y="-32"/>
                    <a:chExt cx="934" cy="544"/>
                  </a:xfrm>
                </p:grpSpPr>
                <p:sp>
                  <p:nvSpPr>
                    <p:cNvPr id="22661" name="Rectangle 133">
                      <a:extLst>
                        <a:ext uri="{FF2B5EF4-FFF2-40B4-BE49-F238E27FC236}">
                          <a16:creationId xmlns:a16="http://schemas.microsoft.com/office/drawing/2014/main" id="{EBAD47F2-0770-4DD1-9420-95A1616E87A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8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62" name="Text Box 134">
                      <a:extLst>
                        <a:ext uri="{FF2B5EF4-FFF2-40B4-BE49-F238E27FC236}">
                          <a16:creationId xmlns:a16="http://schemas.microsoft.com/office/drawing/2014/main" id="{145A9927-3AB8-4FBB-8804-A8A50D0C0827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6" y="-32"/>
                      <a:ext cx="935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22663" name="未知">
                    <a:extLst>
                      <a:ext uri="{FF2B5EF4-FFF2-40B4-BE49-F238E27FC236}">
                        <a16:creationId xmlns:a16="http://schemas.microsoft.com/office/drawing/2014/main" id="{AAD0EE6F-899A-4469-93F1-6ABC4A99DF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70" y="224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64" name="Line 136">
                    <a:extLst>
                      <a:ext uri="{FF2B5EF4-FFF2-40B4-BE49-F238E27FC236}">
                        <a16:creationId xmlns:a16="http://schemas.microsoft.com/office/drawing/2014/main" id="{9108E929-3869-4E7D-9D08-7B8E8B07651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1" y="295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65" name="Line 137">
                    <a:extLst>
                      <a:ext uri="{FF2B5EF4-FFF2-40B4-BE49-F238E27FC236}">
                        <a16:creationId xmlns:a16="http://schemas.microsoft.com/office/drawing/2014/main" id="{B75A5F52-8996-43F4-A473-828941A9DC4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" y="155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90" name="Group 138">
                    <a:extLst>
                      <a:ext uri="{FF2B5EF4-FFF2-40B4-BE49-F238E27FC236}">
                        <a16:creationId xmlns:a16="http://schemas.microsoft.com/office/drawing/2014/main" id="{5406C2FA-0BED-45EC-A697-0374BA0A28E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" y="80"/>
                    <a:ext cx="457" cy="262"/>
                    <a:chOff x="92" y="-32"/>
                    <a:chExt cx="984" cy="544"/>
                  </a:xfrm>
                </p:grpSpPr>
                <p:sp>
                  <p:nvSpPr>
                    <p:cNvPr id="22667" name="Rectangle 139">
                      <a:extLst>
                        <a:ext uri="{FF2B5EF4-FFF2-40B4-BE49-F238E27FC236}">
                          <a16:creationId xmlns:a16="http://schemas.microsoft.com/office/drawing/2014/main" id="{FC5DDA22-6EFD-4681-A25B-E99D90047D7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1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68" name="Text Box 140">
                      <a:extLst>
                        <a:ext uri="{FF2B5EF4-FFF2-40B4-BE49-F238E27FC236}">
                          <a16:creationId xmlns:a16="http://schemas.microsoft.com/office/drawing/2014/main" id="{592BAD3D-2414-43D5-AC1D-DDD2A00E428A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92" y="-32"/>
                      <a:ext cx="984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26691" name="Group 141">
                    <a:extLst>
                      <a:ext uri="{FF2B5EF4-FFF2-40B4-BE49-F238E27FC236}">
                        <a16:creationId xmlns:a16="http://schemas.microsoft.com/office/drawing/2014/main" id="{8A7A6A1F-3173-4C6C-8293-B8204A9DD98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50" y="3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670" name="Rectangle 142">
                      <a:extLst>
                        <a:ext uri="{FF2B5EF4-FFF2-40B4-BE49-F238E27FC236}">
                          <a16:creationId xmlns:a16="http://schemas.microsoft.com/office/drawing/2014/main" id="{2B02FDE5-0DC6-44F3-B11C-76AAEE81D29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71" name="Rectangle 143">
                      <a:extLst>
                        <a:ext uri="{FF2B5EF4-FFF2-40B4-BE49-F238E27FC236}">
                          <a16:creationId xmlns:a16="http://schemas.microsoft.com/office/drawing/2014/main" id="{37BD3A8D-41DC-4479-8569-401D6D76BD4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72" name="Rectangle 144">
                      <a:extLst>
                        <a:ext uri="{FF2B5EF4-FFF2-40B4-BE49-F238E27FC236}">
                          <a16:creationId xmlns:a16="http://schemas.microsoft.com/office/drawing/2014/main" id="{FF9BB3B6-CF3B-49B1-8622-F53978A91F0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73" name="Rectangle 145">
                      <a:extLst>
                        <a:ext uri="{FF2B5EF4-FFF2-40B4-BE49-F238E27FC236}">
                          <a16:creationId xmlns:a16="http://schemas.microsoft.com/office/drawing/2014/main" id="{A0309042-A72F-439A-BC39-09145E8A91E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692" name="Group 146">
                    <a:extLst>
                      <a:ext uri="{FF2B5EF4-FFF2-40B4-BE49-F238E27FC236}">
                        <a16:creationId xmlns:a16="http://schemas.microsoft.com/office/drawing/2014/main" id="{06F24A0D-FD38-4D77-B3F9-DF9908AC7D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1775" y="70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693" name="Group 147">
                      <a:extLst>
                        <a:ext uri="{FF2B5EF4-FFF2-40B4-BE49-F238E27FC236}">
                          <a16:creationId xmlns:a16="http://schemas.microsoft.com/office/drawing/2014/main" id="{8BAC4777-570B-43EE-B128-36ADD867DD0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76" name="Rectangle 148">
                        <a:extLst>
                          <a:ext uri="{FF2B5EF4-FFF2-40B4-BE49-F238E27FC236}">
                            <a16:creationId xmlns:a16="http://schemas.microsoft.com/office/drawing/2014/main" id="{BF28E630-79CD-4334-884F-3B3F07B912D8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77" name="Rectangle 149">
                        <a:extLst>
                          <a:ext uri="{FF2B5EF4-FFF2-40B4-BE49-F238E27FC236}">
                            <a16:creationId xmlns:a16="http://schemas.microsoft.com/office/drawing/2014/main" id="{5A255131-9ADC-4B90-AB09-7CFED3BD7DB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-1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78" name="Text Box 150">
                      <a:extLst>
                        <a:ext uri="{FF2B5EF4-FFF2-40B4-BE49-F238E27FC236}">
                          <a16:creationId xmlns:a16="http://schemas.microsoft.com/office/drawing/2014/main" id="{15789E1C-4E21-465A-A903-0F06BECBBBCE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26646" name="Group 151">
                  <a:extLst>
                    <a:ext uri="{FF2B5EF4-FFF2-40B4-BE49-F238E27FC236}">
                      <a16:creationId xmlns:a16="http://schemas.microsoft.com/office/drawing/2014/main" id="{A8FE3D39-40E1-43E1-9E39-A2ED2D292C1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717" y="2065"/>
                  <a:ext cx="2030" cy="476"/>
                  <a:chOff x="43" y="-31"/>
                  <a:chExt cx="2030" cy="476"/>
                </a:xfrm>
              </p:grpSpPr>
              <p:grpSp>
                <p:nvGrpSpPr>
                  <p:cNvPr id="26647" name="Group 152">
                    <a:extLst>
                      <a:ext uri="{FF2B5EF4-FFF2-40B4-BE49-F238E27FC236}">
                        <a16:creationId xmlns:a16="http://schemas.microsoft.com/office/drawing/2014/main" id="{542A4CDA-9485-4580-A09D-16A5E48CB2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2" y="79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676" name="Group 153">
                      <a:extLst>
                        <a:ext uri="{FF2B5EF4-FFF2-40B4-BE49-F238E27FC236}">
                          <a16:creationId xmlns:a16="http://schemas.microsoft.com/office/drawing/2014/main" id="{99EA269E-7681-45D3-9F9B-3B669F76A6B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0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82" name="Rectangle 154">
                        <a:extLst>
                          <a:ext uri="{FF2B5EF4-FFF2-40B4-BE49-F238E27FC236}">
                            <a16:creationId xmlns:a16="http://schemas.microsoft.com/office/drawing/2014/main" id="{77283653-376E-404F-89C4-E469F138203A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83" name="Rectangle 155">
                        <a:extLst>
                          <a:ext uri="{FF2B5EF4-FFF2-40B4-BE49-F238E27FC236}">
                            <a16:creationId xmlns:a16="http://schemas.microsoft.com/office/drawing/2014/main" id="{36A3D304-60EB-4A15-B5DD-3B1595453AA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0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84" name="Text Box 156">
                      <a:extLst>
                        <a:ext uri="{FF2B5EF4-FFF2-40B4-BE49-F238E27FC236}">
                          <a16:creationId xmlns:a16="http://schemas.microsoft.com/office/drawing/2014/main" id="{3FA97A9D-6A25-4E54-BD2E-195BA37E9185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22685" name="Line 157">
                    <a:extLst>
                      <a:ext uri="{FF2B5EF4-FFF2-40B4-BE49-F238E27FC236}">
                        <a16:creationId xmlns:a16="http://schemas.microsoft.com/office/drawing/2014/main" id="{E04EC00C-9865-4565-9173-95F8789802E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3" y="156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86" name="Line 158">
                    <a:extLst>
                      <a:ext uri="{FF2B5EF4-FFF2-40B4-BE49-F238E27FC236}">
                        <a16:creationId xmlns:a16="http://schemas.microsoft.com/office/drawing/2014/main" id="{4D5A9275-CAD6-4FF7-87BA-70D7336B819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13" y="294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50" name="Group 159">
                    <a:extLst>
                      <a:ext uri="{FF2B5EF4-FFF2-40B4-BE49-F238E27FC236}">
                        <a16:creationId xmlns:a16="http://schemas.microsoft.com/office/drawing/2014/main" id="{93AA3C9B-FB2B-4119-A6D7-DB54F694191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13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688" name="AutoShape 160">
                      <a:extLst>
                        <a:ext uri="{FF2B5EF4-FFF2-40B4-BE49-F238E27FC236}">
                          <a16:creationId xmlns:a16="http://schemas.microsoft.com/office/drawing/2014/main" id="{D03A99B6-0954-423E-A4FF-A5BBD528078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194" y="292"/>
                      <a:ext cx="768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89" name="AutoShape 161">
                      <a:extLst>
                        <a:ext uri="{FF2B5EF4-FFF2-40B4-BE49-F238E27FC236}">
                          <a16:creationId xmlns:a16="http://schemas.microsoft.com/office/drawing/2014/main" id="{083BCB92-3216-4B71-803C-078D48BC8D9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-34" y="375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90" name="未知">
                      <a:extLst>
                        <a:ext uri="{FF2B5EF4-FFF2-40B4-BE49-F238E27FC236}">
                          <a16:creationId xmlns:a16="http://schemas.microsoft.com/office/drawing/2014/main" id="{2244FB1E-31AF-421D-B5A9-12C4BC13911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-18" y="389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91" name="Text Box 163">
                      <a:extLst>
                        <a:ext uri="{FF2B5EF4-FFF2-40B4-BE49-F238E27FC236}">
                          <a16:creationId xmlns:a16="http://schemas.microsoft.com/office/drawing/2014/main" id="{D995440F-7FA6-4A0A-93D4-24F3DF8ABEB3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16200000">
                      <a:off x="-251" y="253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22692" name="Line 164">
                    <a:extLst>
                      <a:ext uri="{FF2B5EF4-FFF2-40B4-BE49-F238E27FC236}">
                        <a16:creationId xmlns:a16="http://schemas.microsoft.com/office/drawing/2014/main" id="{32947C00-8DC4-4187-8E0E-204BC1458AB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14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93" name="Line 165">
                    <a:extLst>
                      <a:ext uri="{FF2B5EF4-FFF2-40B4-BE49-F238E27FC236}">
                        <a16:creationId xmlns:a16="http://schemas.microsoft.com/office/drawing/2014/main" id="{EFBF18D0-541D-4598-AA58-625F8BAA6F5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7" y="225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53" name="Group 166">
                    <a:extLst>
                      <a:ext uri="{FF2B5EF4-FFF2-40B4-BE49-F238E27FC236}">
                        <a16:creationId xmlns:a16="http://schemas.microsoft.com/office/drawing/2014/main" id="{AEDAED2D-2680-4C45-9EBB-ED43621EEC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94" y="81"/>
                    <a:ext cx="432" cy="262"/>
                    <a:chOff x="87" y="-32"/>
                    <a:chExt cx="934" cy="544"/>
                  </a:xfrm>
                </p:grpSpPr>
                <p:sp>
                  <p:nvSpPr>
                    <p:cNvPr id="22695" name="Rectangle 167">
                      <a:extLst>
                        <a:ext uri="{FF2B5EF4-FFF2-40B4-BE49-F238E27FC236}">
                          <a16:creationId xmlns:a16="http://schemas.microsoft.com/office/drawing/2014/main" id="{1682406C-8FC3-4B93-9F89-9063C2FD6B9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8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96" name="Text Box 168">
                      <a:extLst>
                        <a:ext uri="{FF2B5EF4-FFF2-40B4-BE49-F238E27FC236}">
                          <a16:creationId xmlns:a16="http://schemas.microsoft.com/office/drawing/2014/main" id="{837D4217-F0E6-4BE2-8384-76330DCCEA32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86" y="-32"/>
                      <a:ext cx="935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22697" name="未知">
                    <a:extLst>
                      <a:ext uri="{FF2B5EF4-FFF2-40B4-BE49-F238E27FC236}">
                        <a16:creationId xmlns:a16="http://schemas.microsoft.com/office/drawing/2014/main" id="{4DA2C718-D266-4DBF-9D36-34EB20A2C4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70" y="225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98" name="Line 170">
                    <a:extLst>
                      <a:ext uri="{FF2B5EF4-FFF2-40B4-BE49-F238E27FC236}">
                        <a16:creationId xmlns:a16="http://schemas.microsoft.com/office/drawing/2014/main" id="{168F87F7-FB6B-4E54-98E8-222C907A7B4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1" y="296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99" name="Line 171">
                    <a:extLst>
                      <a:ext uri="{FF2B5EF4-FFF2-40B4-BE49-F238E27FC236}">
                        <a16:creationId xmlns:a16="http://schemas.microsoft.com/office/drawing/2014/main" id="{524D41E5-7D22-451B-8712-291C8AECB4F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" y="156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57" name="Group 172">
                    <a:extLst>
                      <a:ext uri="{FF2B5EF4-FFF2-40B4-BE49-F238E27FC236}">
                        <a16:creationId xmlns:a16="http://schemas.microsoft.com/office/drawing/2014/main" id="{E90117F7-1034-4839-A749-CD18E0860BB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" y="81"/>
                    <a:ext cx="457" cy="262"/>
                    <a:chOff x="93" y="-32"/>
                    <a:chExt cx="985" cy="544"/>
                  </a:xfrm>
                </p:grpSpPr>
                <p:sp>
                  <p:nvSpPr>
                    <p:cNvPr id="22701" name="Rectangle 173">
                      <a:extLst>
                        <a:ext uri="{FF2B5EF4-FFF2-40B4-BE49-F238E27FC236}">
                          <a16:creationId xmlns:a16="http://schemas.microsoft.com/office/drawing/2014/main" id="{B2C5D9A8-622C-44D3-B306-AAD1BBA960F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0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702" name="Text Box 174">
                      <a:extLst>
                        <a:ext uri="{FF2B5EF4-FFF2-40B4-BE49-F238E27FC236}">
                          <a16:creationId xmlns:a16="http://schemas.microsoft.com/office/drawing/2014/main" id="{56EBD54E-82CD-4186-972D-5FDE9A2C0AB0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93" y="-32"/>
                      <a:ext cx="985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26658" name="Group 175">
                    <a:extLst>
                      <a:ext uri="{FF2B5EF4-FFF2-40B4-BE49-F238E27FC236}">
                        <a16:creationId xmlns:a16="http://schemas.microsoft.com/office/drawing/2014/main" id="{A99CD91B-B4EC-407F-ABAA-FBCD8819A51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50" y="4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704" name="Rectangle 176">
                      <a:extLst>
                        <a:ext uri="{FF2B5EF4-FFF2-40B4-BE49-F238E27FC236}">
                          <a16:creationId xmlns:a16="http://schemas.microsoft.com/office/drawing/2014/main" id="{7F8EA805-5264-4820-9A39-3274477737C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705" name="Rectangle 177">
                      <a:extLst>
                        <a:ext uri="{FF2B5EF4-FFF2-40B4-BE49-F238E27FC236}">
                          <a16:creationId xmlns:a16="http://schemas.microsoft.com/office/drawing/2014/main" id="{5079E7F6-2D4E-4B22-9D16-1DB43263CA2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706" name="Rectangle 178">
                      <a:extLst>
                        <a:ext uri="{FF2B5EF4-FFF2-40B4-BE49-F238E27FC236}">
                          <a16:creationId xmlns:a16="http://schemas.microsoft.com/office/drawing/2014/main" id="{D03450DE-D22F-4BB7-939C-4530BA181A8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707" name="Rectangle 179">
                      <a:extLst>
                        <a:ext uri="{FF2B5EF4-FFF2-40B4-BE49-F238E27FC236}">
                          <a16:creationId xmlns:a16="http://schemas.microsoft.com/office/drawing/2014/main" id="{27734636-EE1B-475E-A7B4-10FA6D34B5E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659" name="Group 180">
                    <a:extLst>
                      <a:ext uri="{FF2B5EF4-FFF2-40B4-BE49-F238E27FC236}">
                        <a16:creationId xmlns:a16="http://schemas.microsoft.com/office/drawing/2014/main" id="{BE14CF0F-8FDF-4B67-8B4C-CF4E47557FF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1775" y="71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660" name="Group 181">
                      <a:extLst>
                        <a:ext uri="{FF2B5EF4-FFF2-40B4-BE49-F238E27FC236}">
                          <a16:creationId xmlns:a16="http://schemas.microsoft.com/office/drawing/2014/main" id="{D9A6D1D4-7E13-498F-AB62-C1F56A7C6DD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710" name="Rectangle 182">
                        <a:extLst>
                          <a:ext uri="{FF2B5EF4-FFF2-40B4-BE49-F238E27FC236}">
                            <a16:creationId xmlns:a16="http://schemas.microsoft.com/office/drawing/2014/main" id="{84850720-34A8-4587-8B89-BF6C401B47A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711" name="Rectangle 183">
                        <a:extLst>
                          <a:ext uri="{FF2B5EF4-FFF2-40B4-BE49-F238E27FC236}">
                            <a16:creationId xmlns:a16="http://schemas.microsoft.com/office/drawing/2014/main" id="{5BB00F2A-8B17-48EF-A716-A7BF8A0340A7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-1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29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712" name="Text Box 184">
                      <a:extLst>
                        <a:ext uri="{FF2B5EF4-FFF2-40B4-BE49-F238E27FC236}">
                          <a16:creationId xmlns:a16="http://schemas.microsoft.com/office/drawing/2014/main" id="{7502A888-2B6E-4273-926E-B295AC906FD0}"/>
                        </a:ext>
                      </a:extLst>
                    </p:cNvPr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29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</a:p>
                  </p:txBody>
                </p:sp>
              </p:grpSp>
            </p:grpSp>
          </p:grpSp>
          <p:sp>
            <p:nvSpPr>
              <p:cNvPr id="22713" name="Line 185">
                <a:extLst>
                  <a:ext uri="{FF2B5EF4-FFF2-40B4-BE49-F238E27FC236}">
                    <a16:creationId xmlns:a16="http://schemas.microsoft.com/office/drawing/2014/main" id="{8B122481-5A07-48BD-898C-9D48D7AE7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5" y="224"/>
                <a:ext cx="112" cy="452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2714" name="Line 186">
                <a:extLst>
                  <a:ext uri="{FF2B5EF4-FFF2-40B4-BE49-F238E27FC236}">
                    <a16:creationId xmlns:a16="http://schemas.microsoft.com/office/drawing/2014/main" id="{B0D0E8A5-4D61-48E1-9C24-F7FC1B087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1" y="212"/>
                <a:ext cx="143" cy="96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2715" name="Line 187">
                <a:extLst>
                  <a:ext uri="{FF2B5EF4-FFF2-40B4-BE49-F238E27FC236}">
                    <a16:creationId xmlns:a16="http://schemas.microsoft.com/office/drawing/2014/main" id="{2F83D643-0CAA-46AA-B209-5C3345F6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7" y="196"/>
                <a:ext cx="48" cy="1536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FB35E-DB50-4F4F-8AD0-951CDD7C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06C783-D7BB-4910-9410-EA58AF90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59DA3-B7DD-4494-AEEB-76DEB434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085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17BB119-1D3B-4F3C-B67C-CA05F0525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Change for Forwarding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2471E3CC-D8C0-4C11-ACB4-D64B6DB1C459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1647825"/>
            <a:ext cx="8763000" cy="3941763"/>
            <a:chOff x="62" y="0"/>
            <a:chExt cx="5520" cy="2842"/>
          </a:xfrm>
        </p:grpSpPr>
        <p:sp>
          <p:nvSpPr>
            <p:cNvPr id="23556" name="Rectangle 4">
              <a:extLst>
                <a:ext uri="{FF2B5EF4-FFF2-40B4-BE49-F238E27FC236}">
                  <a16:creationId xmlns:a16="http://schemas.microsoft.com/office/drawing/2014/main" id="{93E66910-6F3B-4437-B0EF-3F2BCC2D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0"/>
              <a:ext cx="4828" cy="2842"/>
            </a:xfrm>
            <a:prstGeom prst="rect">
              <a:avLst/>
            </a:prstGeom>
            <a:noFill/>
            <a:ln w="0" cmpd="sng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C34FB034-1FF7-421F-B759-1D5F89C3A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88"/>
              <a:ext cx="240" cy="2112"/>
            </a:xfrm>
            <a:prstGeom prst="rect">
              <a:avLst/>
            </a:prstGeom>
            <a:solidFill>
              <a:srgbClr val="00CC00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MEM/WR</a:t>
              </a:r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DF163157-A8C0-4859-88C9-36F66441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88"/>
              <a:ext cx="240" cy="2112"/>
            </a:xfrm>
            <a:prstGeom prst="rect">
              <a:avLst/>
            </a:prstGeom>
            <a:solidFill>
              <a:srgbClr val="00CC00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ID/EX</a:t>
              </a:r>
            </a:p>
          </p:txBody>
        </p:sp>
        <p:sp>
          <p:nvSpPr>
            <p:cNvPr id="23559" name="Rectangle 7">
              <a:extLst>
                <a:ext uri="{FF2B5EF4-FFF2-40B4-BE49-F238E27FC236}">
                  <a16:creationId xmlns:a16="http://schemas.microsoft.com/office/drawing/2014/main" id="{AE30A3BB-1448-46D8-B983-13F1A00A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88"/>
              <a:ext cx="240" cy="2112"/>
            </a:xfrm>
            <a:prstGeom prst="rect">
              <a:avLst/>
            </a:prstGeom>
            <a:solidFill>
              <a:srgbClr val="00CC00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EX/MEM </a:t>
              </a:r>
            </a:p>
          </p:txBody>
        </p:sp>
        <p:sp>
          <p:nvSpPr>
            <p:cNvPr id="23560" name="Rectangle 8">
              <a:extLst>
                <a:ext uri="{FF2B5EF4-FFF2-40B4-BE49-F238E27FC236}">
                  <a16:creationId xmlns:a16="http://schemas.microsoft.com/office/drawing/2014/main" id="{6825F257-58D7-46DF-867E-F9C5EECF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056"/>
              <a:ext cx="576" cy="1007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Data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Memory</a:t>
              </a:r>
            </a:p>
          </p:txBody>
        </p:sp>
        <p:grpSp>
          <p:nvGrpSpPr>
            <p:cNvPr id="27657" name="Group 9">
              <a:extLst>
                <a:ext uri="{FF2B5EF4-FFF2-40B4-BE49-F238E27FC236}">
                  <a16:creationId xmlns:a16="http://schemas.microsoft.com/office/drawing/2014/main" id="{E2B42364-A24F-4DE8-8C48-55382F1DE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4" y="754"/>
              <a:ext cx="400" cy="926"/>
              <a:chOff x="0" y="0"/>
              <a:chExt cx="468" cy="816"/>
            </a:xfrm>
          </p:grpSpPr>
          <p:sp>
            <p:nvSpPr>
              <p:cNvPr id="23562" name="未知">
                <a:extLst>
                  <a:ext uri="{FF2B5EF4-FFF2-40B4-BE49-F238E27FC236}">
                    <a16:creationId xmlns:a16="http://schemas.microsoft.com/office/drawing/2014/main" id="{61F27EBA-0746-4DC4-8442-876F9A827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63" name="Text Box 11">
                <a:extLst>
                  <a:ext uri="{FF2B5EF4-FFF2-40B4-BE49-F238E27FC236}">
                    <a16:creationId xmlns:a16="http://schemas.microsoft.com/office/drawing/2014/main" id="{C35FBCA0-AAC6-49DA-9AB7-54707A1E8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09" y="295"/>
                <a:ext cx="37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88" b="1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</p:grpSp>
        <p:sp>
          <p:nvSpPr>
            <p:cNvPr id="23564" name="AutoShape 12">
              <a:extLst>
                <a:ext uri="{FF2B5EF4-FFF2-40B4-BE49-F238E27FC236}">
                  <a16:creationId xmlns:a16="http://schemas.microsoft.com/office/drawing/2014/main" id="{17671D2B-7EFC-49E9-B8E0-BD34BC32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624"/>
              <a:ext cx="240" cy="481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23565" name="AutoShape 13">
              <a:extLst>
                <a:ext uri="{FF2B5EF4-FFF2-40B4-BE49-F238E27FC236}">
                  <a16:creationId xmlns:a16="http://schemas.microsoft.com/office/drawing/2014/main" id="{DDC89305-B9C9-476C-959A-E1C98486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372"/>
              <a:ext cx="240" cy="480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569234A5-C201-4D35-B8B8-44A1E660D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86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385C6C26-E87F-4725-B046-DBCB94C7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1536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E3617DA8-D47C-4A59-B688-D39777ACD0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54" y="720"/>
              <a:ext cx="432" cy="96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Registers</a:t>
              </a:r>
            </a:p>
          </p:txBody>
        </p:sp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853BC138-1871-44C4-AD80-346D618CD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1008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CB9D6BEA-9763-45AA-BA77-EB215034C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1440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F9420DB7-C4E8-4DB3-B1DF-22C78A401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008"/>
              <a:ext cx="38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E8A0C4A7-0B08-47FC-948E-513412EBD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440"/>
              <a:ext cx="38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611CF57A-F74C-4831-88BE-57F9060C5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" y="322"/>
              <a:ext cx="59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NextPC</a:t>
              </a:r>
            </a:p>
          </p:txBody>
        </p:sp>
        <p:sp>
          <p:nvSpPr>
            <p:cNvPr id="23574" name="Line 22">
              <a:extLst>
                <a:ext uri="{FF2B5EF4-FFF2-40B4-BE49-F238E27FC236}">
                  <a16:creationId xmlns:a16="http://schemas.microsoft.com/office/drawing/2014/main" id="{9AD1D2CF-F6AB-4311-A7F7-02718FAA1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432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5" name="未知">
              <a:extLst>
                <a:ext uri="{FF2B5EF4-FFF2-40B4-BE49-F238E27FC236}">
                  <a16:creationId xmlns:a16="http://schemas.microsoft.com/office/drawing/2014/main" id="{A4929E42-FE3E-4E83-85B1-A6BD3F492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432"/>
              <a:ext cx="384" cy="481"/>
            </a:xfrm>
            <a:custGeom>
              <a:avLst/>
              <a:gdLst>
                <a:gd name="T0" fmla="*/ 0 w 384"/>
                <a:gd name="T1" fmla="*/ 0 h 480"/>
                <a:gd name="T2" fmla="*/ 144 w 384"/>
                <a:gd name="T3" fmla="*/ 0 h 480"/>
                <a:gd name="T4" fmla="*/ 144 w 384"/>
                <a:gd name="T5" fmla="*/ 480 h 480"/>
                <a:gd name="T6" fmla="*/ 384 w 384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3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6" name="Text Box 24">
              <a:extLst>
                <a:ext uri="{FF2B5EF4-FFF2-40B4-BE49-F238E27FC236}">
                  <a16:creationId xmlns:a16="http://schemas.microsoft.com/office/drawing/2014/main" id="{91DC9238-10E4-4E1C-8DB5-AD2667ED3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" y="1786"/>
              <a:ext cx="82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Immediate</a:t>
              </a:r>
            </a:p>
          </p:txBody>
        </p:sp>
        <p:sp>
          <p:nvSpPr>
            <p:cNvPr id="23577" name="Line 25">
              <a:extLst>
                <a:ext uri="{FF2B5EF4-FFF2-40B4-BE49-F238E27FC236}">
                  <a16:creationId xmlns:a16="http://schemas.microsoft.com/office/drawing/2014/main" id="{2399B5E7-976E-4D24-9AAC-0F3335345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19"/>
              <a:ext cx="24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8" name="未知">
              <a:extLst>
                <a:ext uri="{FF2B5EF4-FFF2-40B4-BE49-F238E27FC236}">
                  <a16:creationId xmlns:a16="http://schemas.microsoft.com/office/drawing/2014/main" id="{9F0DB13F-24C0-4DDF-8F8A-B5E5694C0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1531"/>
              <a:ext cx="384" cy="388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79" name="未知">
              <a:extLst>
                <a:ext uri="{FF2B5EF4-FFF2-40B4-BE49-F238E27FC236}">
                  <a16:creationId xmlns:a16="http://schemas.microsoft.com/office/drawing/2014/main" id="{6D6D9B5A-916D-47C1-830C-6CBDD6277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40"/>
              <a:ext cx="1344" cy="480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0" name="Line 28">
              <a:extLst>
                <a:ext uri="{FF2B5EF4-FFF2-40B4-BE49-F238E27FC236}">
                  <a16:creationId xmlns:a16="http://schemas.microsoft.com/office/drawing/2014/main" id="{A04E5A05-742D-4CDD-9FB4-FECFF4705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919"/>
              <a:ext cx="4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1" name="Line 29">
              <a:extLst>
                <a:ext uri="{FF2B5EF4-FFF2-40B4-BE49-F238E27FC236}">
                  <a16:creationId xmlns:a16="http://schemas.microsoft.com/office/drawing/2014/main" id="{BA922B66-DB8A-4D76-9E57-9F047C32C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1248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2" name="Line 30">
              <a:extLst>
                <a:ext uri="{FF2B5EF4-FFF2-40B4-BE49-F238E27FC236}">
                  <a16:creationId xmlns:a16="http://schemas.microsoft.com/office/drawing/2014/main" id="{8E161DED-64C3-41F2-8574-3EC89AD24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248"/>
              <a:ext cx="4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0F6DEB9D-7CD4-40F4-852C-E762E83B3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5" y="1584"/>
              <a:ext cx="33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4" name="未知">
              <a:extLst>
                <a:ext uri="{FF2B5EF4-FFF2-40B4-BE49-F238E27FC236}">
                  <a16:creationId xmlns:a16="http://schemas.microsoft.com/office/drawing/2014/main" id="{C897B9B3-8A42-4988-AFC7-84A3EB828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1248"/>
              <a:ext cx="1152" cy="100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5" name="Oval 33">
              <a:extLst>
                <a:ext uri="{FF2B5EF4-FFF2-40B4-BE49-F238E27FC236}">
                  <a16:creationId xmlns:a16="http://schemas.microsoft.com/office/drawing/2014/main" id="{F8ED4AF0-F7FB-4532-BBA5-079F8826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28"/>
              <a:ext cx="48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6" name="Oval 34">
              <a:extLst>
                <a:ext uri="{FF2B5EF4-FFF2-40B4-BE49-F238E27FC236}">
                  <a16:creationId xmlns:a16="http://schemas.microsoft.com/office/drawing/2014/main" id="{0CE7C1ED-0A36-4767-A594-96CCAA2D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416"/>
              <a:ext cx="48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7" name="Line 35">
              <a:extLst>
                <a:ext uri="{FF2B5EF4-FFF2-40B4-BE49-F238E27FC236}">
                  <a16:creationId xmlns:a16="http://schemas.microsoft.com/office/drawing/2014/main" id="{07355E29-11ED-46BA-8E5F-A9A6580E8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" y="2245"/>
              <a:ext cx="65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3588" name="Line 36">
              <a:extLst>
                <a:ext uri="{FF2B5EF4-FFF2-40B4-BE49-F238E27FC236}">
                  <a16:creationId xmlns:a16="http://schemas.microsoft.com/office/drawing/2014/main" id="{BDE2F009-D3D4-4C17-B12D-CA4DC52D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6" y="1580"/>
              <a:ext cx="656" cy="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27683" name="Group 37">
              <a:extLst>
                <a:ext uri="{FF2B5EF4-FFF2-40B4-BE49-F238E27FC236}">
                  <a16:creationId xmlns:a16="http://schemas.microsoft.com/office/drawing/2014/main" id="{07FBDA63-9025-48D6-A1FE-37D94C33F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48"/>
              <a:ext cx="3536" cy="2688"/>
              <a:chOff x="0" y="0"/>
              <a:chExt cx="3536" cy="2688"/>
            </a:xfrm>
          </p:grpSpPr>
          <p:sp>
            <p:nvSpPr>
              <p:cNvPr id="23590" name="未知">
                <a:extLst>
                  <a:ext uri="{FF2B5EF4-FFF2-40B4-BE49-F238E27FC236}">
                    <a16:creationId xmlns:a16="http://schemas.microsoft.com/office/drawing/2014/main" id="{8E752EFD-A1AF-45C1-98FB-4488469C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" y="1727"/>
                <a:ext cx="1659" cy="672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1" name="Oval 39">
                <a:extLst>
                  <a:ext uri="{FF2B5EF4-FFF2-40B4-BE49-F238E27FC236}">
                    <a16:creationId xmlns:a16="http://schemas.microsoft.com/office/drawing/2014/main" id="{BC3C912C-1D3E-4E40-B1A6-F7D67F6E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1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2" name="未知">
                <a:extLst>
                  <a:ext uri="{FF2B5EF4-FFF2-40B4-BE49-F238E27FC236}">
                    <a16:creationId xmlns:a16="http://schemas.microsoft.com/office/drawing/2014/main" id="{0BB2B1EE-75B2-47B8-8968-37A41E18C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0"/>
                <a:ext cx="3504" cy="1536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3" name="未知">
                <a:extLst>
                  <a:ext uri="{FF2B5EF4-FFF2-40B4-BE49-F238E27FC236}">
                    <a16:creationId xmlns:a16="http://schemas.microsoft.com/office/drawing/2014/main" id="{E7C4E008-F07B-4ECB-B267-ADC9942CE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1660"/>
                <a:ext cx="3380" cy="956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4" name="未知">
                <a:extLst>
                  <a:ext uri="{FF2B5EF4-FFF2-40B4-BE49-F238E27FC236}">
                    <a16:creationId xmlns:a16="http://schemas.microsoft.com/office/drawing/2014/main" id="{8F516C12-970D-4BB1-9254-8A80F7CC0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36"/>
                <a:ext cx="3512" cy="1151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5" name="未知">
                <a:extLst>
                  <a:ext uri="{FF2B5EF4-FFF2-40B4-BE49-F238E27FC236}">
                    <a16:creationId xmlns:a16="http://schemas.microsoft.com/office/drawing/2014/main" id="{6FD05A04-6533-4D1C-AFE5-2D8EFB4A0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" y="192"/>
                <a:ext cx="1653" cy="1007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6" name="未知">
                <a:extLst>
                  <a:ext uri="{FF2B5EF4-FFF2-40B4-BE49-F238E27FC236}">
                    <a16:creationId xmlns:a16="http://schemas.microsoft.com/office/drawing/2014/main" id="{3B97849C-C62B-4267-B1AA-617249A97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96"/>
                <a:ext cx="3360" cy="2112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7" name="Oval 45">
                <a:extLst>
                  <a:ext uri="{FF2B5EF4-FFF2-40B4-BE49-F238E27FC236}">
                    <a16:creationId xmlns:a16="http://schemas.microsoft.com/office/drawing/2014/main" id="{45D4394F-35B5-4E6C-89B9-86ABF5427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217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3598" name="Oval 46">
                <a:extLst>
                  <a:ext uri="{FF2B5EF4-FFF2-40B4-BE49-F238E27FC236}">
                    <a16:creationId xmlns:a16="http://schemas.microsoft.com/office/drawing/2014/main" id="{BF142E4E-2B1E-4B45-B813-27B11224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15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3599" name="AutoShape 47">
              <a:extLst>
                <a:ext uri="{FF2B5EF4-FFF2-40B4-BE49-F238E27FC236}">
                  <a16:creationId xmlns:a16="http://schemas.microsoft.com/office/drawing/2014/main" id="{27612D0C-B321-4138-B7DC-BCE9310D0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1392"/>
              <a:ext cx="240" cy="1008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23600" name="未知">
              <a:extLst>
                <a:ext uri="{FF2B5EF4-FFF2-40B4-BE49-F238E27FC236}">
                  <a16:creationId xmlns:a16="http://schemas.microsoft.com/office/drawing/2014/main" id="{B4F602B2-7B29-40E9-A594-D770A8BD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" y="1200"/>
              <a:ext cx="5520" cy="1632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57850-4840-4B83-B053-B6CFE520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977F9-58E8-4B73-9F06-C6E0B2E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C8E91-0D61-449A-A475-7DEE8AF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498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E06C96D-3A69-4A50-8F5F-7C19B424D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Even with Forwarding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290117A8-6E25-4C87-B500-6E70BEA296D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916113"/>
            <a:ext cx="8296275" cy="3319462"/>
            <a:chOff x="21" y="0"/>
            <a:chExt cx="5225" cy="2787"/>
          </a:xfrm>
        </p:grpSpPr>
        <p:sp>
          <p:nvSpPr>
            <p:cNvPr id="24580" name="Line 4">
              <a:extLst>
                <a:ext uri="{FF2B5EF4-FFF2-40B4-BE49-F238E27FC236}">
                  <a16:creationId xmlns:a16="http://schemas.microsoft.com/office/drawing/2014/main" id="{8568CEC5-71A6-4E66-A4D9-68E87AA69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275"/>
              <a:ext cx="471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4581" name="Rectangle 5">
              <a:extLst>
                <a:ext uri="{FF2B5EF4-FFF2-40B4-BE49-F238E27FC236}">
                  <a16:creationId xmlns:a16="http://schemas.microsoft.com/office/drawing/2014/main" id="{B367C2B2-A6E9-4621-8B00-58D89285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Time (clock cycles)</a:t>
              </a:r>
            </a:p>
          </p:txBody>
        </p:sp>
        <p:grpSp>
          <p:nvGrpSpPr>
            <p:cNvPr id="28678" name="Group 6">
              <a:extLst>
                <a:ext uri="{FF2B5EF4-FFF2-40B4-BE49-F238E27FC236}">
                  <a16:creationId xmlns:a16="http://schemas.microsoft.com/office/drawing/2014/main" id="{B4A5EFE4-5C5A-42D2-939B-B278E9741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" y="443"/>
              <a:ext cx="1055" cy="2344"/>
              <a:chOff x="21" y="0"/>
              <a:chExt cx="1055" cy="2344"/>
            </a:xfrm>
          </p:grpSpPr>
          <p:sp>
            <p:nvSpPr>
              <p:cNvPr id="24583" name="Rectangle 7">
                <a:extLst>
                  <a:ext uri="{FF2B5EF4-FFF2-40B4-BE49-F238E27FC236}">
                    <a16:creationId xmlns:a16="http://schemas.microsoft.com/office/drawing/2014/main" id="{4AB31D31-8060-49D2-8FCC-D9ACA9AC9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23"/>
                <a:ext cx="173" cy="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n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s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t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r.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429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O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d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e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</a:t>
                </a:r>
              </a:p>
            </p:txBody>
          </p:sp>
          <p:sp>
            <p:nvSpPr>
              <p:cNvPr id="24584" name="Line 8">
                <a:extLst>
                  <a:ext uri="{FF2B5EF4-FFF2-40B4-BE49-F238E27FC236}">
                    <a16:creationId xmlns:a16="http://schemas.microsoft.com/office/drawing/2014/main" id="{BEC83E30-84F9-42E1-9AB8-0EE774885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" y="35"/>
                <a:ext cx="0" cy="2309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28821" name="Group 9">
                <a:extLst>
                  <a:ext uri="{FF2B5EF4-FFF2-40B4-BE49-F238E27FC236}">
                    <a16:creationId xmlns:a16="http://schemas.microsoft.com/office/drawing/2014/main" id="{6DB5290A-282B-4E31-8C98-525BD6DED3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" y="0"/>
                <a:ext cx="699" cy="2081"/>
                <a:chOff x="0" y="0"/>
                <a:chExt cx="699" cy="2081"/>
              </a:xfrm>
            </p:grpSpPr>
            <p:sp>
              <p:nvSpPr>
                <p:cNvPr id="24586" name="Rectangle 10">
                  <a:extLst>
                    <a:ext uri="{FF2B5EF4-FFF2-40B4-BE49-F238E27FC236}">
                      <a16:creationId xmlns:a16="http://schemas.microsoft.com/office/drawing/2014/main" id="{6A681347-B2DA-4784-A195-26722C8AFA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1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solidFill>
                        <a:schemeClr val="hlink"/>
                      </a:solidFill>
                      <a:latin typeface="Tahoma" panose="020B0604030504040204" pitchFamily="34" charset="0"/>
                      <a:ea typeface="+mn-ea"/>
                    </a:rPr>
                    <a:t>lw</a:t>
                  </a: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 </a:t>
                  </a:r>
                  <a:r>
                    <a:rPr lang="en-US" altLang="zh-CN" sz="1429">
                      <a:solidFill>
                        <a:schemeClr val="hlink"/>
                      </a:solidFill>
                      <a:latin typeface="Tahoma" panose="020B0604030504040204" pitchFamily="34" charset="0"/>
                      <a:ea typeface="+mn-ea"/>
                    </a:rPr>
                    <a:t>r1, 0</a:t>
                  </a: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(r2)</a:t>
                  </a:r>
                </a:p>
              </p:txBody>
            </p:sp>
            <p:sp>
              <p:nvSpPr>
                <p:cNvPr id="24587" name="Rectangle 11">
                  <a:extLst>
                    <a:ext uri="{FF2B5EF4-FFF2-40B4-BE49-F238E27FC236}">
                      <a16:creationId xmlns:a16="http://schemas.microsoft.com/office/drawing/2014/main" id="{5F9D9DC9-63F9-4B95-AF8D-2C85E3C0F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11"/>
                  <a:ext cx="68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sub r4,</a:t>
                  </a:r>
                  <a:r>
                    <a:rPr lang="en-US" altLang="zh-CN" sz="1429">
                      <a:solidFill>
                        <a:schemeClr val="hlink"/>
                      </a:solidFill>
                      <a:latin typeface="Tahoma" panose="020B0604030504040204" pitchFamily="34" charset="0"/>
                      <a:ea typeface="+mn-ea"/>
                    </a:rPr>
                    <a:t>r1</a:t>
                  </a: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,r6</a:t>
                  </a:r>
                </a:p>
              </p:txBody>
            </p:sp>
            <p:sp>
              <p:nvSpPr>
                <p:cNvPr id="24588" name="Rectangle 12">
                  <a:extLst>
                    <a:ext uri="{FF2B5EF4-FFF2-40B4-BE49-F238E27FC236}">
                      <a16:creationId xmlns:a16="http://schemas.microsoft.com/office/drawing/2014/main" id="{32673FD8-C597-4607-9E05-3D3DEFE9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12"/>
                  <a:ext cx="69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and r6,</a:t>
                  </a:r>
                  <a:r>
                    <a:rPr lang="en-US" altLang="zh-CN" sz="1429">
                      <a:solidFill>
                        <a:schemeClr val="accent2"/>
                      </a:solidFill>
                      <a:latin typeface="Tahoma" panose="020B0604030504040204" pitchFamily="34" charset="0"/>
                      <a:ea typeface="+mn-ea"/>
                    </a:rPr>
                    <a:t>r1</a:t>
                  </a: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,r7</a:t>
                  </a:r>
                </a:p>
              </p:txBody>
            </p:sp>
            <p:sp>
              <p:nvSpPr>
                <p:cNvPr id="24589" name="Rectangle 13">
                  <a:extLst>
                    <a:ext uri="{FF2B5EF4-FFF2-40B4-BE49-F238E27FC236}">
                      <a16:creationId xmlns:a16="http://schemas.microsoft.com/office/drawing/2014/main" id="{5A8C3448-7053-4667-A843-543BF4BE0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36"/>
                  <a:ext cx="687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or   r8,</a:t>
                  </a:r>
                  <a:r>
                    <a:rPr lang="en-US" altLang="zh-CN" sz="1429">
                      <a:solidFill>
                        <a:schemeClr val="accent2"/>
                      </a:solidFill>
                      <a:latin typeface="Tahoma" panose="020B0604030504040204" pitchFamily="34" charset="0"/>
                      <a:ea typeface="+mn-ea"/>
                    </a:rPr>
                    <a:t>r1</a:t>
                  </a:r>
                  <a:r>
                    <a:rPr lang="en-US" altLang="zh-CN" sz="1429">
                      <a:latin typeface="Tahoma" panose="020B0604030504040204" pitchFamily="34" charset="0"/>
                      <a:ea typeface="+mn-ea"/>
                    </a:rPr>
                    <a:t>,r9</a:t>
                  </a:r>
                </a:p>
              </p:txBody>
            </p:sp>
          </p:grpSp>
        </p:grpSp>
        <p:grpSp>
          <p:nvGrpSpPr>
            <p:cNvPr id="28679" name="Group 14">
              <a:extLst>
                <a:ext uri="{FF2B5EF4-FFF2-40B4-BE49-F238E27FC236}">
                  <a16:creationId xmlns:a16="http://schemas.microsoft.com/office/drawing/2014/main" id="{FE7E5FE5-F100-4A07-B62D-C5A91F2B52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01" y="356"/>
              <a:ext cx="3845" cy="2235"/>
              <a:chOff x="36" y="-18"/>
              <a:chExt cx="3845" cy="2235"/>
            </a:xfrm>
          </p:grpSpPr>
          <p:grpSp>
            <p:nvGrpSpPr>
              <p:cNvPr id="28683" name="Group 15">
                <a:extLst>
                  <a:ext uri="{FF2B5EF4-FFF2-40B4-BE49-F238E27FC236}">
                    <a16:creationId xmlns:a16="http://schemas.microsoft.com/office/drawing/2014/main" id="{E2B09A45-D439-4214-80CB-10EC1ABFD47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" y="-18"/>
                <a:ext cx="2346" cy="459"/>
                <a:chOff x="30" y="-18"/>
                <a:chExt cx="1949" cy="459"/>
              </a:xfrm>
            </p:grpSpPr>
            <p:grpSp>
              <p:nvGrpSpPr>
                <p:cNvPr id="28786" name="Group 16">
                  <a:extLst>
                    <a:ext uri="{FF2B5EF4-FFF2-40B4-BE49-F238E27FC236}">
                      <a16:creationId xmlns:a16="http://schemas.microsoft.com/office/drawing/2014/main" id="{B6793274-0006-48AE-BCBF-69F8ADDD60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6" y="75"/>
                  <a:ext cx="258" cy="263"/>
                  <a:chOff x="45" y="-29"/>
                  <a:chExt cx="562" cy="486"/>
                </a:xfrm>
              </p:grpSpPr>
              <p:grpSp>
                <p:nvGrpSpPr>
                  <p:cNvPr id="28815" name="Group 17">
                    <a:extLst>
                      <a:ext uri="{FF2B5EF4-FFF2-40B4-BE49-F238E27FC236}">
                        <a16:creationId xmlns:a16="http://schemas.microsoft.com/office/drawing/2014/main" id="{967E55B7-8629-4EFA-B116-BEC3D22A7B4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594" name="Rectangle 18">
                      <a:extLst>
                        <a:ext uri="{FF2B5EF4-FFF2-40B4-BE49-F238E27FC236}">
                          <a16:creationId xmlns:a16="http://schemas.microsoft.com/office/drawing/2014/main" id="{6D95A798-92BE-4A45-8C1A-1E74F6293D9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0" y="-1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595" name="Rectangle 19">
                      <a:extLst>
                        <a:ext uri="{FF2B5EF4-FFF2-40B4-BE49-F238E27FC236}">
                          <a16:creationId xmlns:a16="http://schemas.microsoft.com/office/drawing/2014/main" id="{C7DBCB0F-711C-4A95-B2AB-0AC39866E4E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-1" y="-1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596" name="Text Box 20">
                    <a:extLst>
                      <a:ext uri="{FF2B5EF4-FFF2-40B4-BE49-F238E27FC236}">
                        <a16:creationId xmlns:a16="http://schemas.microsoft.com/office/drawing/2014/main" id="{8727C234-68D8-498C-9260-F5FF2DF45AA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" y="-29"/>
                    <a:ext cx="56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24597" name="Line 21">
                  <a:extLst>
                    <a:ext uri="{FF2B5EF4-FFF2-40B4-BE49-F238E27FC236}">
                      <a16:creationId xmlns:a16="http://schemas.microsoft.com/office/drawing/2014/main" id="{34E95192-65F9-42D9-97D0-D1C76166F29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5" y="151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598" name="Line 22">
                  <a:extLst>
                    <a:ext uri="{FF2B5EF4-FFF2-40B4-BE49-F238E27FC236}">
                      <a16:creationId xmlns:a16="http://schemas.microsoft.com/office/drawing/2014/main" id="{8149599E-A4DD-4136-8BBD-32E2F8E28D9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5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89" name="Group 23">
                  <a:extLst>
                    <a:ext uri="{FF2B5EF4-FFF2-40B4-BE49-F238E27FC236}">
                      <a16:creationId xmlns:a16="http://schemas.microsoft.com/office/drawing/2014/main" id="{463ABCF4-68AB-446F-A0A2-782560E10A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45" y="-18"/>
                  <a:ext cx="215" cy="426"/>
                  <a:chOff x="0" y="-66"/>
                  <a:chExt cx="387" cy="882"/>
                </a:xfrm>
              </p:grpSpPr>
              <p:sp>
                <p:nvSpPr>
                  <p:cNvPr id="24600" name="AutoShape 24">
                    <a:extLst>
                      <a:ext uri="{FF2B5EF4-FFF2-40B4-BE49-F238E27FC236}">
                        <a16:creationId xmlns:a16="http://schemas.microsoft.com/office/drawing/2014/main" id="{A127A8F6-5C86-409C-B068-47201079F9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3" y="254"/>
                    <a:ext cx="767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01" name="AutoShape 25">
                    <a:extLst>
                      <a:ext uri="{FF2B5EF4-FFF2-40B4-BE49-F238E27FC236}">
                        <a16:creationId xmlns:a16="http://schemas.microsoft.com/office/drawing/2014/main" id="{93CF201F-9E6F-4915-8C32-C3F689568D8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3" y="339"/>
                    <a:ext cx="246" cy="17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02" name="未知">
                    <a:extLst>
                      <a:ext uri="{FF2B5EF4-FFF2-40B4-BE49-F238E27FC236}">
                        <a16:creationId xmlns:a16="http://schemas.microsoft.com/office/drawing/2014/main" id="{0C210753-FBBA-45E5-9F3D-40166869E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7" y="351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03" name="Text Box 27">
                    <a:extLst>
                      <a:ext uri="{FF2B5EF4-FFF2-40B4-BE49-F238E27FC236}">
                        <a16:creationId xmlns:a16="http://schemas.microsoft.com/office/drawing/2014/main" id="{CE4206B1-803C-4A05-9BFB-DA5A986BBF3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200" y="227"/>
                    <a:ext cx="88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24604" name="Line 28">
                  <a:extLst>
                    <a:ext uri="{FF2B5EF4-FFF2-40B4-BE49-F238E27FC236}">
                      <a16:creationId xmlns:a16="http://schemas.microsoft.com/office/drawing/2014/main" id="{8FC2F842-6A61-44B5-AE3B-ACCDE05051C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46" y="22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05" name="Line 29">
                  <a:extLst>
                    <a:ext uri="{FF2B5EF4-FFF2-40B4-BE49-F238E27FC236}">
                      <a16:creationId xmlns:a16="http://schemas.microsoft.com/office/drawing/2014/main" id="{5A6D2AA9-54FD-4A48-9B01-91B3A6AFAEE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69" y="22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92" name="Group 30">
                  <a:extLst>
                    <a:ext uri="{FF2B5EF4-FFF2-40B4-BE49-F238E27FC236}">
                      <a16:creationId xmlns:a16="http://schemas.microsoft.com/office/drawing/2014/main" id="{2DEB0244-572C-467D-A96C-446E3837D15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6" y="77"/>
                  <a:ext cx="367" cy="262"/>
                  <a:chOff x="73" y="-32"/>
                  <a:chExt cx="790" cy="544"/>
                </a:xfrm>
              </p:grpSpPr>
              <p:sp>
                <p:nvSpPr>
                  <p:cNvPr id="24607" name="Rectangle 31">
                    <a:extLst>
                      <a:ext uri="{FF2B5EF4-FFF2-40B4-BE49-F238E27FC236}">
                        <a16:creationId xmlns:a16="http://schemas.microsoft.com/office/drawing/2014/main" id="{AD1C3E7E-198A-4915-81E4-132FB40E2EB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3" y="25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08" name="Text Box 32">
                    <a:extLst>
                      <a:ext uri="{FF2B5EF4-FFF2-40B4-BE49-F238E27FC236}">
                        <a16:creationId xmlns:a16="http://schemas.microsoft.com/office/drawing/2014/main" id="{BF6EBB25-679F-44EF-AB59-8DA666908E6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3" y="-33"/>
                    <a:ext cx="79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24609" name="未知">
                  <a:extLst>
                    <a:ext uri="{FF2B5EF4-FFF2-40B4-BE49-F238E27FC236}">
                      <a16:creationId xmlns:a16="http://schemas.microsoft.com/office/drawing/2014/main" id="{A7FEEF14-DD18-4B5A-A336-7094FE4002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2" y="220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10" name="Line 34">
                  <a:extLst>
                    <a:ext uri="{FF2B5EF4-FFF2-40B4-BE49-F238E27FC236}">
                      <a16:creationId xmlns:a16="http://schemas.microsoft.com/office/drawing/2014/main" id="{2AFE40B4-978A-448B-B279-D1DB74FBD20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3" y="291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11" name="Line 35">
                  <a:extLst>
                    <a:ext uri="{FF2B5EF4-FFF2-40B4-BE49-F238E27FC236}">
                      <a16:creationId xmlns:a16="http://schemas.microsoft.com/office/drawing/2014/main" id="{0096E205-3D5F-4F51-AEFC-FD247F9A655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" y="151"/>
                  <a:ext cx="25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96" name="Group 36">
                  <a:extLst>
                    <a:ext uri="{FF2B5EF4-FFF2-40B4-BE49-F238E27FC236}">
                      <a16:creationId xmlns:a16="http://schemas.microsoft.com/office/drawing/2014/main" id="{2F9DCEA7-B66B-41D7-A572-0022B7FE5D5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" y="77"/>
                  <a:ext cx="342" cy="262"/>
                  <a:chOff x="65" y="-32"/>
                  <a:chExt cx="740" cy="544"/>
                </a:xfrm>
              </p:grpSpPr>
              <p:sp>
                <p:nvSpPr>
                  <p:cNvPr id="24613" name="Rectangle 37">
                    <a:extLst>
                      <a:ext uri="{FF2B5EF4-FFF2-40B4-BE49-F238E27FC236}">
                        <a16:creationId xmlns:a16="http://schemas.microsoft.com/office/drawing/2014/main" id="{980EDF20-0D03-4472-9A58-0279CDDBCBB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" y="25"/>
                    <a:ext cx="482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14" name="Text Box 38">
                    <a:extLst>
                      <a:ext uri="{FF2B5EF4-FFF2-40B4-BE49-F238E27FC236}">
                        <a16:creationId xmlns:a16="http://schemas.microsoft.com/office/drawing/2014/main" id="{A99A0BA7-D4B6-496D-81A6-221C45AF2F3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5" y="-33"/>
                    <a:ext cx="74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8797" name="Group 39">
                  <a:extLst>
                    <a:ext uri="{FF2B5EF4-FFF2-40B4-BE49-F238E27FC236}">
                      <a16:creationId xmlns:a16="http://schemas.microsoft.com/office/drawing/2014/main" id="{6749267E-BBBD-4DCB-98D3-1F014DB07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616" name="Rectangle 40">
                    <a:extLst>
                      <a:ext uri="{FF2B5EF4-FFF2-40B4-BE49-F238E27FC236}">
                        <a16:creationId xmlns:a16="http://schemas.microsoft.com/office/drawing/2014/main" id="{9DF356A3-FED5-4CE6-B182-32A7337BC28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3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17" name="Rectangle 41">
                    <a:extLst>
                      <a:ext uri="{FF2B5EF4-FFF2-40B4-BE49-F238E27FC236}">
                        <a16:creationId xmlns:a16="http://schemas.microsoft.com/office/drawing/2014/main" id="{514800DC-F561-4DFB-BD22-364F2D02029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18" name="Rectangle 42">
                    <a:extLst>
                      <a:ext uri="{FF2B5EF4-FFF2-40B4-BE49-F238E27FC236}">
                        <a16:creationId xmlns:a16="http://schemas.microsoft.com/office/drawing/2014/main" id="{3FA78FD4-C807-49A9-9288-5F74DB4F779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19" name="Rectangle 43">
                    <a:extLst>
                      <a:ext uri="{FF2B5EF4-FFF2-40B4-BE49-F238E27FC236}">
                        <a16:creationId xmlns:a16="http://schemas.microsoft.com/office/drawing/2014/main" id="{D5537ACA-16D0-46C4-81E5-EC110E77C32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3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798" name="Group 44">
                  <a:extLst>
                    <a:ext uri="{FF2B5EF4-FFF2-40B4-BE49-F238E27FC236}">
                      <a16:creationId xmlns:a16="http://schemas.microsoft.com/office/drawing/2014/main" id="{14966880-076C-4736-B350-11C536A85C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22" y="67"/>
                  <a:ext cx="257" cy="263"/>
                  <a:chOff x="45" y="-29"/>
                  <a:chExt cx="554" cy="486"/>
                </a:xfrm>
              </p:grpSpPr>
              <p:grpSp>
                <p:nvGrpSpPr>
                  <p:cNvPr id="28799" name="Group 45">
                    <a:extLst>
                      <a:ext uri="{FF2B5EF4-FFF2-40B4-BE49-F238E27FC236}">
                        <a16:creationId xmlns:a16="http://schemas.microsoft.com/office/drawing/2014/main" id="{0B18DE54-A0EB-438F-A106-966E1CF8235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22" name="Rectangle 46">
                      <a:extLst>
                        <a:ext uri="{FF2B5EF4-FFF2-40B4-BE49-F238E27FC236}">
                          <a16:creationId xmlns:a16="http://schemas.microsoft.com/office/drawing/2014/main" id="{CFD4F22D-439A-4606-87AC-7F4F10E37F5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" y="-1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23" name="Rectangle 47">
                      <a:extLst>
                        <a:ext uri="{FF2B5EF4-FFF2-40B4-BE49-F238E27FC236}">
                          <a16:creationId xmlns:a16="http://schemas.microsoft.com/office/drawing/2014/main" id="{9FA43828-AD84-43A9-8214-7A5D9B9920F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-1"/>
                      <a:ext cx="478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24" name="Text Box 48">
                    <a:extLst>
                      <a:ext uri="{FF2B5EF4-FFF2-40B4-BE49-F238E27FC236}">
                        <a16:creationId xmlns:a16="http://schemas.microsoft.com/office/drawing/2014/main" id="{B0DDE688-C5F5-4A59-9309-CC5FDA52844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" y="-29"/>
                    <a:ext cx="55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8684" name="Group 49">
                <a:extLst>
                  <a:ext uri="{FF2B5EF4-FFF2-40B4-BE49-F238E27FC236}">
                    <a16:creationId xmlns:a16="http://schemas.microsoft.com/office/drawing/2014/main" id="{3871A905-EB26-48E9-927D-730FA176D2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52" y="568"/>
                <a:ext cx="2346" cy="459"/>
                <a:chOff x="30" y="-18"/>
                <a:chExt cx="1949" cy="459"/>
              </a:xfrm>
            </p:grpSpPr>
            <p:grpSp>
              <p:nvGrpSpPr>
                <p:cNvPr id="28753" name="Group 50">
                  <a:extLst>
                    <a:ext uri="{FF2B5EF4-FFF2-40B4-BE49-F238E27FC236}">
                      <a16:creationId xmlns:a16="http://schemas.microsoft.com/office/drawing/2014/main" id="{1ABB7BF3-C9E9-4BEA-A57D-8ED95D1652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6" y="75"/>
                  <a:ext cx="258" cy="263"/>
                  <a:chOff x="45" y="-29"/>
                  <a:chExt cx="562" cy="486"/>
                </a:xfrm>
              </p:grpSpPr>
              <p:grpSp>
                <p:nvGrpSpPr>
                  <p:cNvPr id="28782" name="Group 51">
                    <a:extLst>
                      <a:ext uri="{FF2B5EF4-FFF2-40B4-BE49-F238E27FC236}">
                        <a16:creationId xmlns:a16="http://schemas.microsoft.com/office/drawing/2014/main" id="{BE328BDD-1DE1-4661-B0DB-B2C85576A0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28" name="Rectangle 52">
                      <a:extLst>
                        <a:ext uri="{FF2B5EF4-FFF2-40B4-BE49-F238E27FC236}">
                          <a16:creationId xmlns:a16="http://schemas.microsoft.com/office/drawing/2014/main" id="{F2CB3119-F212-4095-8931-20DA29940EF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0" y="0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29" name="Rectangle 53">
                      <a:extLst>
                        <a:ext uri="{FF2B5EF4-FFF2-40B4-BE49-F238E27FC236}">
                          <a16:creationId xmlns:a16="http://schemas.microsoft.com/office/drawing/2014/main" id="{C44E286F-B048-4BC8-B68D-886D072DAD8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-1" y="0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30" name="Text Box 54">
                    <a:extLst>
                      <a:ext uri="{FF2B5EF4-FFF2-40B4-BE49-F238E27FC236}">
                        <a16:creationId xmlns:a16="http://schemas.microsoft.com/office/drawing/2014/main" id="{39317B12-35B6-4EFF-B82A-742C824B1149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" y="-28"/>
                    <a:ext cx="56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24631" name="Line 55">
                  <a:extLst>
                    <a:ext uri="{FF2B5EF4-FFF2-40B4-BE49-F238E27FC236}">
                      <a16:creationId xmlns:a16="http://schemas.microsoft.com/office/drawing/2014/main" id="{9F509642-411A-4086-9332-B6D9C1CBB6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5" y="152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32" name="Line 56">
                  <a:extLst>
                    <a:ext uri="{FF2B5EF4-FFF2-40B4-BE49-F238E27FC236}">
                      <a16:creationId xmlns:a16="http://schemas.microsoft.com/office/drawing/2014/main" id="{F3540DA1-A309-4D94-B1C2-633E7E29CAB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5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56" name="Group 57">
                  <a:extLst>
                    <a:ext uri="{FF2B5EF4-FFF2-40B4-BE49-F238E27FC236}">
                      <a16:creationId xmlns:a16="http://schemas.microsoft.com/office/drawing/2014/main" id="{BBC9CF93-B935-4CED-9C61-DB929142F9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45" y="-18"/>
                  <a:ext cx="215" cy="426"/>
                  <a:chOff x="0" y="-66"/>
                  <a:chExt cx="387" cy="882"/>
                </a:xfrm>
              </p:grpSpPr>
              <p:sp>
                <p:nvSpPr>
                  <p:cNvPr id="24634" name="AutoShape 58">
                    <a:extLst>
                      <a:ext uri="{FF2B5EF4-FFF2-40B4-BE49-F238E27FC236}">
                        <a16:creationId xmlns:a16="http://schemas.microsoft.com/office/drawing/2014/main" id="{6689D39B-2854-4DC8-B85A-C32521D3F03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3" y="255"/>
                    <a:ext cx="767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35" name="AutoShape 59">
                    <a:extLst>
                      <a:ext uri="{FF2B5EF4-FFF2-40B4-BE49-F238E27FC236}">
                        <a16:creationId xmlns:a16="http://schemas.microsoft.com/office/drawing/2014/main" id="{A263B77C-A7CE-4A43-BB15-78A0212913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3" y="340"/>
                    <a:ext cx="246" cy="17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36" name="未知">
                    <a:extLst>
                      <a:ext uri="{FF2B5EF4-FFF2-40B4-BE49-F238E27FC236}">
                        <a16:creationId xmlns:a16="http://schemas.microsoft.com/office/drawing/2014/main" id="{E2C9CA3A-E269-41F3-9D51-94BD8BECF4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7" y="352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37" name="Text Box 61">
                    <a:extLst>
                      <a:ext uri="{FF2B5EF4-FFF2-40B4-BE49-F238E27FC236}">
                        <a16:creationId xmlns:a16="http://schemas.microsoft.com/office/drawing/2014/main" id="{8503FA4E-95C3-4F78-8440-F7C811DE79E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200" y="228"/>
                    <a:ext cx="88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24638" name="Line 62">
                  <a:extLst>
                    <a:ext uri="{FF2B5EF4-FFF2-40B4-BE49-F238E27FC236}">
                      <a16:creationId xmlns:a16="http://schemas.microsoft.com/office/drawing/2014/main" id="{35C621A0-19B8-44CB-AF64-7896CCAA724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46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39" name="Line 63">
                  <a:extLst>
                    <a:ext uri="{FF2B5EF4-FFF2-40B4-BE49-F238E27FC236}">
                      <a16:creationId xmlns:a16="http://schemas.microsoft.com/office/drawing/2014/main" id="{A12CDC7C-AB1A-4E82-B8BB-8D808B00799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69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59" name="Group 64">
                  <a:extLst>
                    <a:ext uri="{FF2B5EF4-FFF2-40B4-BE49-F238E27FC236}">
                      <a16:creationId xmlns:a16="http://schemas.microsoft.com/office/drawing/2014/main" id="{1E33BD54-DE9A-49BF-893B-F9A3A2DE54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6" y="77"/>
                  <a:ext cx="367" cy="262"/>
                  <a:chOff x="73" y="-32"/>
                  <a:chExt cx="790" cy="544"/>
                </a:xfrm>
              </p:grpSpPr>
              <p:sp>
                <p:nvSpPr>
                  <p:cNvPr id="24641" name="Rectangle 65">
                    <a:extLst>
                      <a:ext uri="{FF2B5EF4-FFF2-40B4-BE49-F238E27FC236}">
                        <a16:creationId xmlns:a16="http://schemas.microsoft.com/office/drawing/2014/main" id="{8358A515-0880-4FB1-BC06-9E197599A2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3" y="26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42" name="Text Box 66">
                    <a:extLst>
                      <a:ext uri="{FF2B5EF4-FFF2-40B4-BE49-F238E27FC236}">
                        <a16:creationId xmlns:a16="http://schemas.microsoft.com/office/drawing/2014/main" id="{54979430-4D25-475B-B039-D700C283FFB9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2" y="-32"/>
                    <a:ext cx="79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24643" name="未知">
                  <a:extLst>
                    <a:ext uri="{FF2B5EF4-FFF2-40B4-BE49-F238E27FC236}">
                      <a16:creationId xmlns:a16="http://schemas.microsoft.com/office/drawing/2014/main" id="{7C429018-A46E-47C7-A239-B2F09F84CF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2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44" name="Line 68">
                  <a:extLst>
                    <a:ext uri="{FF2B5EF4-FFF2-40B4-BE49-F238E27FC236}">
                      <a16:creationId xmlns:a16="http://schemas.microsoft.com/office/drawing/2014/main" id="{3188B159-5A56-4706-87EC-6083135B07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3" y="292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45" name="Line 69">
                  <a:extLst>
                    <a:ext uri="{FF2B5EF4-FFF2-40B4-BE49-F238E27FC236}">
                      <a16:creationId xmlns:a16="http://schemas.microsoft.com/office/drawing/2014/main" id="{105BF86E-95A4-4D2B-9D50-4EAB5A49374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" y="152"/>
                  <a:ext cx="25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63" name="Group 70">
                  <a:extLst>
                    <a:ext uri="{FF2B5EF4-FFF2-40B4-BE49-F238E27FC236}">
                      <a16:creationId xmlns:a16="http://schemas.microsoft.com/office/drawing/2014/main" id="{9275B4E5-CDD6-4A2D-9D1E-D4D9455AB3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" y="77"/>
                  <a:ext cx="342" cy="262"/>
                  <a:chOff x="65" y="-32"/>
                  <a:chExt cx="740" cy="544"/>
                </a:xfrm>
              </p:grpSpPr>
              <p:sp>
                <p:nvSpPr>
                  <p:cNvPr id="24647" name="Rectangle 71">
                    <a:extLst>
                      <a:ext uri="{FF2B5EF4-FFF2-40B4-BE49-F238E27FC236}">
                        <a16:creationId xmlns:a16="http://schemas.microsoft.com/office/drawing/2014/main" id="{47134418-F17D-4BDE-9185-51FD01FFDEF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" y="26"/>
                    <a:ext cx="482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48" name="Text Box 72">
                    <a:extLst>
                      <a:ext uri="{FF2B5EF4-FFF2-40B4-BE49-F238E27FC236}">
                        <a16:creationId xmlns:a16="http://schemas.microsoft.com/office/drawing/2014/main" id="{FE67554A-9C3E-4F04-B273-9D36D2ADC0E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" y="-32"/>
                    <a:ext cx="74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8764" name="Group 73">
                  <a:extLst>
                    <a:ext uri="{FF2B5EF4-FFF2-40B4-BE49-F238E27FC236}">
                      <a16:creationId xmlns:a16="http://schemas.microsoft.com/office/drawing/2014/main" id="{20029516-326B-4CDB-B090-DC46D2882F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650" name="Rectangle 74">
                    <a:extLst>
                      <a:ext uri="{FF2B5EF4-FFF2-40B4-BE49-F238E27FC236}">
                        <a16:creationId xmlns:a16="http://schemas.microsoft.com/office/drawing/2014/main" id="{E5EF9460-A9E1-4B75-ADA8-715B774D0D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2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51" name="Rectangle 75">
                    <a:extLst>
                      <a:ext uri="{FF2B5EF4-FFF2-40B4-BE49-F238E27FC236}">
                        <a16:creationId xmlns:a16="http://schemas.microsoft.com/office/drawing/2014/main" id="{A157D676-001E-4CE1-B1A8-F554D6B3C08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52" name="Rectangle 76">
                    <a:extLst>
                      <a:ext uri="{FF2B5EF4-FFF2-40B4-BE49-F238E27FC236}">
                        <a16:creationId xmlns:a16="http://schemas.microsoft.com/office/drawing/2014/main" id="{325BB206-D9C6-4945-8A25-6D6C173FF26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53" name="Rectangle 77">
                    <a:extLst>
                      <a:ext uri="{FF2B5EF4-FFF2-40B4-BE49-F238E27FC236}">
                        <a16:creationId xmlns:a16="http://schemas.microsoft.com/office/drawing/2014/main" id="{683527BF-4CB5-4CA2-B0FF-1F579EEA2B7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4" y="4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765" name="Group 78">
                  <a:extLst>
                    <a:ext uri="{FF2B5EF4-FFF2-40B4-BE49-F238E27FC236}">
                      <a16:creationId xmlns:a16="http://schemas.microsoft.com/office/drawing/2014/main" id="{C3F0B8B6-80D2-4FB4-BED8-5FF5526CD6A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22" y="67"/>
                  <a:ext cx="257" cy="263"/>
                  <a:chOff x="45" y="-29"/>
                  <a:chExt cx="554" cy="486"/>
                </a:xfrm>
              </p:grpSpPr>
              <p:grpSp>
                <p:nvGrpSpPr>
                  <p:cNvPr id="28766" name="Group 79">
                    <a:extLst>
                      <a:ext uri="{FF2B5EF4-FFF2-40B4-BE49-F238E27FC236}">
                        <a16:creationId xmlns:a16="http://schemas.microsoft.com/office/drawing/2014/main" id="{EAAD6C7D-B9D8-4930-AD70-33744E2E4C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56" name="Rectangle 80">
                      <a:extLst>
                        <a:ext uri="{FF2B5EF4-FFF2-40B4-BE49-F238E27FC236}">
                          <a16:creationId xmlns:a16="http://schemas.microsoft.com/office/drawing/2014/main" id="{F4E94E6D-E1A8-4FE3-B330-96C52E7F745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" y="0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57" name="Rectangle 81">
                      <a:extLst>
                        <a:ext uri="{FF2B5EF4-FFF2-40B4-BE49-F238E27FC236}">
                          <a16:creationId xmlns:a16="http://schemas.microsoft.com/office/drawing/2014/main" id="{A9C387DA-883E-444B-8C51-5163C3E2F97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78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58" name="Text Box 82">
                    <a:extLst>
                      <a:ext uri="{FF2B5EF4-FFF2-40B4-BE49-F238E27FC236}">
                        <a16:creationId xmlns:a16="http://schemas.microsoft.com/office/drawing/2014/main" id="{4C51ADCA-9563-4983-BEA6-ECA84847226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" y="-28"/>
                    <a:ext cx="55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8685" name="Group 83">
                <a:extLst>
                  <a:ext uri="{FF2B5EF4-FFF2-40B4-BE49-F238E27FC236}">
                    <a16:creationId xmlns:a16="http://schemas.microsoft.com/office/drawing/2014/main" id="{62998190-CAA9-4C67-AFE5-77CAADE05E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2" y="1138"/>
                <a:ext cx="2345" cy="466"/>
                <a:chOff x="31" y="-25"/>
                <a:chExt cx="1949" cy="466"/>
              </a:xfrm>
            </p:grpSpPr>
            <p:grpSp>
              <p:nvGrpSpPr>
                <p:cNvPr id="28720" name="Group 84">
                  <a:extLst>
                    <a:ext uri="{FF2B5EF4-FFF2-40B4-BE49-F238E27FC236}">
                      <a16:creationId xmlns:a16="http://schemas.microsoft.com/office/drawing/2014/main" id="{594C5E77-A3B1-4764-8497-AE9C4CCD6F1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6" y="75"/>
                  <a:ext cx="258" cy="263"/>
                  <a:chOff x="47" y="-29"/>
                  <a:chExt cx="560" cy="486"/>
                </a:xfrm>
              </p:grpSpPr>
              <p:grpSp>
                <p:nvGrpSpPr>
                  <p:cNvPr id="28749" name="Group 85">
                    <a:extLst>
                      <a:ext uri="{FF2B5EF4-FFF2-40B4-BE49-F238E27FC236}">
                        <a16:creationId xmlns:a16="http://schemas.microsoft.com/office/drawing/2014/main" id="{256A0DC2-6374-49B2-8B17-67B823CD444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62" name="Rectangle 86">
                      <a:extLst>
                        <a:ext uri="{FF2B5EF4-FFF2-40B4-BE49-F238E27FC236}">
                          <a16:creationId xmlns:a16="http://schemas.microsoft.com/office/drawing/2014/main" id="{24307F80-F497-47BB-9A57-D4B125FFBF9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0" y="0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63" name="Rectangle 87">
                      <a:extLst>
                        <a:ext uri="{FF2B5EF4-FFF2-40B4-BE49-F238E27FC236}">
                          <a16:creationId xmlns:a16="http://schemas.microsoft.com/office/drawing/2014/main" id="{C2E03F20-743C-4C84-B899-6EF54E50FB1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0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64" name="Text Box 88">
                    <a:extLst>
                      <a:ext uri="{FF2B5EF4-FFF2-40B4-BE49-F238E27FC236}">
                        <a16:creationId xmlns:a16="http://schemas.microsoft.com/office/drawing/2014/main" id="{89C3C14B-7E2C-4C4B-86C8-3EBF00B2A1D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" y="-30"/>
                    <a:ext cx="559" cy="4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24665" name="Line 89">
                  <a:extLst>
                    <a:ext uri="{FF2B5EF4-FFF2-40B4-BE49-F238E27FC236}">
                      <a16:creationId xmlns:a16="http://schemas.microsoft.com/office/drawing/2014/main" id="{62AA17ED-D6EB-4069-B0FF-DC6DE3CEFEF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4" y="15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66" name="Line 90">
                  <a:extLst>
                    <a:ext uri="{FF2B5EF4-FFF2-40B4-BE49-F238E27FC236}">
                      <a16:creationId xmlns:a16="http://schemas.microsoft.com/office/drawing/2014/main" id="{5843382B-4552-453D-9499-9D3A70A139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4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23" name="Group 91">
                  <a:extLst>
                    <a:ext uri="{FF2B5EF4-FFF2-40B4-BE49-F238E27FC236}">
                      <a16:creationId xmlns:a16="http://schemas.microsoft.com/office/drawing/2014/main" id="{463A121D-B90B-47A9-BE93-B0FA85FBE4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45" y="-25"/>
                  <a:ext cx="216" cy="427"/>
                  <a:chOff x="0" y="-59"/>
                  <a:chExt cx="389" cy="885"/>
                </a:xfrm>
              </p:grpSpPr>
              <p:sp>
                <p:nvSpPr>
                  <p:cNvPr id="24668" name="AutoShape 92">
                    <a:extLst>
                      <a:ext uri="{FF2B5EF4-FFF2-40B4-BE49-F238E27FC236}">
                        <a16:creationId xmlns:a16="http://schemas.microsoft.com/office/drawing/2014/main" id="{9E036691-52DF-4809-9A35-39F62FC3857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5" y="273"/>
                    <a:ext cx="771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69" name="AutoShape 93">
                    <a:extLst>
                      <a:ext uri="{FF2B5EF4-FFF2-40B4-BE49-F238E27FC236}">
                        <a16:creationId xmlns:a16="http://schemas.microsoft.com/office/drawing/2014/main" id="{84221E56-60BD-4F89-80A1-27567327E74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5" y="358"/>
                    <a:ext cx="249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70" name="未知">
                    <a:extLst>
                      <a:ext uri="{FF2B5EF4-FFF2-40B4-BE49-F238E27FC236}">
                        <a16:creationId xmlns:a16="http://schemas.microsoft.com/office/drawing/2014/main" id="{B964888D-D32C-4945-A578-DBF7531A22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8" y="372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71" name="Text Box 95">
                    <a:extLst>
                      <a:ext uri="{FF2B5EF4-FFF2-40B4-BE49-F238E27FC236}">
                        <a16:creationId xmlns:a16="http://schemas.microsoft.com/office/drawing/2014/main" id="{3DE7B14D-57A0-4C49-82A8-D45788A976E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201" y="234"/>
                    <a:ext cx="884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24672" name="Line 96">
                  <a:extLst>
                    <a:ext uri="{FF2B5EF4-FFF2-40B4-BE49-F238E27FC236}">
                      <a16:creationId xmlns:a16="http://schemas.microsoft.com/office/drawing/2014/main" id="{D546F1D9-2C13-4ABE-9234-6538D0B58D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46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73" name="Line 97">
                  <a:extLst>
                    <a:ext uri="{FF2B5EF4-FFF2-40B4-BE49-F238E27FC236}">
                      <a16:creationId xmlns:a16="http://schemas.microsoft.com/office/drawing/2014/main" id="{6F348AC8-777D-4E99-AB74-0F41699772E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69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26" name="Group 98">
                  <a:extLst>
                    <a:ext uri="{FF2B5EF4-FFF2-40B4-BE49-F238E27FC236}">
                      <a16:creationId xmlns:a16="http://schemas.microsoft.com/office/drawing/2014/main" id="{041189AC-7574-4F92-A9D0-562F25F5A6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7" y="77"/>
                  <a:ext cx="367" cy="262"/>
                  <a:chOff x="72" y="-32"/>
                  <a:chExt cx="793" cy="544"/>
                </a:xfrm>
              </p:grpSpPr>
              <p:sp>
                <p:nvSpPr>
                  <p:cNvPr id="24675" name="Rectangle 99">
                    <a:extLst>
                      <a:ext uri="{FF2B5EF4-FFF2-40B4-BE49-F238E27FC236}">
                        <a16:creationId xmlns:a16="http://schemas.microsoft.com/office/drawing/2014/main" id="{34164137-5AF4-4D90-A2AC-851118B21BA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4" y="26"/>
                    <a:ext cx="478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76" name="Text Box 100">
                    <a:extLst>
                      <a:ext uri="{FF2B5EF4-FFF2-40B4-BE49-F238E27FC236}">
                        <a16:creationId xmlns:a16="http://schemas.microsoft.com/office/drawing/2014/main" id="{F19012D7-4402-4CE3-8BE8-89834621FCD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2" y="-32"/>
                    <a:ext cx="792" cy="5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24677" name="未知">
                  <a:extLst>
                    <a:ext uri="{FF2B5EF4-FFF2-40B4-BE49-F238E27FC236}">
                      <a16:creationId xmlns:a16="http://schemas.microsoft.com/office/drawing/2014/main" id="{04BFFAD2-1A09-4142-B51D-88E647FF5C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2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78" name="Line 102">
                  <a:extLst>
                    <a:ext uri="{FF2B5EF4-FFF2-40B4-BE49-F238E27FC236}">
                      <a16:creationId xmlns:a16="http://schemas.microsoft.com/office/drawing/2014/main" id="{5C7BBC38-E9AD-412D-876B-B10EB77B803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2" y="290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679" name="Line 103">
                  <a:extLst>
                    <a:ext uri="{FF2B5EF4-FFF2-40B4-BE49-F238E27FC236}">
                      <a16:creationId xmlns:a16="http://schemas.microsoft.com/office/drawing/2014/main" id="{4F7974C8-3A75-445A-8D04-A37325FD64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2" y="150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30" name="Group 104">
                  <a:extLst>
                    <a:ext uri="{FF2B5EF4-FFF2-40B4-BE49-F238E27FC236}">
                      <a16:creationId xmlns:a16="http://schemas.microsoft.com/office/drawing/2014/main" id="{A5F8F9E0-9975-46A9-B841-408FCDFF1C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" y="77"/>
                  <a:ext cx="342" cy="262"/>
                  <a:chOff x="66" y="-32"/>
                  <a:chExt cx="739" cy="544"/>
                </a:xfrm>
              </p:grpSpPr>
              <p:sp>
                <p:nvSpPr>
                  <p:cNvPr id="24681" name="Rectangle 105">
                    <a:extLst>
                      <a:ext uri="{FF2B5EF4-FFF2-40B4-BE49-F238E27FC236}">
                        <a16:creationId xmlns:a16="http://schemas.microsoft.com/office/drawing/2014/main" id="{F29A3618-9D6A-47FB-BD76-570A9314E47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" y="26"/>
                    <a:ext cx="481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82" name="Text Box 106">
                    <a:extLst>
                      <a:ext uri="{FF2B5EF4-FFF2-40B4-BE49-F238E27FC236}">
                        <a16:creationId xmlns:a16="http://schemas.microsoft.com/office/drawing/2014/main" id="{F93881CF-78B5-4439-B309-5C55959A80C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5" y="-32"/>
                    <a:ext cx="740" cy="5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8731" name="Group 107">
                  <a:extLst>
                    <a:ext uri="{FF2B5EF4-FFF2-40B4-BE49-F238E27FC236}">
                      <a16:creationId xmlns:a16="http://schemas.microsoft.com/office/drawing/2014/main" id="{D5AEC5E7-4AC7-4071-A3A6-6D8C97DFBB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684" name="Rectangle 108">
                    <a:extLst>
                      <a:ext uri="{FF2B5EF4-FFF2-40B4-BE49-F238E27FC236}">
                        <a16:creationId xmlns:a16="http://schemas.microsoft.com/office/drawing/2014/main" id="{6DCB49FD-0ED8-4D8C-9310-B052CAC212A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2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85" name="Rectangle 109">
                    <a:extLst>
                      <a:ext uri="{FF2B5EF4-FFF2-40B4-BE49-F238E27FC236}">
                        <a16:creationId xmlns:a16="http://schemas.microsoft.com/office/drawing/2014/main" id="{8F06DBD2-73B1-469B-A07B-0A4CDC85067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86" name="Rectangle 110">
                    <a:extLst>
                      <a:ext uri="{FF2B5EF4-FFF2-40B4-BE49-F238E27FC236}">
                        <a16:creationId xmlns:a16="http://schemas.microsoft.com/office/drawing/2014/main" id="{E543541D-0D81-4090-B967-1966D45D96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87" name="Rectangle 111">
                    <a:extLst>
                      <a:ext uri="{FF2B5EF4-FFF2-40B4-BE49-F238E27FC236}">
                        <a16:creationId xmlns:a16="http://schemas.microsoft.com/office/drawing/2014/main" id="{1A0C9F07-E9D7-4828-84C1-30B87CD012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3" y="4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732" name="Group 112">
                  <a:extLst>
                    <a:ext uri="{FF2B5EF4-FFF2-40B4-BE49-F238E27FC236}">
                      <a16:creationId xmlns:a16="http://schemas.microsoft.com/office/drawing/2014/main" id="{9D6F0823-2452-45EF-8DB9-41B282B291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22" y="67"/>
                  <a:ext cx="258" cy="263"/>
                  <a:chOff x="46" y="-29"/>
                  <a:chExt cx="555" cy="486"/>
                </a:xfrm>
              </p:grpSpPr>
              <p:grpSp>
                <p:nvGrpSpPr>
                  <p:cNvPr id="28733" name="Group 113">
                    <a:extLst>
                      <a:ext uri="{FF2B5EF4-FFF2-40B4-BE49-F238E27FC236}">
                        <a16:creationId xmlns:a16="http://schemas.microsoft.com/office/drawing/2014/main" id="{D6855DBE-D9B1-45AF-8FBA-B77DF14BE9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1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90" name="Rectangle 114">
                      <a:extLst>
                        <a:ext uri="{FF2B5EF4-FFF2-40B4-BE49-F238E27FC236}">
                          <a16:creationId xmlns:a16="http://schemas.microsoft.com/office/drawing/2014/main" id="{31CA17FA-7A7F-4CDD-82DD-934C895821B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" y="0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91" name="Rectangle 115">
                      <a:extLst>
                        <a:ext uri="{FF2B5EF4-FFF2-40B4-BE49-F238E27FC236}">
                          <a16:creationId xmlns:a16="http://schemas.microsoft.com/office/drawing/2014/main" id="{10BC51EA-C3C3-4669-81AA-9A8C02B5459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92" name="Text Box 116">
                    <a:extLst>
                      <a:ext uri="{FF2B5EF4-FFF2-40B4-BE49-F238E27FC236}">
                        <a16:creationId xmlns:a16="http://schemas.microsoft.com/office/drawing/2014/main" id="{D4264043-4069-4093-B45F-89559973DEB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" y="-30"/>
                    <a:ext cx="556" cy="4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8686" name="Group 117">
                <a:extLst>
                  <a:ext uri="{FF2B5EF4-FFF2-40B4-BE49-F238E27FC236}">
                    <a16:creationId xmlns:a16="http://schemas.microsoft.com/office/drawing/2014/main" id="{8E526D8C-8D5C-4C33-9706-BB1678EBDDD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535" y="1758"/>
                <a:ext cx="2346" cy="459"/>
                <a:chOff x="30" y="-18"/>
                <a:chExt cx="1949" cy="459"/>
              </a:xfrm>
            </p:grpSpPr>
            <p:grpSp>
              <p:nvGrpSpPr>
                <p:cNvPr id="28687" name="Group 118">
                  <a:extLst>
                    <a:ext uri="{FF2B5EF4-FFF2-40B4-BE49-F238E27FC236}">
                      <a16:creationId xmlns:a16="http://schemas.microsoft.com/office/drawing/2014/main" id="{7EAC1CDC-EC06-4934-8901-1715643CEC5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6" y="75"/>
                  <a:ext cx="258" cy="263"/>
                  <a:chOff x="45" y="-29"/>
                  <a:chExt cx="562" cy="486"/>
                </a:xfrm>
              </p:grpSpPr>
              <p:grpSp>
                <p:nvGrpSpPr>
                  <p:cNvPr id="28716" name="Group 119">
                    <a:extLst>
                      <a:ext uri="{FF2B5EF4-FFF2-40B4-BE49-F238E27FC236}">
                        <a16:creationId xmlns:a16="http://schemas.microsoft.com/office/drawing/2014/main" id="{3F0C2FB9-EE6A-44AF-ABD8-F3BD993C3F8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96" name="Rectangle 120">
                      <a:extLst>
                        <a:ext uri="{FF2B5EF4-FFF2-40B4-BE49-F238E27FC236}">
                          <a16:creationId xmlns:a16="http://schemas.microsoft.com/office/drawing/2014/main" id="{38D322AF-0885-4FDE-BA99-FD558812AD1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0" y="0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97" name="Rectangle 121">
                      <a:extLst>
                        <a:ext uri="{FF2B5EF4-FFF2-40B4-BE49-F238E27FC236}">
                          <a16:creationId xmlns:a16="http://schemas.microsoft.com/office/drawing/2014/main" id="{6FE29590-A16D-4B71-BBCF-BD1E9A506A7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-1" y="0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98" name="Text Box 122">
                    <a:extLst>
                      <a:ext uri="{FF2B5EF4-FFF2-40B4-BE49-F238E27FC236}">
                        <a16:creationId xmlns:a16="http://schemas.microsoft.com/office/drawing/2014/main" id="{6FD4F123-8BB5-4920-925A-2B417A5AF33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" y="-27"/>
                    <a:ext cx="56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  <p:sp>
              <p:nvSpPr>
                <p:cNvPr id="24699" name="Line 123">
                  <a:extLst>
                    <a:ext uri="{FF2B5EF4-FFF2-40B4-BE49-F238E27FC236}">
                      <a16:creationId xmlns:a16="http://schemas.microsoft.com/office/drawing/2014/main" id="{D6590C35-A61E-4EB7-A1EA-FEE653E6D72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5" y="152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700" name="Line 124">
                  <a:extLst>
                    <a:ext uri="{FF2B5EF4-FFF2-40B4-BE49-F238E27FC236}">
                      <a16:creationId xmlns:a16="http://schemas.microsoft.com/office/drawing/2014/main" id="{4BBD2F57-32CA-4AC7-8596-D69613449DE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45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690" name="Group 125">
                  <a:extLst>
                    <a:ext uri="{FF2B5EF4-FFF2-40B4-BE49-F238E27FC236}">
                      <a16:creationId xmlns:a16="http://schemas.microsoft.com/office/drawing/2014/main" id="{57CCB650-002E-4913-B639-E242E21A21D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45" y="-18"/>
                  <a:ext cx="215" cy="426"/>
                  <a:chOff x="0" y="-66"/>
                  <a:chExt cx="387" cy="882"/>
                </a:xfrm>
              </p:grpSpPr>
              <p:sp>
                <p:nvSpPr>
                  <p:cNvPr id="24702" name="AutoShape 126">
                    <a:extLst>
                      <a:ext uri="{FF2B5EF4-FFF2-40B4-BE49-F238E27FC236}">
                        <a16:creationId xmlns:a16="http://schemas.microsoft.com/office/drawing/2014/main" id="{9E0CBB9C-4796-47DF-B4B0-3E5B1BACE29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-193" y="255"/>
                    <a:ext cx="767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703" name="AutoShape 127">
                    <a:extLst>
                      <a:ext uri="{FF2B5EF4-FFF2-40B4-BE49-F238E27FC236}">
                        <a16:creationId xmlns:a16="http://schemas.microsoft.com/office/drawing/2014/main" id="{19DBE43A-E5F6-41CD-A09A-F13F5960E8E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-33" y="341"/>
                    <a:ext cx="246" cy="17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04" name="未知">
                    <a:extLst>
                      <a:ext uri="{FF2B5EF4-FFF2-40B4-BE49-F238E27FC236}">
                        <a16:creationId xmlns:a16="http://schemas.microsoft.com/office/drawing/2014/main" id="{23058D02-40A0-44E4-B0BA-006382886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-17" y="353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05" name="Text Box 129">
                    <a:extLst>
                      <a:ext uri="{FF2B5EF4-FFF2-40B4-BE49-F238E27FC236}">
                        <a16:creationId xmlns:a16="http://schemas.microsoft.com/office/drawing/2014/main" id="{8DB40EEA-4D0F-46D2-9F6F-A9EDD623698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-200" y="228"/>
                    <a:ext cx="88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ALU</a:t>
                    </a:r>
                  </a:p>
                </p:txBody>
              </p:sp>
            </p:grpSp>
            <p:sp>
              <p:nvSpPr>
                <p:cNvPr id="24706" name="Line 130">
                  <a:extLst>
                    <a:ext uri="{FF2B5EF4-FFF2-40B4-BE49-F238E27FC236}">
                      <a16:creationId xmlns:a16="http://schemas.microsoft.com/office/drawing/2014/main" id="{9486FF4D-1CD8-430E-A0D7-C5D4FF2EDA4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46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707" name="Line 131">
                  <a:extLst>
                    <a:ext uri="{FF2B5EF4-FFF2-40B4-BE49-F238E27FC236}">
                      <a16:creationId xmlns:a16="http://schemas.microsoft.com/office/drawing/2014/main" id="{37BDF085-AB29-4DAD-867C-D3B19FC05B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569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693" name="Group 132">
                  <a:extLst>
                    <a:ext uri="{FF2B5EF4-FFF2-40B4-BE49-F238E27FC236}">
                      <a16:creationId xmlns:a16="http://schemas.microsoft.com/office/drawing/2014/main" id="{6C17244C-2840-4F76-B396-DCEF1016FD5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56" y="77"/>
                  <a:ext cx="367" cy="262"/>
                  <a:chOff x="73" y="-32"/>
                  <a:chExt cx="790" cy="544"/>
                </a:xfrm>
              </p:grpSpPr>
              <p:sp>
                <p:nvSpPr>
                  <p:cNvPr id="24709" name="Rectangle 133">
                    <a:extLst>
                      <a:ext uri="{FF2B5EF4-FFF2-40B4-BE49-F238E27FC236}">
                        <a16:creationId xmlns:a16="http://schemas.microsoft.com/office/drawing/2014/main" id="{B5A9E8A2-20DE-4E10-96D3-D6199521E8B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3" y="27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710" name="Text Box 134">
                    <a:extLst>
                      <a:ext uri="{FF2B5EF4-FFF2-40B4-BE49-F238E27FC236}">
                        <a16:creationId xmlns:a16="http://schemas.microsoft.com/office/drawing/2014/main" id="{0E3388E2-0E27-427F-A77B-2918B8478F0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2" y="-32"/>
                    <a:ext cx="79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DMem</a:t>
                    </a:r>
                  </a:p>
                </p:txBody>
              </p:sp>
            </p:grpSp>
            <p:sp>
              <p:nvSpPr>
                <p:cNvPr id="24711" name="未知">
                  <a:extLst>
                    <a:ext uri="{FF2B5EF4-FFF2-40B4-BE49-F238E27FC236}">
                      <a16:creationId xmlns:a16="http://schemas.microsoft.com/office/drawing/2014/main" id="{56CFEF09-1F5A-4C38-A658-62AB268EF5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2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712" name="Line 136">
                  <a:extLst>
                    <a:ext uri="{FF2B5EF4-FFF2-40B4-BE49-F238E27FC236}">
                      <a16:creationId xmlns:a16="http://schemas.microsoft.com/office/drawing/2014/main" id="{5C820C78-8E1F-433B-9C8E-1777538863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3" y="292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4713" name="Line 137">
                  <a:extLst>
                    <a:ext uri="{FF2B5EF4-FFF2-40B4-BE49-F238E27FC236}">
                      <a16:creationId xmlns:a16="http://schemas.microsoft.com/office/drawing/2014/main" id="{E6D184F9-380C-4779-909C-03806445C52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" y="152"/>
                  <a:ext cx="25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697" name="Group 138">
                  <a:extLst>
                    <a:ext uri="{FF2B5EF4-FFF2-40B4-BE49-F238E27FC236}">
                      <a16:creationId xmlns:a16="http://schemas.microsoft.com/office/drawing/2014/main" id="{70E2D506-73A9-4666-B295-80E954EAD93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" y="77"/>
                  <a:ext cx="342" cy="262"/>
                  <a:chOff x="65" y="-32"/>
                  <a:chExt cx="740" cy="544"/>
                </a:xfrm>
              </p:grpSpPr>
              <p:sp>
                <p:nvSpPr>
                  <p:cNvPr id="24715" name="Rectangle 139">
                    <a:extLst>
                      <a:ext uri="{FF2B5EF4-FFF2-40B4-BE49-F238E27FC236}">
                        <a16:creationId xmlns:a16="http://schemas.microsoft.com/office/drawing/2014/main" id="{0719BDEE-5481-4E22-A6B6-1043C269D9C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" y="27"/>
                    <a:ext cx="482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716" name="Text Box 140">
                    <a:extLst>
                      <a:ext uri="{FF2B5EF4-FFF2-40B4-BE49-F238E27FC236}">
                        <a16:creationId xmlns:a16="http://schemas.microsoft.com/office/drawing/2014/main" id="{FAE0FB50-E41D-4996-92AB-05036C26674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64" y="-32"/>
                    <a:ext cx="74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8698" name="Group 141">
                  <a:extLst>
                    <a:ext uri="{FF2B5EF4-FFF2-40B4-BE49-F238E27FC236}">
                      <a16:creationId xmlns:a16="http://schemas.microsoft.com/office/drawing/2014/main" id="{27B3F54C-4E5A-4719-B270-67E99424ED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718" name="Rectangle 142">
                    <a:extLst>
                      <a:ext uri="{FF2B5EF4-FFF2-40B4-BE49-F238E27FC236}">
                        <a16:creationId xmlns:a16="http://schemas.microsoft.com/office/drawing/2014/main" id="{081020C7-1121-4F2D-8CCB-E9E30991874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72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19" name="Rectangle 143">
                    <a:extLst>
                      <a:ext uri="{FF2B5EF4-FFF2-40B4-BE49-F238E27FC236}">
                        <a16:creationId xmlns:a16="http://schemas.microsoft.com/office/drawing/2014/main" id="{93B1E1CB-73B0-48FE-B1B0-B1EE627CD85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6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20" name="Rectangle 144">
                    <a:extLst>
                      <a:ext uri="{FF2B5EF4-FFF2-40B4-BE49-F238E27FC236}">
                        <a16:creationId xmlns:a16="http://schemas.microsoft.com/office/drawing/2014/main" id="{B4EF42DC-4C26-4F4B-96A0-244EE976B45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21" name="Rectangle 145">
                    <a:extLst>
                      <a:ext uri="{FF2B5EF4-FFF2-40B4-BE49-F238E27FC236}">
                        <a16:creationId xmlns:a16="http://schemas.microsoft.com/office/drawing/2014/main" id="{179E804B-51A8-4485-A8A3-34BA5C4BA78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3" y="4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29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699" name="Group 146">
                  <a:extLst>
                    <a:ext uri="{FF2B5EF4-FFF2-40B4-BE49-F238E27FC236}">
                      <a16:creationId xmlns:a16="http://schemas.microsoft.com/office/drawing/2014/main" id="{0EC48B2C-15C9-41C8-AB0F-5AB00921CC4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1722" y="67"/>
                  <a:ext cx="257" cy="263"/>
                  <a:chOff x="45" y="-29"/>
                  <a:chExt cx="554" cy="486"/>
                </a:xfrm>
              </p:grpSpPr>
              <p:grpSp>
                <p:nvGrpSpPr>
                  <p:cNvPr id="28700" name="Group 147">
                    <a:extLst>
                      <a:ext uri="{FF2B5EF4-FFF2-40B4-BE49-F238E27FC236}">
                        <a16:creationId xmlns:a16="http://schemas.microsoft.com/office/drawing/2014/main" id="{FDAC92EB-F4EE-4845-9341-2BE9ADF1B2C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724" name="Rectangle 148">
                      <a:extLst>
                        <a:ext uri="{FF2B5EF4-FFF2-40B4-BE49-F238E27FC236}">
                          <a16:creationId xmlns:a16="http://schemas.microsoft.com/office/drawing/2014/main" id="{9A29ACED-C6FD-4BC7-9187-1BF66D2BFF1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" y="0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725" name="Rectangle 149">
                      <a:extLst>
                        <a:ext uri="{FF2B5EF4-FFF2-40B4-BE49-F238E27FC236}">
                          <a16:creationId xmlns:a16="http://schemas.microsoft.com/office/drawing/2014/main" id="{77BF3798-C77E-4CD1-B56A-002E494CC7A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0"/>
                      <a:ext cx="478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29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726" name="Text Box 150">
                    <a:extLst>
                      <a:ext uri="{FF2B5EF4-FFF2-40B4-BE49-F238E27FC236}">
                        <a16:creationId xmlns:a16="http://schemas.microsoft.com/office/drawing/2014/main" id="{4D2EA503-A7EE-44AD-87E2-42DD840B4B2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" y="-27"/>
                    <a:ext cx="55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29">
                        <a:latin typeface="Tahoma" panose="020B0604030504040204" pitchFamily="34" charset="0"/>
                        <a:ea typeface="+mn-ea"/>
                      </a:rPr>
                      <a:t>Reg</a:t>
                    </a:r>
                  </a:p>
                </p:txBody>
              </p:sp>
            </p:grpSp>
          </p:grpSp>
        </p:grpSp>
        <p:sp>
          <p:nvSpPr>
            <p:cNvPr id="24727" name="Line 151">
              <a:extLst>
                <a:ext uri="{FF2B5EF4-FFF2-40B4-BE49-F238E27FC236}">
                  <a16:creationId xmlns:a16="http://schemas.microsoft.com/office/drawing/2014/main" id="{05EE1B62-3230-4A8A-8C00-08846D286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8" y="576"/>
              <a:ext cx="336" cy="528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4728" name="Line 152">
              <a:extLst>
                <a:ext uri="{FF2B5EF4-FFF2-40B4-BE49-F238E27FC236}">
                  <a16:creationId xmlns:a16="http://schemas.microsoft.com/office/drawing/2014/main" id="{C77BD352-F418-49BC-957D-BA646A8DF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576"/>
              <a:ext cx="192" cy="110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4729" name="Line 153">
              <a:extLst>
                <a:ext uri="{FF2B5EF4-FFF2-40B4-BE49-F238E27FC236}">
                  <a16:creationId xmlns:a16="http://schemas.microsoft.com/office/drawing/2014/main" id="{D0DC0A55-1F3A-475C-A2AC-A8994F8AD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4" y="576"/>
              <a:ext cx="48" cy="1729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7EF35-3A9A-4330-BF5E-72F5646E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FDA26-7152-4649-BD49-6B6D5D4C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2BF49-E18A-41A5-8A5D-10076CC9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641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Instruction Set Simple Implementations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  <a:t>October 23, 2019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4593F5-0705-4EC9-8F8D-48F3B4B2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66E6653-8B5E-4379-8774-F114A2446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Even with Forwarding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0D874C1-6403-4C7F-9357-562D0D83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916113"/>
            <a:ext cx="1682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Time (clock cycles)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8EB5615-2878-48F6-83D9-350B4EF1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606925"/>
            <a:ext cx="10906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or   r8,</a:t>
            </a:r>
            <a:r>
              <a:rPr lang="en-US" altLang="zh-CN" sz="1429">
                <a:solidFill>
                  <a:schemeClr val="accent2"/>
                </a:solidFill>
                <a:latin typeface="Tahoma" panose="020B0604030504040204" pitchFamily="34" charset="0"/>
                <a:ea typeface="+mn-ea"/>
              </a:rPr>
              <a:t>r1</a:t>
            </a:r>
            <a:r>
              <a:rPr lang="en-US" altLang="zh-CN" sz="1429">
                <a:latin typeface="Tahoma" panose="020B0604030504040204" pitchFamily="34" charset="0"/>
                <a:ea typeface="+mn-ea"/>
              </a:rPr>
              <a:t>,r9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64DE819-FD90-4456-B0CD-59938D6F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490788"/>
            <a:ext cx="274637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r.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29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r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C637F06C-8B7D-4419-A47C-212BD7F5F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438" y="2484438"/>
            <a:ext cx="0" cy="26177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74E48DC5-B784-4889-A875-6FC016662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239963"/>
            <a:ext cx="7061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7D2805EB-56B1-4342-962B-2D381DB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2466975"/>
            <a:ext cx="10652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solidFill>
                  <a:schemeClr val="hlink"/>
                </a:solidFill>
                <a:latin typeface="Tahoma" panose="020B0604030504040204" pitchFamily="34" charset="0"/>
                <a:ea typeface="+mn-ea"/>
              </a:rPr>
              <a:t>lw</a:t>
            </a:r>
            <a:r>
              <a:rPr lang="en-US" altLang="zh-CN" sz="1429">
                <a:latin typeface="Tahoma" panose="020B0604030504040204" pitchFamily="34" charset="0"/>
                <a:ea typeface="+mn-ea"/>
              </a:rPr>
              <a:t> </a:t>
            </a:r>
            <a:r>
              <a:rPr lang="en-US" altLang="zh-CN" sz="1429">
                <a:solidFill>
                  <a:schemeClr val="hlink"/>
                </a:solidFill>
                <a:latin typeface="Tahoma" panose="020B0604030504040204" pitchFamily="34" charset="0"/>
                <a:ea typeface="+mn-ea"/>
              </a:rPr>
              <a:t>r1, 0</a:t>
            </a:r>
            <a:r>
              <a:rPr lang="en-US" altLang="zh-CN" sz="1429">
                <a:latin typeface="Tahoma" panose="020B0604030504040204" pitchFamily="34" charset="0"/>
                <a:ea typeface="+mn-ea"/>
              </a:rPr>
              <a:t>(r2)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0C22FA49-E1CD-4336-AC70-BAC1F750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209925"/>
            <a:ext cx="109378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sub r4,</a:t>
            </a:r>
            <a:r>
              <a:rPr lang="en-US" altLang="zh-CN" sz="1429">
                <a:solidFill>
                  <a:schemeClr val="hlink"/>
                </a:solidFill>
                <a:latin typeface="Tahoma" panose="020B0604030504040204" pitchFamily="34" charset="0"/>
                <a:ea typeface="+mn-ea"/>
              </a:rPr>
              <a:t>r1</a:t>
            </a:r>
            <a:r>
              <a:rPr lang="en-US" altLang="zh-CN" sz="1429">
                <a:latin typeface="Tahoma" panose="020B0604030504040204" pitchFamily="34" charset="0"/>
                <a:ea typeface="+mn-ea"/>
              </a:rPr>
              <a:t>,r6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3A8F08D2-169A-4DF5-B181-DABF4BB2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908425"/>
            <a:ext cx="110966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and r6,</a:t>
            </a:r>
            <a:r>
              <a:rPr lang="en-US" altLang="zh-CN" sz="1429">
                <a:solidFill>
                  <a:schemeClr val="accent2"/>
                </a:solidFill>
                <a:latin typeface="Tahoma" panose="020B0604030504040204" pitchFamily="34" charset="0"/>
                <a:ea typeface="+mn-ea"/>
              </a:rPr>
              <a:t>r1</a:t>
            </a:r>
            <a:r>
              <a:rPr lang="en-US" altLang="zh-CN" sz="1429">
                <a:latin typeface="Tahoma" panose="020B0604030504040204" pitchFamily="34" charset="0"/>
                <a:ea typeface="+mn-ea"/>
              </a:rPr>
              <a:t>,r7</a:t>
            </a:r>
          </a:p>
        </p:txBody>
      </p:sp>
      <p:grpSp>
        <p:nvGrpSpPr>
          <p:cNvPr id="30731" name="Group 11">
            <a:extLst>
              <a:ext uri="{FF2B5EF4-FFF2-40B4-BE49-F238E27FC236}">
                <a16:creationId xmlns:a16="http://schemas.microsoft.com/office/drawing/2014/main" id="{689408F1-FB7C-4513-943B-2F98B91ECD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6050" y="2368550"/>
            <a:ext cx="3725863" cy="546100"/>
            <a:chOff x="30" y="-18"/>
            <a:chExt cx="1949" cy="459"/>
          </a:xfrm>
        </p:grpSpPr>
        <p:grpSp>
          <p:nvGrpSpPr>
            <p:cNvPr id="30825" name="Group 12">
              <a:extLst>
                <a:ext uri="{FF2B5EF4-FFF2-40B4-BE49-F238E27FC236}">
                  <a16:creationId xmlns:a16="http://schemas.microsoft.com/office/drawing/2014/main" id="{0970F7AC-3CE1-46D2-A4DC-A949F1D628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6" y="75"/>
              <a:ext cx="258" cy="262"/>
              <a:chOff x="45" y="-29"/>
              <a:chExt cx="562" cy="485"/>
            </a:xfrm>
          </p:grpSpPr>
          <p:grpSp>
            <p:nvGrpSpPr>
              <p:cNvPr id="30854" name="Group 13">
                <a:extLst>
                  <a:ext uri="{FF2B5EF4-FFF2-40B4-BE49-F238E27FC236}">
                    <a16:creationId xmlns:a16="http://schemas.microsoft.com/office/drawing/2014/main" id="{C4CB47E0-64DD-4165-8757-0635AC4A3C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4" y="24"/>
                <a:ext cx="480" cy="432"/>
                <a:chOff x="0" y="0"/>
                <a:chExt cx="480" cy="432"/>
              </a:xfrm>
            </p:grpSpPr>
            <p:sp>
              <p:nvSpPr>
                <p:cNvPr id="26638" name="Rectangle 14">
                  <a:extLst>
                    <a:ext uri="{FF2B5EF4-FFF2-40B4-BE49-F238E27FC236}">
                      <a16:creationId xmlns:a16="http://schemas.microsoft.com/office/drawing/2014/main" id="{6B61BEA5-CD8D-4AD6-8A0E-7554C539F4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1" y="0"/>
                  <a:ext cx="239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6639" name="Rectangle 15">
                  <a:extLst>
                    <a:ext uri="{FF2B5EF4-FFF2-40B4-BE49-F238E27FC236}">
                      <a16:creationId xmlns:a16="http://schemas.microsoft.com/office/drawing/2014/main" id="{32157C4D-8848-42D5-B08B-B03F113233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479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40" name="Text Box 16">
                <a:extLst>
                  <a:ext uri="{FF2B5EF4-FFF2-40B4-BE49-F238E27FC236}">
                    <a16:creationId xmlns:a16="http://schemas.microsoft.com/office/drawing/2014/main" id="{3BFA768A-806B-4233-A8C5-69671DD4878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" y="-28"/>
                <a:ext cx="563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FCB172B4-341A-49A7-8429-41E9FA117B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5" y="151"/>
              <a:ext cx="2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36B2BA48-D211-4F85-832C-E99600F989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5" y="290"/>
              <a:ext cx="2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828" name="Group 19">
              <a:extLst>
                <a:ext uri="{FF2B5EF4-FFF2-40B4-BE49-F238E27FC236}">
                  <a16:creationId xmlns:a16="http://schemas.microsoft.com/office/drawing/2014/main" id="{14A9A35E-54DC-494C-94CF-5F9F802DC1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5" y="-18"/>
              <a:ext cx="215" cy="425"/>
              <a:chOff x="0" y="-66"/>
              <a:chExt cx="387" cy="881"/>
            </a:xfrm>
          </p:grpSpPr>
          <p:sp>
            <p:nvSpPr>
              <p:cNvPr id="26644" name="AutoShape 20">
                <a:extLst>
                  <a:ext uri="{FF2B5EF4-FFF2-40B4-BE49-F238E27FC236}">
                    <a16:creationId xmlns:a16="http://schemas.microsoft.com/office/drawing/2014/main" id="{8890BDBE-AF0F-413B-9745-BBE9172212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-194" y="255"/>
                <a:ext cx="769" cy="33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45" name="AutoShape 21">
                <a:extLst>
                  <a:ext uri="{FF2B5EF4-FFF2-40B4-BE49-F238E27FC236}">
                    <a16:creationId xmlns:a16="http://schemas.microsoft.com/office/drawing/2014/main" id="{A61E8E22-8B55-47D2-A917-674E793E0F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3" y="341"/>
                <a:ext cx="246" cy="17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46" name="未知">
                <a:extLst>
                  <a:ext uri="{FF2B5EF4-FFF2-40B4-BE49-F238E27FC236}">
                    <a16:creationId xmlns:a16="http://schemas.microsoft.com/office/drawing/2014/main" id="{82F12776-B7F7-4452-981E-1D1F9811F5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7" y="355"/>
                <a:ext cx="219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47" name="Text Box 23">
                <a:extLst>
                  <a:ext uri="{FF2B5EF4-FFF2-40B4-BE49-F238E27FC236}">
                    <a16:creationId xmlns:a16="http://schemas.microsoft.com/office/drawing/2014/main" id="{74E77F9E-9155-48C8-BBCB-7C051803A11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201" y="228"/>
                <a:ext cx="882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</p:grpSp>
        <p:sp>
          <p:nvSpPr>
            <p:cNvPr id="26648" name="Line 24">
              <a:extLst>
                <a:ext uri="{FF2B5EF4-FFF2-40B4-BE49-F238E27FC236}">
                  <a16:creationId xmlns:a16="http://schemas.microsoft.com/office/drawing/2014/main" id="{DC9D8B56-36F1-4CFF-90D1-BE7A369BF4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46" y="221"/>
              <a:ext cx="24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8368AD0E-011B-4C1B-BA04-1873DC1D2A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69" y="221"/>
              <a:ext cx="24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831" name="Group 26">
              <a:extLst>
                <a:ext uri="{FF2B5EF4-FFF2-40B4-BE49-F238E27FC236}">
                  <a16:creationId xmlns:a16="http://schemas.microsoft.com/office/drawing/2014/main" id="{73045C24-B65B-4462-9A2A-D18FD08644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56" y="76"/>
              <a:ext cx="367" cy="262"/>
              <a:chOff x="73" y="-33"/>
              <a:chExt cx="790" cy="543"/>
            </a:xfrm>
          </p:grpSpPr>
          <p:sp>
            <p:nvSpPr>
              <p:cNvPr id="26651" name="Rectangle 27">
                <a:extLst>
                  <a:ext uri="{FF2B5EF4-FFF2-40B4-BE49-F238E27FC236}">
                    <a16:creationId xmlns:a16="http://schemas.microsoft.com/office/drawing/2014/main" id="{577A41EE-3AF3-4303-B3FA-C58AC26C61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3" y="27"/>
                <a:ext cx="479" cy="481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52" name="Text Box 28">
                <a:extLst>
                  <a:ext uri="{FF2B5EF4-FFF2-40B4-BE49-F238E27FC236}">
                    <a16:creationId xmlns:a16="http://schemas.microsoft.com/office/drawing/2014/main" id="{493B5775-2F29-43F0-9523-2229B404267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2" y="-34"/>
                <a:ext cx="790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DMem</a:t>
                </a:r>
              </a:p>
            </p:txBody>
          </p:sp>
        </p:grpSp>
        <p:sp>
          <p:nvSpPr>
            <p:cNvPr id="26653" name="未知">
              <a:extLst>
                <a:ext uri="{FF2B5EF4-FFF2-40B4-BE49-F238E27FC236}">
                  <a16:creationId xmlns:a16="http://schemas.microsoft.com/office/drawing/2014/main" id="{E4577F0C-28A5-4AE0-99D8-CA9CEE3E7D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02" y="2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54" name="Line 30">
              <a:extLst>
                <a:ext uri="{FF2B5EF4-FFF2-40B4-BE49-F238E27FC236}">
                  <a16:creationId xmlns:a16="http://schemas.microsoft.com/office/drawing/2014/main" id="{469B0551-A1DB-4059-8E9B-FBBB247BEB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3" y="292"/>
              <a:ext cx="23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55" name="Line 31">
              <a:extLst>
                <a:ext uri="{FF2B5EF4-FFF2-40B4-BE49-F238E27FC236}">
                  <a16:creationId xmlns:a16="http://schemas.microsoft.com/office/drawing/2014/main" id="{4952B216-CE30-45BB-B914-B40DD13182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" y="151"/>
              <a:ext cx="25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835" name="Group 32">
              <a:extLst>
                <a:ext uri="{FF2B5EF4-FFF2-40B4-BE49-F238E27FC236}">
                  <a16:creationId xmlns:a16="http://schemas.microsoft.com/office/drawing/2014/main" id="{BAB08CF9-9C9B-4480-B93A-3F51E8A339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" y="76"/>
              <a:ext cx="342" cy="262"/>
              <a:chOff x="65" y="-33"/>
              <a:chExt cx="740" cy="543"/>
            </a:xfrm>
          </p:grpSpPr>
          <p:sp>
            <p:nvSpPr>
              <p:cNvPr id="26657" name="Rectangle 33">
                <a:extLst>
                  <a:ext uri="{FF2B5EF4-FFF2-40B4-BE49-F238E27FC236}">
                    <a16:creationId xmlns:a16="http://schemas.microsoft.com/office/drawing/2014/main" id="{0F982A1B-3879-410A-82C6-711F64F6C9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4" y="27"/>
                <a:ext cx="482" cy="481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58" name="Text Box 34">
                <a:extLst>
                  <a:ext uri="{FF2B5EF4-FFF2-40B4-BE49-F238E27FC236}">
                    <a16:creationId xmlns:a16="http://schemas.microsoft.com/office/drawing/2014/main" id="{030BB1D0-CB30-4ABB-8831-FEF8A38895D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5" y="-34"/>
                <a:ext cx="740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Ifetch</a:t>
                </a:r>
              </a:p>
            </p:txBody>
          </p:sp>
        </p:grpSp>
        <p:grpSp>
          <p:nvGrpSpPr>
            <p:cNvPr id="30836" name="Group 35">
              <a:extLst>
                <a:ext uri="{FF2B5EF4-FFF2-40B4-BE49-F238E27FC236}">
                  <a16:creationId xmlns:a16="http://schemas.microsoft.com/office/drawing/2014/main" id="{970C9F75-2C52-4B93-A1AE-685CCD7B28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2" y="0"/>
              <a:ext cx="1297" cy="441"/>
              <a:chOff x="0" y="0"/>
              <a:chExt cx="2088" cy="681"/>
            </a:xfrm>
          </p:grpSpPr>
          <p:sp>
            <p:nvSpPr>
              <p:cNvPr id="26660" name="Rectangle 36">
                <a:extLst>
                  <a:ext uri="{FF2B5EF4-FFF2-40B4-BE49-F238E27FC236}">
                    <a16:creationId xmlns:a16="http://schemas.microsoft.com/office/drawing/2014/main" id="{F46E0FBA-FF5F-4A3C-B908-D98402C1C1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3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61" name="Rectangle 37">
                <a:extLst>
                  <a:ext uri="{FF2B5EF4-FFF2-40B4-BE49-F238E27FC236}">
                    <a16:creationId xmlns:a16="http://schemas.microsoft.com/office/drawing/2014/main" id="{AB276287-BED8-4256-A6A1-0D9CCA05CA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6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62" name="Rectangle 38">
                <a:extLst>
                  <a:ext uri="{FF2B5EF4-FFF2-40B4-BE49-F238E27FC236}">
                    <a16:creationId xmlns:a16="http://schemas.microsoft.com/office/drawing/2014/main" id="{E1345F10-BD57-47B0-A07E-D478788098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63" name="Rectangle 39">
                <a:extLst>
                  <a:ext uri="{FF2B5EF4-FFF2-40B4-BE49-F238E27FC236}">
                    <a16:creationId xmlns:a16="http://schemas.microsoft.com/office/drawing/2014/main" id="{21B417F6-53F4-4924-BBBD-C0B18B109D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3"/>
                <a:ext cx="72" cy="674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30837" name="Group 40">
              <a:extLst>
                <a:ext uri="{FF2B5EF4-FFF2-40B4-BE49-F238E27FC236}">
                  <a16:creationId xmlns:a16="http://schemas.microsoft.com/office/drawing/2014/main" id="{AD565925-2389-45F7-96A3-638177508B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1722" y="67"/>
              <a:ext cx="257" cy="262"/>
              <a:chOff x="45" y="-29"/>
              <a:chExt cx="554" cy="485"/>
            </a:xfrm>
          </p:grpSpPr>
          <p:grpSp>
            <p:nvGrpSpPr>
              <p:cNvPr id="30838" name="Group 41">
                <a:extLst>
                  <a:ext uri="{FF2B5EF4-FFF2-40B4-BE49-F238E27FC236}">
                    <a16:creationId xmlns:a16="http://schemas.microsoft.com/office/drawing/2014/main" id="{B65F7A5A-2780-4E68-91A2-AF517AE758C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" y="24"/>
                <a:ext cx="480" cy="432"/>
                <a:chOff x="0" y="0"/>
                <a:chExt cx="480" cy="432"/>
              </a:xfrm>
            </p:grpSpPr>
            <p:sp>
              <p:nvSpPr>
                <p:cNvPr id="26666" name="Rectangle 42">
                  <a:extLst>
                    <a:ext uri="{FF2B5EF4-FFF2-40B4-BE49-F238E27FC236}">
                      <a16:creationId xmlns:a16="http://schemas.microsoft.com/office/drawing/2014/main" id="{15636191-DC6F-49F0-8508-66DB6BAB541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9" y="0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6667" name="Rectangle 43">
                  <a:extLst>
                    <a:ext uri="{FF2B5EF4-FFF2-40B4-BE49-F238E27FC236}">
                      <a16:creationId xmlns:a16="http://schemas.microsoft.com/office/drawing/2014/main" id="{1F3E470A-25DB-4DF5-B854-41A8C88AF7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68" name="Text Box 44">
                <a:extLst>
                  <a:ext uri="{FF2B5EF4-FFF2-40B4-BE49-F238E27FC236}">
                    <a16:creationId xmlns:a16="http://schemas.microsoft.com/office/drawing/2014/main" id="{87B8044C-B59A-4BEF-8DED-E71C2FC26CF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" y="-28"/>
                <a:ext cx="553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</p:grpSp>
      <p:grpSp>
        <p:nvGrpSpPr>
          <p:cNvPr id="30732" name="Group 45">
            <a:extLst>
              <a:ext uri="{FF2B5EF4-FFF2-40B4-BE49-F238E27FC236}">
                <a16:creationId xmlns:a16="http://schemas.microsoft.com/office/drawing/2014/main" id="{6DE31E48-6320-47E8-B3CF-13BA1BFE7582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062288"/>
            <a:ext cx="4513263" cy="552450"/>
            <a:chOff x="37" y="-23"/>
            <a:chExt cx="2843" cy="465"/>
          </a:xfrm>
        </p:grpSpPr>
        <p:grpSp>
          <p:nvGrpSpPr>
            <p:cNvPr id="30793" name="Group 46">
              <a:extLst>
                <a:ext uri="{FF2B5EF4-FFF2-40B4-BE49-F238E27FC236}">
                  <a16:creationId xmlns:a16="http://schemas.microsoft.com/office/drawing/2014/main" id="{807F1B86-411D-4371-9AB0-92F43C3740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9" y="73"/>
              <a:ext cx="310" cy="263"/>
              <a:chOff x="46" y="-29"/>
              <a:chExt cx="560" cy="486"/>
            </a:xfrm>
          </p:grpSpPr>
          <p:grpSp>
            <p:nvGrpSpPr>
              <p:cNvPr id="30821" name="Group 47">
                <a:extLst>
                  <a:ext uri="{FF2B5EF4-FFF2-40B4-BE49-F238E27FC236}">
                    <a16:creationId xmlns:a16="http://schemas.microsoft.com/office/drawing/2014/main" id="{973EDAE0-8E7B-4907-A827-76F8C8499B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" y="24"/>
                <a:ext cx="480" cy="432"/>
                <a:chOff x="0" y="0"/>
                <a:chExt cx="480" cy="432"/>
              </a:xfrm>
            </p:grpSpPr>
            <p:sp>
              <p:nvSpPr>
                <p:cNvPr id="26672" name="Rectangle 48">
                  <a:extLst>
                    <a:ext uri="{FF2B5EF4-FFF2-40B4-BE49-F238E27FC236}">
                      <a16:creationId xmlns:a16="http://schemas.microsoft.com/office/drawing/2014/main" id="{A235608C-A204-4566-A78B-BF08030A95D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9" y="-1"/>
                  <a:ext cx="240" cy="4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6673" name="Rectangle 49">
                  <a:extLst>
                    <a:ext uri="{FF2B5EF4-FFF2-40B4-BE49-F238E27FC236}">
                      <a16:creationId xmlns:a16="http://schemas.microsoft.com/office/drawing/2014/main" id="{6A933720-4FAE-4735-8A4C-529BE977C3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-1"/>
                  <a:ext cx="481" cy="43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74" name="Text Box 50">
                <a:extLst>
                  <a:ext uri="{FF2B5EF4-FFF2-40B4-BE49-F238E27FC236}">
                    <a16:creationId xmlns:a16="http://schemas.microsoft.com/office/drawing/2014/main" id="{85934AB6-022B-451F-ACCC-908C50DB793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6" y="-29"/>
                <a:ext cx="560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26675" name="Line 51">
              <a:extLst>
                <a:ext uri="{FF2B5EF4-FFF2-40B4-BE49-F238E27FC236}">
                  <a16:creationId xmlns:a16="http://schemas.microsoft.com/office/drawing/2014/main" id="{F024DB3B-68BA-47F5-AF22-3ECF1CB0EF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97" y="149"/>
              <a:ext cx="79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76" name="Line 52">
              <a:extLst>
                <a:ext uri="{FF2B5EF4-FFF2-40B4-BE49-F238E27FC236}">
                  <a16:creationId xmlns:a16="http://schemas.microsoft.com/office/drawing/2014/main" id="{06C7C381-2B41-4B07-B74B-2DFBD10F98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79" y="291"/>
              <a:ext cx="76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77" name="Line 53">
              <a:extLst>
                <a:ext uri="{FF2B5EF4-FFF2-40B4-BE49-F238E27FC236}">
                  <a16:creationId xmlns:a16="http://schemas.microsoft.com/office/drawing/2014/main" id="{13FF2A4A-216A-4C57-9981-E217DD51C0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3" y="288"/>
              <a:ext cx="27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78" name="Line 54">
              <a:extLst>
                <a:ext uri="{FF2B5EF4-FFF2-40B4-BE49-F238E27FC236}">
                  <a16:creationId xmlns:a16="http://schemas.microsoft.com/office/drawing/2014/main" id="{592748F3-CD76-4487-9A9C-8877661D12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7" y="149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798" name="Group 55">
              <a:extLst>
                <a:ext uri="{FF2B5EF4-FFF2-40B4-BE49-F238E27FC236}">
                  <a16:creationId xmlns:a16="http://schemas.microsoft.com/office/drawing/2014/main" id="{5FD23842-3AA1-48D8-B5AA-46221D46BD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" y="74"/>
              <a:ext cx="412" cy="263"/>
              <a:chOff x="66" y="-33"/>
              <a:chExt cx="738" cy="543"/>
            </a:xfrm>
          </p:grpSpPr>
          <p:sp>
            <p:nvSpPr>
              <p:cNvPr id="26680" name="Rectangle 56">
                <a:extLst>
                  <a:ext uri="{FF2B5EF4-FFF2-40B4-BE49-F238E27FC236}">
                    <a16:creationId xmlns:a16="http://schemas.microsoft.com/office/drawing/2014/main" id="{B491A56E-CC9D-42D2-8520-407206DC12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5" y="29"/>
                <a:ext cx="480" cy="47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81" name="Text Box 57">
                <a:extLst>
                  <a:ext uri="{FF2B5EF4-FFF2-40B4-BE49-F238E27FC236}">
                    <a16:creationId xmlns:a16="http://schemas.microsoft.com/office/drawing/2014/main" id="{AD1EBBFF-A394-4767-AD98-266D8730E07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6" y="-32"/>
                <a:ext cx="738" cy="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Ifetch</a:t>
                </a:r>
              </a:p>
            </p:txBody>
          </p:sp>
        </p:grpSp>
        <p:sp>
          <p:nvSpPr>
            <p:cNvPr id="26682" name="Rectangle 58">
              <a:extLst>
                <a:ext uri="{FF2B5EF4-FFF2-40B4-BE49-F238E27FC236}">
                  <a16:creationId xmlns:a16="http://schemas.microsoft.com/office/drawing/2014/main" id="{D4BDF202-F611-42A2-809E-8A421DC8E4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3" y="0"/>
              <a:ext cx="54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683" name="Rectangle 59">
              <a:extLst>
                <a:ext uri="{FF2B5EF4-FFF2-40B4-BE49-F238E27FC236}">
                  <a16:creationId xmlns:a16="http://schemas.microsoft.com/office/drawing/2014/main" id="{343F3DF6-E2D4-44BB-A48A-05AFC7CE9F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" y="0"/>
              <a:ext cx="54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801" name="Group 60">
              <a:extLst>
                <a:ext uri="{FF2B5EF4-FFF2-40B4-BE49-F238E27FC236}">
                  <a16:creationId xmlns:a16="http://schemas.microsoft.com/office/drawing/2014/main" id="{99646F00-7814-4B21-9232-F7C873EEBC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34" y="-23"/>
              <a:ext cx="1246" cy="464"/>
              <a:chOff x="-1" y="-23"/>
              <a:chExt cx="1246" cy="464"/>
            </a:xfrm>
          </p:grpSpPr>
          <p:sp>
            <p:nvSpPr>
              <p:cNvPr id="26685" name="AutoShape 61">
                <a:extLst>
                  <a:ext uri="{FF2B5EF4-FFF2-40B4-BE49-F238E27FC236}">
                    <a16:creationId xmlns:a16="http://schemas.microsoft.com/office/drawing/2014/main" id="{C0AFD371-6CE5-4BD8-A2CE-9BD083C3A7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-65" y="101"/>
                <a:ext cx="371" cy="22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86" name="AutoShape 62">
                <a:extLst>
                  <a:ext uri="{FF2B5EF4-FFF2-40B4-BE49-F238E27FC236}">
                    <a16:creationId xmlns:a16="http://schemas.microsoft.com/office/drawing/2014/main" id="{D7A2C3E1-BC51-485D-86FE-44B40676AD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0" y="153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87" name="未知">
                <a:extLst>
                  <a:ext uri="{FF2B5EF4-FFF2-40B4-BE49-F238E27FC236}">
                    <a16:creationId xmlns:a16="http://schemas.microsoft.com/office/drawing/2014/main" id="{E29C5991-0DEC-41AC-A3D6-9B3256F225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" y="167"/>
                <a:ext cx="104" cy="93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88" name="Text Box 64">
                <a:extLst>
                  <a:ext uri="{FF2B5EF4-FFF2-40B4-BE49-F238E27FC236}">
                    <a16:creationId xmlns:a16="http://schemas.microsoft.com/office/drawing/2014/main" id="{8E64884C-A119-4777-BDC1-A4526DC2C97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53" y="92"/>
                <a:ext cx="42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  <p:sp>
            <p:nvSpPr>
              <p:cNvPr id="26689" name="Line 65">
                <a:extLst>
                  <a:ext uri="{FF2B5EF4-FFF2-40B4-BE49-F238E27FC236}">
                    <a16:creationId xmlns:a16="http://schemas.microsoft.com/office/drawing/2014/main" id="{7AE461E0-D485-4A19-B4A8-E4BD511637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2" y="220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90" name="Line 66">
                <a:extLst>
                  <a:ext uri="{FF2B5EF4-FFF2-40B4-BE49-F238E27FC236}">
                    <a16:creationId xmlns:a16="http://schemas.microsoft.com/office/drawing/2014/main" id="{D53DF07B-2450-4627-97D1-E1008148BB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51" y="220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91" name="Rectangle 67">
                <a:extLst>
                  <a:ext uri="{FF2B5EF4-FFF2-40B4-BE49-F238E27FC236}">
                    <a16:creationId xmlns:a16="http://schemas.microsoft.com/office/drawing/2014/main" id="{4FC62A2E-5ACF-4D95-9017-2C8DF10E1E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5" y="105"/>
                <a:ext cx="268" cy="231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92" name="Text Box 68">
                <a:extLst>
                  <a:ext uri="{FF2B5EF4-FFF2-40B4-BE49-F238E27FC236}">
                    <a16:creationId xmlns:a16="http://schemas.microsoft.com/office/drawing/2014/main" id="{408ACA4D-7F4E-48AE-AF6C-2E33F31F511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6" y="76"/>
                <a:ext cx="44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DMem</a:t>
                </a:r>
              </a:p>
            </p:txBody>
          </p:sp>
          <p:sp>
            <p:nvSpPr>
              <p:cNvPr id="26693" name="未知">
                <a:extLst>
                  <a:ext uri="{FF2B5EF4-FFF2-40B4-BE49-F238E27FC236}">
                    <a16:creationId xmlns:a16="http://schemas.microsoft.com/office/drawing/2014/main" id="{63DEC668-FB9C-4C8A-B02D-DE1EC82958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0" y="220"/>
                <a:ext cx="399" cy="186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94" name="Rectangle 70">
                <a:extLst>
                  <a:ext uri="{FF2B5EF4-FFF2-40B4-BE49-F238E27FC236}">
                    <a16:creationId xmlns:a16="http://schemas.microsoft.com/office/drawing/2014/main" id="{E46F352B-D87E-4982-80FD-E3E5147626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0" y="0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695" name="Rectangle 71">
                <a:extLst>
                  <a:ext uri="{FF2B5EF4-FFF2-40B4-BE49-F238E27FC236}">
                    <a16:creationId xmlns:a16="http://schemas.microsoft.com/office/drawing/2014/main" id="{61E490CA-D678-4CFE-9ABE-6DBDD4AC24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7" y="2"/>
                <a:ext cx="54" cy="436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30815" name="Group 72">
                <a:extLst>
                  <a:ext uri="{FF2B5EF4-FFF2-40B4-BE49-F238E27FC236}">
                    <a16:creationId xmlns:a16="http://schemas.microsoft.com/office/drawing/2014/main" id="{A644B8F3-468B-408B-8ED6-4BB5CBF55AF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961" y="96"/>
                <a:ext cx="268" cy="233"/>
                <a:chOff x="0" y="0"/>
                <a:chExt cx="480" cy="432"/>
              </a:xfrm>
            </p:grpSpPr>
            <p:sp>
              <p:nvSpPr>
                <p:cNvPr id="26697" name="Rectangle 73">
                  <a:extLst>
                    <a:ext uri="{FF2B5EF4-FFF2-40B4-BE49-F238E27FC236}">
                      <a16:creationId xmlns:a16="http://schemas.microsoft.com/office/drawing/2014/main" id="{4ECD9FF4-20DD-4C91-928D-679D00A1A6B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0"/>
                  <a:ext cx="240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6698" name="Rectangle 74">
                  <a:extLst>
                    <a:ext uri="{FF2B5EF4-FFF2-40B4-BE49-F238E27FC236}">
                      <a16:creationId xmlns:a16="http://schemas.microsoft.com/office/drawing/2014/main" id="{ECCE0FA9-BA69-4ADA-8D50-D116C837B8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480" cy="431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99" name="Text Box 75">
                <a:extLst>
                  <a:ext uri="{FF2B5EF4-FFF2-40B4-BE49-F238E27FC236}">
                    <a16:creationId xmlns:a16="http://schemas.microsoft.com/office/drawing/2014/main" id="{C74A3854-EC22-4F14-B7F5-FD77DD2FB21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flipH="1">
                <a:off x="935" y="67"/>
                <a:ext cx="31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26700" name="Rectangle 76">
              <a:extLst>
                <a:ext uri="{FF2B5EF4-FFF2-40B4-BE49-F238E27FC236}">
                  <a16:creationId xmlns:a16="http://schemas.microsoft.com/office/drawing/2014/main" id="{2C1E2AF1-15C4-4D77-BD5F-9B8ED34134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5" y="1"/>
              <a:ext cx="54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01" name="AutoShape 77">
              <a:extLst>
                <a:ext uri="{FF2B5EF4-FFF2-40B4-BE49-F238E27FC236}">
                  <a16:creationId xmlns:a16="http://schemas.microsoft.com/office/drawing/2014/main" id="{CF719476-3F95-497E-8E73-5AC4FA3D7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4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Bubble</a:t>
              </a:r>
            </a:p>
          </p:txBody>
        </p:sp>
      </p:grpSp>
      <p:grpSp>
        <p:nvGrpSpPr>
          <p:cNvPr id="30733" name="Group 78">
            <a:extLst>
              <a:ext uri="{FF2B5EF4-FFF2-40B4-BE49-F238E27FC236}">
                <a16:creationId xmlns:a16="http://schemas.microsoft.com/office/drawing/2014/main" id="{E53B72A1-B3A9-4639-B422-D8C81B87FAD8}"/>
              </a:ext>
            </a:extLst>
          </p:cNvPr>
          <p:cNvGrpSpPr>
            <a:grpSpLocks/>
          </p:cNvGrpSpPr>
          <p:nvPr/>
        </p:nvGrpSpPr>
        <p:grpSpPr bwMode="auto">
          <a:xfrm>
            <a:off x="4300538" y="3741738"/>
            <a:ext cx="4511675" cy="552450"/>
            <a:chOff x="37" y="-15"/>
            <a:chExt cx="2843" cy="464"/>
          </a:xfrm>
        </p:grpSpPr>
        <p:sp>
          <p:nvSpPr>
            <p:cNvPr id="26703" name="Line 79">
              <a:extLst>
                <a:ext uri="{FF2B5EF4-FFF2-40B4-BE49-F238E27FC236}">
                  <a16:creationId xmlns:a16="http://schemas.microsoft.com/office/drawing/2014/main" id="{E3C433DF-CF00-4C04-B4CD-161D41BDC2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97" y="156"/>
              <a:ext cx="79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04" name="Line 80">
              <a:extLst>
                <a:ext uri="{FF2B5EF4-FFF2-40B4-BE49-F238E27FC236}">
                  <a16:creationId xmlns:a16="http://schemas.microsoft.com/office/drawing/2014/main" id="{D538CAF0-E6EC-47D0-BBEF-B21B533E93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79" y="298"/>
              <a:ext cx="76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05" name="Line 81">
              <a:extLst>
                <a:ext uri="{FF2B5EF4-FFF2-40B4-BE49-F238E27FC236}">
                  <a16:creationId xmlns:a16="http://schemas.microsoft.com/office/drawing/2014/main" id="{C5B43C1D-8651-458E-BF9D-E5BB889A6C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3" y="296"/>
              <a:ext cx="27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06" name="Line 82">
              <a:extLst>
                <a:ext uri="{FF2B5EF4-FFF2-40B4-BE49-F238E27FC236}">
                  <a16:creationId xmlns:a16="http://schemas.microsoft.com/office/drawing/2014/main" id="{B73C6466-E5BF-4B50-8A9D-07DA679681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7" y="15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765" name="Group 83">
              <a:extLst>
                <a:ext uri="{FF2B5EF4-FFF2-40B4-BE49-F238E27FC236}">
                  <a16:creationId xmlns:a16="http://schemas.microsoft.com/office/drawing/2014/main" id="{09EEB41F-ACC3-4AF2-92FF-781827F8BE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" y="81"/>
              <a:ext cx="412" cy="263"/>
              <a:chOff x="66" y="-33"/>
              <a:chExt cx="739" cy="543"/>
            </a:xfrm>
          </p:grpSpPr>
          <p:sp>
            <p:nvSpPr>
              <p:cNvPr id="26708" name="Rectangle 84">
                <a:extLst>
                  <a:ext uri="{FF2B5EF4-FFF2-40B4-BE49-F238E27FC236}">
                    <a16:creationId xmlns:a16="http://schemas.microsoft.com/office/drawing/2014/main" id="{EDF116F9-B543-4D23-BD91-934E8FF935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5" y="28"/>
                <a:ext cx="481" cy="47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09" name="Text Box 85">
                <a:extLst>
                  <a:ext uri="{FF2B5EF4-FFF2-40B4-BE49-F238E27FC236}">
                    <a16:creationId xmlns:a16="http://schemas.microsoft.com/office/drawing/2014/main" id="{B2B36309-2D48-4E93-8399-E5ECB5A891F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6" y="-33"/>
                <a:ext cx="739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Ifetch</a:t>
                </a:r>
              </a:p>
            </p:txBody>
          </p:sp>
        </p:grpSp>
        <p:sp>
          <p:nvSpPr>
            <p:cNvPr id="26710" name="Rectangle 86">
              <a:extLst>
                <a:ext uri="{FF2B5EF4-FFF2-40B4-BE49-F238E27FC236}">
                  <a16:creationId xmlns:a16="http://schemas.microsoft.com/office/drawing/2014/main" id="{28F7466F-317F-487D-B689-7369907DC6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3" y="8"/>
              <a:ext cx="54" cy="440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11" name="Rectangle 87">
              <a:extLst>
                <a:ext uri="{FF2B5EF4-FFF2-40B4-BE49-F238E27FC236}">
                  <a16:creationId xmlns:a16="http://schemas.microsoft.com/office/drawing/2014/main" id="{8F48E6BA-271E-438F-A6DD-B64EFB6B62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" y="8"/>
              <a:ext cx="54" cy="440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0768" name="Group 88">
              <a:extLst>
                <a:ext uri="{FF2B5EF4-FFF2-40B4-BE49-F238E27FC236}">
                  <a16:creationId xmlns:a16="http://schemas.microsoft.com/office/drawing/2014/main" id="{9DE1C5D0-0E76-400D-B315-6B95B1AC42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34" y="-15"/>
              <a:ext cx="1246" cy="463"/>
              <a:chOff x="-1" y="-22"/>
              <a:chExt cx="1246" cy="463"/>
            </a:xfrm>
          </p:grpSpPr>
          <p:sp>
            <p:nvSpPr>
              <p:cNvPr id="26713" name="AutoShape 89">
                <a:extLst>
                  <a:ext uri="{FF2B5EF4-FFF2-40B4-BE49-F238E27FC236}">
                    <a16:creationId xmlns:a16="http://schemas.microsoft.com/office/drawing/2014/main" id="{B639442A-B9B2-48ED-80ED-1A90120974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-66" y="101"/>
                <a:ext cx="372" cy="22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14" name="AutoShape 90">
                <a:extLst>
                  <a:ext uri="{FF2B5EF4-FFF2-40B4-BE49-F238E27FC236}">
                    <a16:creationId xmlns:a16="http://schemas.microsoft.com/office/drawing/2014/main" id="{B110FBB2-59F7-46A9-9950-D9B8A4A4D3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1" y="153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15" name="未知">
                <a:extLst>
                  <a:ext uri="{FF2B5EF4-FFF2-40B4-BE49-F238E27FC236}">
                    <a16:creationId xmlns:a16="http://schemas.microsoft.com/office/drawing/2014/main" id="{0BC06988-C90D-4E62-AA32-CF6664CD8E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1" y="167"/>
                <a:ext cx="105" cy="93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16" name="Text Box 92">
                <a:extLst>
                  <a:ext uri="{FF2B5EF4-FFF2-40B4-BE49-F238E27FC236}">
                    <a16:creationId xmlns:a16="http://schemas.microsoft.com/office/drawing/2014/main" id="{7B798988-B725-460D-BBA0-FAD90ED32EE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53" y="9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ALU</a:t>
                </a:r>
              </a:p>
            </p:txBody>
          </p:sp>
          <p:sp>
            <p:nvSpPr>
              <p:cNvPr id="26717" name="Line 93">
                <a:extLst>
                  <a:ext uri="{FF2B5EF4-FFF2-40B4-BE49-F238E27FC236}">
                    <a16:creationId xmlns:a16="http://schemas.microsoft.com/office/drawing/2014/main" id="{E90E4F9F-1FA4-4B80-BC1E-7D15EC7B29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2" y="221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18" name="Line 94">
                <a:extLst>
                  <a:ext uri="{FF2B5EF4-FFF2-40B4-BE49-F238E27FC236}">
                    <a16:creationId xmlns:a16="http://schemas.microsoft.com/office/drawing/2014/main" id="{1732AA04-6465-473A-8BA6-D096C04A33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51" y="221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19" name="Rectangle 95">
                <a:extLst>
                  <a:ext uri="{FF2B5EF4-FFF2-40B4-BE49-F238E27FC236}">
                    <a16:creationId xmlns:a16="http://schemas.microsoft.com/office/drawing/2014/main" id="{9C856ADF-F15A-4657-BFF9-54AC3A11EE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5" y="105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20" name="Text Box 96">
                <a:extLst>
                  <a:ext uri="{FF2B5EF4-FFF2-40B4-BE49-F238E27FC236}">
                    <a16:creationId xmlns:a16="http://schemas.microsoft.com/office/drawing/2014/main" id="{C22FA922-1E80-4010-A887-94F73FD37D5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7" y="75"/>
                <a:ext cx="44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DMem</a:t>
                </a:r>
              </a:p>
            </p:txBody>
          </p:sp>
          <p:sp>
            <p:nvSpPr>
              <p:cNvPr id="26721" name="未知">
                <a:extLst>
                  <a:ext uri="{FF2B5EF4-FFF2-40B4-BE49-F238E27FC236}">
                    <a16:creationId xmlns:a16="http://schemas.microsoft.com/office/drawing/2014/main" id="{7E5A1E8E-1132-4190-AF0B-DCC23450BE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0" y="221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22" name="Rectangle 98">
                <a:extLst>
                  <a:ext uri="{FF2B5EF4-FFF2-40B4-BE49-F238E27FC236}">
                    <a16:creationId xmlns:a16="http://schemas.microsoft.com/office/drawing/2014/main" id="{CFFF802D-F5E9-4C64-87AC-72E24E054A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0" y="-1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23" name="Rectangle 99">
                <a:extLst>
                  <a:ext uri="{FF2B5EF4-FFF2-40B4-BE49-F238E27FC236}">
                    <a16:creationId xmlns:a16="http://schemas.microsoft.com/office/drawing/2014/main" id="{815AC1CB-1F54-4DA2-9884-25B231D9B4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7" y="3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grpSp>
            <p:nvGrpSpPr>
              <p:cNvPr id="30787" name="Group 100">
                <a:extLst>
                  <a:ext uri="{FF2B5EF4-FFF2-40B4-BE49-F238E27FC236}">
                    <a16:creationId xmlns:a16="http://schemas.microsoft.com/office/drawing/2014/main" id="{A9C925A8-F199-48D7-94C9-86760D6019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961" y="96"/>
                <a:ext cx="268" cy="233"/>
                <a:chOff x="0" y="0"/>
                <a:chExt cx="480" cy="432"/>
              </a:xfrm>
            </p:grpSpPr>
            <p:sp>
              <p:nvSpPr>
                <p:cNvPr id="26725" name="Rectangle 101">
                  <a:extLst>
                    <a:ext uri="{FF2B5EF4-FFF2-40B4-BE49-F238E27FC236}">
                      <a16:creationId xmlns:a16="http://schemas.microsoft.com/office/drawing/2014/main" id="{0C84F94B-41F1-430D-B325-884EEA9CFAB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-1"/>
                  <a:ext cx="240" cy="4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6726" name="Rectangle 102">
                  <a:extLst>
                    <a:ext uri="{FF2B5EF4-FFF2-40B4-BE49-F238E27FC236}">
                      <a16:creationId xmlns:a16="http://schemas.microsoft.com/office/drawing/2014/main" id="{7B59A515-E501-4BB6-BB70-B424E5D1808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-1"/>
                  <a:ext cx="480" cy="43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727" name="Text Box 103">
                <a:extLst>
                  <a:ext uri="{FF2B5EF4-FFF2-40B4-BE49-F238E27FC236}">
                    <a16:creationId xmlns:a16="http://schemas.microsoft.com/office/drawing/2014/main" id="{D296B67A-511F-4D20-950B-D8E9EA63EC5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flipH="1">
                <a:off x="935" y="67"/>
                <a:ext cx="310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  <p:sp>
          <p:nvSpPr>
            <p:cNvPr id="26728" name="Rectangle 104">
              <a:extLst>
                <a:ext uri="{FF2B5EF4-FFF2-40B4-BE49-F238E27FC236}">
                  <a16:creationId xmlns:a16="http://schemas.microsoft.com/office/drawing/2014/main" id="{71248E87-999E-44D1-AC33-74D198196E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5" y="8"/>
              <a:ext cx="53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29" name="AutoShape 105">
              <a:extLst>
                <a:ext uri="{FF2B5EF4-FFF2-40B4-BE49-F238E27FC236}">
                  <a16:creationId xmlns:a16="http://schemas.microsoft.com/office/drawing/2014/main" id="{6E6269D8-F61D-49C3-826F-4318EF745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0"/>
              <a:ext cx="364" cy="423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Bubble</a:t>
              </a:r>
            </a:p>
          </p:txBody>
        </p:sp>
        <p:grpSp>
          <p:nvGrpSpPr>
            <p:cNvPr id="30771" name="Group 106">
              <a:extLst>
                <a:ext uri="{FF2B5EF4-FFF2-40B4-BE49-F238E27FC236}">
                  <a16:creationId xmlns:a16="http://schemas.microsoft.com/office/drawing/2014/main" id="{D7CAB99F-CBDE-42CC-ADF5-06BD1E580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" y="78"/>
              <a:ext cx="310" cy="262"/>
              <a:chOff x="25" y="-16"/>
              <a:chExt cx="310" cy="262"/>
            </a:xfrm>
          </p:grpSpPr>
          <p:sp>
            <p:nvSpPr>
              <p:cNvPr id="26731" name="Rectangle 107">
                <a:extLst>
                  <a:ext uri="{FF2B5EF4-FFF2-40B4-BE49-F238E27FC236}">
                    <a16:creationId xmlns:a16="http://schemas.microsoft.com/office/drawing/2014/main" id="{B45815B2-B874-4C8B-8F65-DD7D023C5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" y="14"/>
                <a:ext cx="270" cy="22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32" name="Rectangle 108">
                <a:extLst>
                  <a:ext uri="{FF2B5EF4-FFF2-40B4-BE49-F238E27FC236}">
                    <a16:creationId xmlns:a16="http://schemas.microsoft.com/office/drawing/2014/main" id="{4B02174A-826C-4C1D-8950-D2DE9554EC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9" y="14"/>
                <a:ext cx="133" cy="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6733" name="Rectangle 109">
                <a:extLst>
                  <a:ext uri="{FF2B5EF4-FFF2-40B4-BE49-F238E27FC236}">
                    <a16:creationId xmlns:a16="http://schemas.microsoft.com/office/drawing/2014/main" id="{E2CC542F-FF59-4BD3-9B58-CCDA98BF82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" y="14"/>
                <a:ext cx="266" cy="23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34" name="Text Box 110">
                <a:extLst>
                  <a:ext uri="{FF2B5EF4-FFF2-40B4-BE49-F238E27FC236}">
                    <a16:creationId xmlns:a16="http://schemas.microsoft.com/office/drawing/2014/main" id="{D21E0A6B-A88F-406D-87F8-B7FC9DB5BF0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" y="-16"/>
                <a:ext cx="310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29">
                    <a:latin typeface="Tahoma" panose="020B0604030504040204" pitchFamily="34" charset="0"/>
                    <a:ea typeface="+mn-ea"/>
                  </a:rPr>
                  <a:t>Reg</a:t>
                </a:r>
              </a:p>
            </p:txBody>
          </p:sp>
        </p:grpSp>
      </p:grpSp>
      <p:sp>
        <p:nvSpPr>
          <p:cNvPr id="26735" name="Line 111">
            <a:extLst>
              <a:ext uri="{FF2B5EF4-FFF2-40B4-BE49-F238E27FC236}">
                <a16:creationId xmlns:a16="http://schemas.microsoft.com/office/drawing/2014/main" id="{84F10DBD-59C3-4B9F-B96E-3CA28A97BF4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51600" y="4584700"/>
            <a:ext cx="1265238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36" name="Line 112">
            <a:extLst>
              <a:ext uri="{FF2B5EF4-FFF2-40B4-BE49-F238E27FC236}">
                <a16:creationId xmlns:a16="http://schemas.microsoft.com/office/drawing/2014/main" id="{E91AF704-CD17-4494-AAD3-6814DA07733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21438" y="4752975"/>
            <a:ext cx="122078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37" name="Line 113">
            <a:extLst>
              <a:ext uri="{FF2B5EF4-FFF2-40B4-BE49-F238E27FC236}">
                <a16:creationId xmlns:a16="http://schemas.microsoft.com/office/drawing/2014/main" id="{CC8FBD4C-F587-43CE-8B76-44B8F2BCC76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588000" y="4752975"/>
            <a:ext cx="43815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38" name="Line 114">
            <a:extLst>
              <a:ext uri="{FF2B5EF4-FFF2-40B4-BE49-F238E27FC236}">
                <a16:creationId xmlns:a16="http://schemas.microsoft.com/office/drawing/2014/main" id="{F5224C66-3E88-4174-8091-FE82A6AA27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529263" y="4584700"/>
            <a:ext cx="49688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grpSp>
        <p:nvGrpSpPr>
          <p:cNvPr id="30738" name="Group 115">
            <a:extLst>
              <a:ext uri="{FF2B5EF4-FFF2-40B4-BE49-F238E27FC236}">
                <a16:creationId xmlns:a16="http://schemas.microsoft.com/office/drawing/2014/main" id="{64F9CC58-D6D2-44DF-A763-723EBBA97F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1213" y="4484688"/>
            <a:ext cx="654050" cy="312737"/>
            <a:chOff x="66" y="-32"/>
            <a:chExt cx="738" cy="542"/>
          </a:xfrm>
        </p:grpSpPr>
        <p:sp>
          <p:nvSpPr>
            <p:cNvPr id="26740" name="Rectangle 116">
              <a:extLst>
                <a:ext uri="{FF2B5EF4-FFF2-40B4-BE49-F238E27FC236}">
                  <a16:creationId xmlns:a16="http://schemas.microsoft.com/office/drawing/2014/main" id="{B040341E-2C78-4E1D-B54A-D170061BC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5" y="26"/>
              <a:ext cx="480" cy="48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6741" name="Text Box 117">
              <a:extLst>
                <a:ext uri="{FF2B5EF4-FFF2-40B4-BE49-F238E27FC236}">
                  <a16:creationId xmlns:a16="http://schemas.microsoft.com/office/drawing/2014/main" id="{EE26FB41-08EE-4629-912E-3FEC4F0E42C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" y="-32"/>
              <a:ext cx="738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Ifetch</a:t>
              </a:r>
            </a:p>
          </p:txBody>
        </p:sp>
      </p:grpSp>
      <p:sp>
        <p:nvSpPr>
          <p:cNvPr id="26742" name="Rectangle 118">
            <a:extLst>
              <a:ext uri="{FF2B5EF4-FFF2-40B4-BE49-F238E27FC236}">
                <a16:creationId xmlns:a16="http://schemas.microsoft.com/office/drawing/2014/main" id="{94363B3C-FBA9-4170-802E-4D40BC606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4788" y="4408488"/>
            <a:ext cx="85725" cy="52387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43" name="Rectangle 119">
            <a:extLst>
              <a:ext uri="{FF2B5EF4-FFF2-40B4-BE49-F238E27FC236}">
                <a16:creationId xmlns:a16="http://schemas.microsoft.com/office/drawing/2014/main" id="{D32933E4-3F02-491E-B4F2-DF3EF9A82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275" y="4408488"/>
            <a:ext cx="85725" cy="52387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44" name="AutoShape 120">
            <a:extLst>
              <a:ext uri="{FF2B5EF4-FFF2-40B4-BE49-F238E27FC236}">
                <a16:creationId xmlns:a16="http://schemas.microsoft.com/office/drawing/2014/main" id="{08387864-7C00-4075-8156-FFE5FBD59F4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7529513" y="4535488"/>
            <a:ext cx="592137" cy="268287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745" name="AutoShape 121">
            <a:extLst>
              <a:ext uri="{FF2B5EF4-FFF2-40B4-BE49-F238E27FC236}">
                <a16:creationId xmlns:a16="http://schemas.microsoft.com/office/drawing/2014/main" id="{DEFCDEE5-D4F6-474D-B1EA-661BC8BD5C3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623969" y="4596606"/>
            <a:ext cx="187325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46" name="未知">
            <a:extLst>
              <a:ext uri="{FF2B5EF4-FFF2-40B4-BE49-F238E27FC236}">
                <a16:creationId xmlns:a16="http://schemas.microsoft.com/office/drawing/2014/main" id="{522320D2-164A-4BCE-B2A8-2107A5E6E3E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637463" y="4614862"/>
            <a:ext cx="165100" cy="111125"/>
          </a:xfrm>
          <a:custGeom>
            <a:avLst/>
            <a:gdLst>
              <a:gd name="T0" fmla="*/ 0 w 384"/>
              <a:gd name="T1" fmla="*/ 288 h 288"/>
              <a:gd name="T2" fmla="*/ 192 w 384"/>
              <a:gd name="T3" fmla="*/ 0 h 288"/>
              <a:gd name="T4" fmla="*/ 384 w 38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47" name="Text Box 123">
            <a:extLst>
              <a:ext uri="{FF2B5EF4-FFF2-40B4-BE49-F238E27FC236}">
                <a16:creationId xmlns:a16="http://schemas.microsoft.com/office/drawing/2014/main" id="{93E2AB86-DB93-47D0-9DBD-2755553D9BB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7624762" y="4484688"/>
            <a:ext cx="5064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ALU</a:t>
            </a:r>
          </a:p>
        </p:txBody>
      </p:sp>
      <p:sp>
        <p:nvSpPr>
          <p:cNvPr id="26748" name="Line 124">
            <a:extLst>
              <a:ext uri="{FF2B5EF4-FFF2-40B4-BE49-F238E27FC236}">
                <a16:creationId xmlns:a16="http://schemas.microsoft.com/office/drawing/2014/main" id="{36F4B2A1-695E-4C7B-931E-583646D3BED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007350" y="4670425"/>
            <a:ext cx="468313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49" name="Line 125">
            <a:extLst>
              <a:ext uri="{FF2B5EF4-FFF2-40B4-BE49-F238E27FC236}">
                <a16:creationId xmlns:a16="http://schemas.microsoft.com/office/drawing/2014/main" id="{722E69E6-3573-4425-9A4F-E950BD52E85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470900" y="4684713"/>
            <a:ext cx="334963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50" name="Rectangle 126">
            <a:extLst>
              <a:ext uri="{FF2B5EF4-FFF2-40B4-BE49-F238E27FC236}">
                <a16:creationId xmlns:a16="http://schemas.microsoft.com/office/drawing/2014/main" id="{EC49B466-7BC5-4295-8EEB-371085290F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9775" y="4532313"/>
            <a:ext cx="427038" cy="27622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751" name="Text Box 127">
            <a:extLst>
              <a:ext uri="{FF2B5EF4-FFF2-40B4-BE49-F238E27FC236}">
                <a16:creationId xmlns:a16="http://schemas.microsoft.com/office/drawing/2014/main" id="{6255534A-1284-4785-A7C3-12B02D54E9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220075" y="4497388"/>
            <a:ext cx="701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DMem</a:t>
            </a:r>
          </a:p>
        </p:txBody>
      </p:sp>
      <p:sp>
        <p:nvSpPr>
          <p:cNvPr id="26752" name="Rectangle 128">
            <a:extLst>
              <a:ext uri="{FF2B5EF4-FFF2-40B4-BE49-F238E27FC236}">
                <a16:creationId xmlns:a16="http://schemas.microsoft.com/office/drawing/2014/main" id="{0C665B01-F18F-456C-AECD-DEC8D2D67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0700" y="4410075"/>
            <a:ext cx="85725" cy="519113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53" name="Rectangle 129">
            <a:extLst>
              <a:ext uri="{FF2B5EF4-FFF2-40B4-BE49-F238E27FC236}">
                <a16:creationId xmlns:a16="http://schemas.microsoft.com/office/drawing/2014/main" id="{90DF8136-095E-44C5-A6C4-9A04692772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7425" y="4408488"/>
            <a:ext cx="85725" cy="525462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54" name="AutoShape 130">
            <a:extLst>
              <a:ext uri="{FF2B5EF4-FFF2-40B4-BE49-F238E27FC236}">
                <a16:creationId xmlns:a16="http://schemas.microsoft.com/office/drawing/2014/main" id="{1E0F79A2-AE46-451E-9B2E-59CD2417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4408488"/>
            <a:ext cx="581025" cy="501650"/>
          </a:xfrm>
          <a:prstGeom prst="cloudCallout">
            <a:avLst>
              <a:gd name="adj1" fmla="val 39287"/>
              <a:gd name="adj2" fmla="val 38153"/>
            </a:avLst>
          </a:prstGeom>
          <a:solidFill>
            <a:srgbClr val="0FEFEA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29">
                <a:latin typeface="Tahoma" panose="020B0604030504040204" pitchFamily="34" charset="0"/>
                <a:ea typeface="+mn-ea"/>
              </a:rPr>
              <a:t>Bubble</a:t>
            </a:r>
          </a:p>
        </p:txBody>
      </p:sp>
      <p:grpSp>
        <p:nvGrpSpPr>
          <p:cNvPr id="30752" name="Group 131">
            <a:extLst>
              <a:ext uri="{FF2B5EF4-FFF2-40B4-BE49-F238E27FC236}">
                <a16:creationId xmlns:a16="http://schemas.microsoft.com/office/drawing/2014/main" id="{5F6B8F56-DCB4-4986-9065-D61B66A9A79B}"/>
              </a:ext>
            </a:extLst>
          </p:cNvPr>
          <p:cNvGrpSpPr>
            <a:grpSpLocks/>
          </p:cNvGrpSpPr>
          <p:nvPr/>
        </p:nvGrpSpPr>
        <p:grpSpPr bwMode="auto">
          <a:xfrm>
            <a:off x="6753225" y="4492625"/>
            <a:ext cx="492125" cy="312738"/>
            <a:chOff x="26" y="-16"/>
            <a:chExt cx="309" cy="263"/>
          </a:xfrm>
        </p:grpSpPr>
        <p:sp>
          <p:nvSpPr>
            <p:cNvPr id="26756" name="Rectangle 132">
              <a:extLst>
                <a:ext uri="{FF2B5EF4-FFF2-40B4-BE49-F238E27FC236}">
                  <a16:creationId xmlns:a16="http://schemas.microsoft.com/office/drawing/2014/main" id="{2148F386-B7CB-42D4-8544-76901C26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" y="13"/>
              <a:ext cx="270" cy="228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57" name="Rectangle 133">
              <a:extLst>
                <a:ext uri="{FF2B5EF4-FFF2-40B4-BE49-F238E27FC236}">
                  <a16:creationId xmlns:a16="http://schemas.microsoft.com/office/drawing/2014/main" id="{ED33A264-1EF9-41F1-9A83-8383612EB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" y="13"/>
              <a:ext cx="134" cy="2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6758" name="Rectangle 134">
              <a:extLst>
                <a:ext uri="{FF2B5EF4-FFF2-40B4-BE49-F238E27FC236}">
                  <a16:creationId xmlns:a16="http://schemas.microsoft.com/office/drawing/2014/main" id="{3CAFEC21-950B-4212-8638-8603188F3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" y="13"/>
              <a:ext cx="266" cy="2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6759" name="Text Box 135">
              <a:extLst>
                <a:ext uri="{FF2B5EF4-FFF2-40B4-BE49-F238E27FC236}">
                  <a16:creationId xmlns:a16="http://schemas.microsoft.com/office/drawing/2014/main" id="{5FB9D48A-83DC-4CF2-85DB-2D3F9130EA5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" y="-16"/>
              <a:ext cx="30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Reg</a:t>
              </a:r>
            </a:p>
          </p:txBody>
        </p:sp>
      </p:grpSp>
      <p:sp>
        <p:nvSpPr>
          <p:cNvPr id="26760" name="Line 136">
            <a:extLst>
              <a:ext uri="{FF2B5EF4-FFF2-40B4-BE49-F238E27FC236}">
                <a16:creationId xmlns:a16="http://schemas.microsoft.com/office/drawing/2014/main" id="{3DE1C17B-340B-48A4-90E2-E1C953DC9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2636838"/>
            <a:ext cx="227012" cy="627062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6761" name="Line 137">
            <a:extLst>
              <a:ext uri="{FF2B5EF4-FFF2-40B4-BE49-F238E27FC236}">
                <a16:creationId xmlns:a16="http://schemas.microsoft.com/office/drawing/2014/main" id="{EF883D75-A4FD-4B8A-A551-E3BDF6E5F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5" y="2636838"/>
            <a:ext cx="76200" cy="1370012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89FBD-31F9-4CE6-8697-F2A1BD1E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518F6-2E36-471B-A324-264005E6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51671-25F5-4D65-9946-C312205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032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CA2A92A-D885-4F96-BD5B-B98E039A3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Revised Pipelined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00B86CE9-5F26-4EB0-B9E4-4469109A6FCE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808163"/>
            <a:ext cx="8580437" cy="3725862"/>
            <a:chOff x="0" y="0"/>
            <a:chExt cx="5404" cy="3130"/>
          </a:xfrm>
        </p:grpSpPr>
        <p:sp>
          <p:nvSpPr>
            <p:cNvPr id="28676" name="AutoShape 4">
              <a:extLst>
                <a:ext uri="{FF2B5EF4-FFF2-40B4-BE49-F238E27FC236}">
                  <a16:creationId xmlns:a16="http://schemas.microsoft.com/office/drawing/2014/main" id="{9392B1EB-89EB-4B22-9B4A-8096F4B410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1715" y="884"/>
              <a:ext cx="487" cy="27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77" name="Text Box 5">
              <a:extLst>
                <a:ext uri="{FF2B5EF4-FFF2-40B4-BE49-F238E27FC236}">
                  <a16:creationId xmlns:a16="http://schemas.microsoft.com/office/drawing/2014/main" id="{7ABAB88F-4545-4DCE-BAF3-C08DBD099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5400000">
              <a:off x="1708" y="934"/>
              <a:ext cx="50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Adder</a:t>
              </a:r>
            </a:p>
          </p:txBody>
        </p:sp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56035408-4C6B-42A6-9124-BAD5BF3E2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854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1751" name="Group 7">
              <a:extLst>
                <a:ext uri="{FF2B5EF4-FFF2-40B4-BE49-F238E27FC236}">
                  <a16:creationId xmlns:a16="http://schemas.microsoft.com/office/drawing/2014/main" id="{9BB335BF-08D5-4F41-A82B-9AD5FFA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28680" name="Rectangle 8">
                <a:extLst>
                  <a:ext uri="{FF2B5EF4-FFF2-40B4-BE49-F238E27FC236}">
                    <a16:creationId xmlns:a16="http://schemas.microsoft.com/office/drawing/2014/main" id="{EB2FC57E-74AD-4FA8-B4CE-693FF0BC1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1"/>
                <a:ext cx="192" cy="2296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IF/ID</a:t>
                </a:r>
              </a:p>
            </p:txBody>
          </p:sp>
          <p:sp>
            <p:nvSpPr>
              <p:cNvPr id="28681" name="AutoShape 9">
                <a:extLst>
                  <a:ext uri="{FF2B5EF4-FFF2-40B4-BE49-F238E27FC236}">
                    <a16:creationId xmlns:a16="http://schemas.microsoft.com/office/drawing/2014/main" id="{27F2F20D-044D-4846-BAB5-DC39F46D1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8682" name="Line 10">
              <a:extLst>
                <a:ext uri="{FF2B5EF4-FFF2-40B4-BE49-F238E27FC236}">
                  <a16:creationId xmlns:a16="http://schemas.microsoft.com/office/drawing/2014/main" id="{FD73A030-5136-4D8A-AE58-4AA42DDE9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495B63F1-732C-422E-BA97-5DF7F28F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FE3F128B-2CD8-4218-893E-D8372E5B1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97"/>
              <a:ext cx="499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Access</a:t>
              </a:r>
            </a:p>
          </p:txBody>
        </p:sp>
        <p:sp>
          <p:nvSpPr>
            <p:cNvPr id="28685" name="Rectangle 13">
              <a:extLst>
                <a:ext uri="{FF2B5EF4-FFF2-40B4-BE49-F238E27FC236}">
                  <a16:creationId xmlns:a16="http://schemas.microsoft.com/office/drawing/2014/main" id="{AE698C28-B97F-420C-81E8-CA94125F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0"/>
              <a:ext cx="52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Write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Back</a:t>
              </a:r>
            </a:p>
          </p:txBody>
        </p:sp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9A81A39E-6853-4E40-835A-E9CA94C97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97"/>
              <a:ext cx="640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Instruction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Fetch</a:t>
              </a:r>
            </a:p>
          </p:txBody>
        </p:sp>
        <p:sp>
          <p:nvSpPr>
            <p:cNvPr id="28687" name="Rectangle 15">
              <a:extLst>
                <a:ext uri="{FF2B5EF4-FFF2-40B4-BE49-F238E27FC236}">
                  <a16:creationId xmlns:a16="http://schemas.microsoft.com/office/drawing/2014/main" id="{F6A7A1CC-E3F1-4238-8AF4-CC1D7E65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00"/>
              <a:ext cx="766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Instr. Decode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Reg. Fetch</a:t>
              </a:r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545783B3-1957-4325-ACB5-A24B63C47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97"/>
              <a:ext cx="899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Execute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29">
                  <a:latin typeface="Tahoma" panose="020B0604030504040204" pitchFamily="34" charset="0"/>
                  <a:ea typeface="+mn-ea"/>
                </a:rPr>
                <a:t>Addr. Calc</a:t>
              </a:r>
            </a:p>
          </p:txBody>
        </p:sp>
        <p:grpSp>
          <p:nvGrpSpPr>
            <p:cNvPr id="31759" name="Group 17">
              <a:extLst>
                <a:ext uri="{FF2B5EF4-FFF2-40B4-BE49-F238E27FC236}">
                  <a16:creationId xmlns:a16="http://schemas.microsoft.com/office/drawing/2014/main" id="{2EEFFA44-AB9D-4D54-833F-DFF92F81B3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31833" name="Group 18">
                <a:extLst>
                  <a:ext uri="{FF2B5EF4-FFF2-40B4-BE49-F238E27FC236}">
                    <a16:creationId xmlns:a16="http://schemas.microsoft.com/office/drawing/2014/main" id="{A76939A6-AB4F-4623-97F6-B4F5BD83FF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28691" name="AutoShape 19">
                  <a:extLst>
                    <a:ext uri="{FF2B5EF4-FFF2-40B4-BE49-F238E27FC236}">
                      <a16:creationId xmlns:a16="http://schemas.microsoft.com/office/drawing/2014/main" id="{4F75304F-9900-4BE3-93B1-63BFA4E7DA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258" y="274"/>
                  <a:ext cx="815" cy="26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7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28692" name="AutoShape 20">
                  <a:extLst>
                    <a:ext uri="{FF2B5EF4-FFF2-40B4-BE49-F238E27FC236}">
                      <a16:creationId xmlns:a16="http://schemas.microsoft.com/office/drawing/2014/main" id="{D043836A-4CFB-4CE5-8E34-AC9E429CDC9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58" y="300"/>
                  <a:ext cx="246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28693" name="Text Box 21">
                  <a:extLst>
                    <a:ext uri="{FF2B5EF4-FFF2-40B4-BE49-F238E27FC236}">
                      <a16:creationId xmlns:a16="http://schemas.microsoft.com/office/drawing/2014/main" id="{21078DE4-684B-45D3-90A3-A82630A953C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5400000">
                  <a:off x="-74" y="322"/>
                  <a:ext cx="468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70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28694" name="未知">
                <a:extLst>
                  <a:ext uri="{FF2B5EF4-FFF2-40B4-BE49-F238E27FC236}">
                    <a16:creationId xmlns:a16="http://schemas.microsoft.com/office/drawing/2014/main" id="{2E9BDECA-E40E-4B9A-9F95-8A48C7DFBB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59" y="306"/>
                <a:ext cx="244" cy="115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8695" name="Rectangle 23">
              <a:extLst>
                <a:ext uri="{FF2B5EF4-FFF2-40B4-BE49-F238E27FC236}">
                  <a16:creationId xmlns:a16="http://schemas.microsoft.com/office/drawing/2014/main" id="{68CF0C43-CFFC-4E71-A30A-927F4A2D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6"/>
              <a:ext cx="480" cy="576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Memory</a:t>
              </a:r>
            </a:p>
          </p:txBody>
        </p:sp>
        <p:sp>
          <p:nvSpPr>
            <p:cNvPr id="28696" name="Rectangle 24">
              <a:extLst>
                <a:ext uri="{FF2B5EF4-FFF2-40B4-BE49-F238E27FC236}">
                  <a16:creationId xmlns:a16="http://schemas.microsoft.com/office/drawing/2014/main" id="{0D20C9BE-BBA3-4A4E-B0FB-6BDBCC32A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Reg File</a:t>
              </a:r>
            </a:p>
          </p:txBody>
        </p:sp>
        <p:sp>
          <p:nvSpPr>
            <p:cNvPr id="28697" name="Oval 25">
              <a:extLst>
                <a:ext uri="{FF2B5EF4-FFF2-40B4-BE49-F238E27FC236}">
                  <a16:creationId xmlns:a16="http://schemas.microsoft.com/office/drawing/2014/main" id="{1FBB5285-8946-4C8A-B6B4-EDE013312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4B302280-E2AE-4AF3-8C16-83C2CA4B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Data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Memory</a:t>
              </a:r>
            </a:p>
          </p:txBody>
        </p:sp>
        <p:sp>
          <p:nvSpPr>
            <p:cNvPr id="28699" name="Oval 27">
              <a:extLst>
                <a:ext uri="{FF2B5EF4-FFF2-40B4-BE49-F238E27FC236}">
                  <a16:creationId xmlns:a16="http://schemas.microsoft.com/office/drawing/2014/main" id="{537291B2-4852-483E-89F3-09E69728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28700" name="Oval 28">
              <a:extLst>
                <a:ext uri="{FF2B5EF4-FFF2-40B4-BE49-F238E27FC236}">
                  <a16:creationId xmlns:a16="http://schemas.microsoft.com/office/drawing/2014/main" id="{55FBE68A-B62E-485E-8E78-158B601DA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20"/>
              <a:ext cx="282" cy="425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Sign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Extend</a:t>
              </a:r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D5E630DF-87AD-4436-B489-F66E69F27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345"/>
              <a:ext cx="0" cy="278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E71282B8-8D58-427B-AD59-C672F931F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33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3" name="Line 31">
              <a:extLst>
                <a:ext uri="{FF2B5EF4-FFF2-40B4-BE49-F238E27FC236}">
                  <a16:creationId xmlns:a16="http://schemas.microsoft.com/office/drawing/2014/main" id="{93C65838-2167-4155-A280-B43A131C0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4" name="Line 32">
              <a:extLst>
                <a:ext uri="{FF2B5EF4-FFF2-40B4-BE49-F238E27FC236}">
                  <a16:creationId xmlns:a16="http://schemas.microsoft.com/office/drawing/2014/main" id="{FC46999A-CE47-4858-A03D-514502BF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3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5" name="Line 33">
              <a:extLst>
                <a:ext uri="{FF2B5EF4-FFF2-40B4-BE49-F238E27FC236}">
                  <a16:creationId xmlns:a16="http://schemas.microsoft.com/office/drawing/2014/main" id="{20CEEC61-9FA1-4A7A-846A-720F53045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6" name="Line 34">
              <a:extLst>
                <a:ext uri="{FF2B5EF4-FFF2-40B4-BE49-F238E27FC236}">
                  <a16:creationId xmlns:a16="http://schemas.microsoft.com/office/drawing/2014/main" id="{47D28F7E-0AA6-495C-8E6A-5508BAD5E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7" name="未知">
              <a:extLst>
                <a:ext uri="{FF2B5EF4-FFF2-40B4-BE49-F238E27FC236}">
                  <a16:creationId xmlns:a16="http://schemas.microsoft.com/office/drawing/2014/main" id="{9E84E0D3-9657-4791-83A2-B8819001B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346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056 h 1056"/>
                <a:gd name="T4" fmla="*/ 480 w 48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8" name="Line 36">
              <a:extLst>
                <a:ext uri="{FF2B5EF4-FFF2-40B4-BE49-F238E27FC236}">
                  <a16:creationId xmlns:a16="http://schemas.microsoft.com/office/drawing/2014/main" id="{B2556211-DB2F-4D1A-BDC5-EBAE6B25A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09" name="Line 37">
              <a:extLst>
                <a:ext uri="{FF2B5EF4-FFF2-40B4-BE49-F238E27FC236}">
                  <a16:creationId xmlns:a16="http://schemas.microsoft.com/office/drawing/2014/main" id="{2229F25F-C10E-426F-9658-EF512E0FB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498"/>
              <a:ext cx="86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0" name="Rectangle 38">
              <a:extLst>
                <a:ext uri="{FF2B5EF4-FFF2-40B4-BE49-F238E27FC236}">
                  <a16:creationId xmlns:a16="http://schemas.microsoft.com/office/drawing/2014/main" id="{DAAD2381-7EE2-4379-8BBA-23E2FC5A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Zero?</a:t>
              </a:r>
            </a:p>
          </p:txBody>
        </p:sp>
        <p:sp>
          <p:nvSpPr>
            <p:cNvPr id="28711" name="Line 39">
              <a:extLst>
                <a:ext uri="{FF2B5EF4-FFF2-40B4-BE49-F238E27FC236}">
                  <a16:creationId xmlns:a16="http://schemas.microsoft.com/office/drawing/2014/main" id="{349EE3D4-822F-4EF0-8BD3-6D063EFF5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2" name="未知">
              <a:extLst>
                <a:ext uri="{FF2B5EF4-FFF2-40B4-BE49-F238E27FC236}">
                  <a16:creationId xmlns:a16="http://schemas.microsoft.com/office/drawing/2014/main" id="{3BF1759B-C637-444C-8146-BBAED63B4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3" name="Line 41">
              <a:extLst>
                <a:ext uri="{FF2B5EF4-FFF2-40B4-BE49-F238E27FC236}">
                  <a16:creationId xmlns:a16="http://schemas.microsoft.com/office/drawing/2014/main" id="{589D7C2F-9806-43A5-BF15-EB0E6A7B6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4" name="Line 42">
              <a:extLst>
                <a:ext uri="{FF2B5EF4-FFF2-40B4-BE49-F238E27FC236}">
                  <a16:creationId xmlns:a16="http://schemas.microsoft.com/office/drawing/2014/main" id="{0B302E3C-3959-4539-9789-E177D5E7B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6"/>
              <a:ext cx="529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5" name="Line 43">
              <a:extLst>
                <a:ext uri="{FF2B5EF4-FFF2-40B4-BE49-F238E27FC236}">
                  <a16:creationId xmlns:a16="http://schemas.microsoft.com/office/drawing/2014/main" id="{99D8E9EA-BB9C-4D73-A099-12F6CCAA9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6" name="Line 44">
              <a:extLst>
                <a:ext uri="{FF2B5EF4-FFF2-40B4-BE49-F238E27FC236}">
                  <a16:creationId xmlns:a16="http://schemas.microsoft.com/office/drawing/2014/main" id="{F2EABF7B-6C25-480D-8B1D-AC14D1D8A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7" name="未知">
              <a:extLst>
                <a:ext uri="{FF2B5EF4-FFF2-40B4-BE49-F238E27FC236}">
                  <a16:creationId xmlns:a16="http://schemas.microsoft.com/office/drawing/2014/main" id="{9D59137E-E244-418E-9F11-96B8D02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8" name="未知">
              <a:extLst>
                <a:ext uri="{FF2B5EF4-FFF2-40B4-BE49-F238E27FC236}">
                  <a16:creationId xmlns:a16="http://schemas.microsoft.com/office/drawing/2014/main" id="{D479E6C8-94EF-4790-9984-894EEA8AC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64 w 1008"/>
                <a:gd name="T5" fmla="*/ 720 h 720"/>
                <a:gd name="T6" fmla="*/ 864 w 1008"/>
                <a:gd name="T7" fmla="*/ 480 h 720"/>
                <a:gd name="T8" fmla="*/ 1008 w 1008"/>
                <a:gd name="T9" fmla="*/ 48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19" name="未知">
              <a:extLst>
                <a:ext uri="{FF2B5EF4-FFF2-40B4-BE49-F238E27FC236}">
                  <a16:creationId xmlns:a16="http://schemas.microsoft.com/office/drawing/2014/main" id="{20F7E124-19A3-4C5F-9EE2-BFC8C4E04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168 w 3312"/>
                <a:gd name="T1" fmla="*/ 96 h 768"/>
                <a:gd name="T2" fmla="*/ 3312 w 3312"/>
                <a:gd name="T3" fmla="*/ 96 h 768"/>
                <a:gd name="T4" fmla="*/ 3312 w 3312"/>
                <a:gd name="T5" fmla="*/ 768 h 768"/>
                <a:gd name="T6" fmla="*/ 0 w 3312"/>
                <a:gd name="T7" fmla="*/ 768 h 768"/>
                <a:gd name="T8" fmla="*/ 0 w 3312"/>
                <a:gd name="T9" fmla="*/ 0 h 768"/>
                <a:gd name="T10" fmla="*/ 240 w 3312"/>
                <a:gd name="T11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20" name="未知">
              <a:extLst>
                <a:ext uri="{FF2B5EF4-FFF2-40B4-BE49-F238E27FC236}">
                  <a16:creationId xmlns:a16="http://schemas.microsoft.com/office/drawing/2014/main" id="{74A2ED50-6AD2-420B-A1A2-AF0905D1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44 w 1344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21" name="未知">
              <a:extLst>
                <a:ext uri="{FF2B5EF4-FFF2-40B4-BE49-F238E27FC236}">
                  <a16:creationId xmlns:a16="http://schemas.microsoft.com/office/drawing/2014/main" id="{FEDE712F-3797-4057-93EC-D164C16A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60 h 1200"/>
                <a:gd name="T2" fmla="*/ 3312 w 3312"/>
                <a:gd name="T3" fmla="*/ 960 h 1200"/>
                <a:gd name="T4" fmla="*/ 3312 w 3312"/>
                <a:gd name="T5" fmla="*/ 1200 h 1200"/>
                <a:gd name="T6" fmla="*/ 0 w 3312"/>
                <a:gd name="T7" fmla="*/ 1200 h 1200"/>
                <a:gd name="T8" fmla="*/ 0 w 3312"/>
                <a:gd name="T9" fmla="*/ 0 h 1200"/>
                <a:gd name="T10" fmla="*/ 336 w 3312"/>
                <a:gd name="T11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1787" name="Group 50">
              <a:extLst>
                <a:ext uri="{FF2B5EF4-FFF2-40B4-BE49-F238E27FC236}">
                  <a16:creationId xmlns:a16="http://schemas.microsoft.com/office/drawing/2014/main" id="{A58E3D4A-4ECF-4198-846A-D30637333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28723" name="Rectangle 51">
                <a:extLst>
                  <a:ext uri="{FF2B5EF4-FFF2-40B4-BE49-F238E27FC236}">
                    <a16:creationId xmlns:a16="http://schemas.microsoft.com/office/drawing/2014/main" id="{DFE267CE-1340-4F64-8CB2-ABCD7E037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MEM/WB</a:t>
                </a:r>
              </a:p>
            </p:txBody>
          </p:sp>
          <p:sp>
            <p:nvSpPr>
              <p:cNvPr id="28724" name="AutoShape 52">
                <a:extLst>
                  <a:ext uri="{FF2B5EF4-FFF2-40B4-BE49-F238E27FC236}">
                    <a16:creationId xmlns:a16="http://schemas.microsoft.com/office/drawing/2014/main" id="{BE8A747E-D0E8-417E-91DA-7C56B1F72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31788" name="Group 53">
              <a:extLst>
                <a:ext uri="{FF2B5EF4-FFF2-40B4-BE49-F238E27FC236}">
                  <a16:creationId xmlns:a16="http://schemas.microsoft.com/office/drawing/2014/main" id="{1E7317EB-A825-4F18-91CF-AD563DB94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28726" name="Rectangle 54">
                <a:extLst>
                  <a:ext uri="{FF2B5EF4-FFF2-40B4-BE49-F238E27FC236}">
                    <a16:creationId xmlns:a16="http://schemas.microsoft.com/office/drawing/2014/main" id="{2B585ACA-F483-4430-9B80-81AC27019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EX/MEM</a:t>
                </a:r>
              </a:p>
            </p:txBody>
          </p:sp>
          <p:sp>
            <p:nvSpPr>
              <p:cNvPr id="28727" name="AutoShape 55">
                <a:extLst>
                  <a:ext uri="{FF2B5EF4-FFF2-40B4-BE49-F238E27FC236}">
                    <a16:creationId xmlns:a16="http://schemas.microsoft.com/office/drawing/2014/main" id="{7A8298E8-8E14-46E5-9237-1767FC5A6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8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8728" name="Line 56">
              <a:extLst>
                <a:ext uri="{FF2B5EF4-FFF2-40B4-BE49-F238E27FC236}">
                  <a16:creationId xmlns:a16="http://schemas.microsoft.com/office/drawing/2014/main" id="{D2AB7655-0F31-4D17-85D2-5371CB132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53"/>
              <a:ext cx="224" cy="1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29" name="未知">
              <a:extLst>
                <a:ext uri="{FF2B5EF4-FFF2-40B4-BE49-F238E27FC236}">
                  <a16:creationId xmlns:a16="http://schemas.microsoft.com/office/drawing/2014/main" id="{F76402BD-D5FD-458C-89AE-E6372147F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978"/>
              <a:ext cx="288" cy="475"/>
            </a:xfrm>
            <a:custGeom>
              <a:avLst/>
              <a:gdLst>
                <a:gd name="T0" fmla="*/ 0 w 336"/>
                <a:gd name="T1" fmla="*/ 432 h 432"/>
                <a:gd name="T2" fmla="*/ 192 w 336"/>
                <a:gd name="T3" fmla="*/ 432 h 432"/>
                <a:gd name="T4" fmla="*/ 192 w 336"/>
                <a:gd name="T5" fmla="*/ 0 h 432"/>
                <a:gd name="T6" fmla="*/ 336 w 336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30" name="未知">
              <a:extLst>
                <a:ext uri="{FF2B5EF4-FFF2-40B4-BE49-F238E27FC236}">
                  <a16:creationId xmlns:a16="http://schemas.microsoft.com/office/drawing/2014/main" id="{33E8E907-60C0-4D43-A96D-2CD33C03F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453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88 h 288"/>
                <a:gd name="T4" fmla="*/ 864 w 86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31" name="Line 59">
              <a:extLst>
                <a:ext uri="{FF2B5EF4-FFF2-40B4-BE49-F238E27FC236}">
                  <a16:creationId xmlns:a16="http://schemas.microsoft.com/office/drawing/2014/main" id="{F5F978C7-A064-41BD-A7AA-05BA7E9FA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93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32" name="Line 60">
              <a:extLst>
                <a:ext uri="{FF2B5EF4-FFF2-40B4-BE49-F238E27FC236}">
                  <a16:creationId xmlns:a16="http://schemas.microsoft.com/office/drawing/2014/main" id="{46D6A045-B6B6-4A0F-8B6C-DA2FE6EC8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93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33" name="未知">
              <a:extLst>
                <a:ext uri="{FF2B5EF4-FFF2-40B4-BE49-F238E27FC236}">
                  <a16:creationId xmlns:a16="http://schemas.microsoft.com/office/drawing/2014/main" id="{13032387-5DB6-49DE-94F4-1CED2AF64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681"/>
              <a:ext cx="1199" cy="331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1795" name="Group 62">
              <a:extLst>
                <a:ext uri="{FF2B5EF4-FFF2-40B4-BE49-F238E27FC236}">
                  <a16:creationId xmlns:a16="http://schemas.microsoft.com/office/drawing/2014/main" id="{E0E04FB1-6373-40CD-A24B-57D7457A4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" y="732"/>
              <a:ext cx="569" cy="607"/>
              <a:chOff x="0" y="-7"/>
              <a:chExt cx="569" cy="607"/>
            </a:xfrm>
          </p:grpSpPr>
          <p:sp>
            <p:nvSpPr>
              <p:cNvPr id="28735" name="Text Box 63">
                <a:extLst>
                  <a:ext uri="{FF2B5EF4-FFF2-40B4-BE49-F238E27FC236}">
                    <a16:creationId xmlns:a16="http://schemas.microsoft.com/office/drawing/2014/main" id="{C0141251-62F0-4DF3-9F37-3BFD6765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59"/>
                <a:ext cx="192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4</a:t>
                </a:r>
              </a:p>
            </p:txBody>
          </p:sp>
          <p:sp>
            <p:nvSpPr>
              <p:cNvPr id="28736" name="AutoShape 64">
                <a:extLst>
                  <a:ext uri="{FF2B5EF4-FFF2-40B4-BE49-F238E27FC236}">
                    <a16:creationId xmlns:a16="http://schemas.microsoft.com/office/drawing/2014/main" id="{763ABD91-DDE2-42E1-AA7D-6CCFA8FC40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130" y="131"/>
                <a:ext cx="576" cy="30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37" name="AutoShape 65">
                <a:extLst>
                  <a:ext uri="{FF2B5EF4-FFF2-40B4-BE49-F238E27FC236}">
                    <a16:creationId xmlns:a16="http://schemas.microsoft.com/office/drawing/2014/main" id="{DD128FD4-3CCC-411A-9EAD-CF5B0C1238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36" y="183"/>
                <a:ext cx="175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28738" name="Text Box 66">
                <a:extLst>
                  <a:ext uri="{FF2B5EF4-FFF2-40B4-BE49-F238E27FC236}">
                    <a16:creationId xmlns:a16="http://schemas.microsoft.com/office/drawing/2014/main" id="{0570EF32-E675-4F64-9C4E-4AB2FEC7335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180" y="203"/>
                <a:ext cx="50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Adder</a:t>
                </a:r>
              </a:p>
            </p:txBody>
          </p:sp>
          <p:sp>
            <p:nvSpPr>
              <p:cNvPr id="28739" name="未知">
                <a:extLst>
                  <a:ext uri="{FF2B5EF4-FFF2-40B4-BE49-F238E27FC236}">
                    <a16:creationId xmlns:a16="http://schemas.microsoft.com/office/drawing/2014/main" id="{F9790C9A-44FD-4C84-B243-B3A925215D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42" y="190"/>
                <a:ext cx="173" cy="130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8740" name="Oval 68">
              <a:extLst>
                <a:ext uri="{FF2B5EF4-FFF2-40B4-BE49-F238E27FC236}">
                  <a16:creationId xmlns:a16="http://schemas.microsoft.com/office/drawing/2014/main" id="{4C37D203-E449-43C1-B701-503E03D58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41" name="Oval 69">
              <a:extLst>
                <a:ext uri="{FF2B5EF4-FFF2-40B4-BE49-F238E27FC236}">
                  <a16:creationId xmlns:a16="http://schemas.microsoft.com/office/drawing/2014/main" id="{C434291F-1238-4591-A31E-1CAE89CC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42" name="Oval 70">
              <a:extLst>
                <a:ext uri="{FF2B5EF4-FFF2-40B4-BE49-F238E27FC236}">
                  <a16:creationId xmlns:a16="http://schemas.microsoft.com/office/drawing/2014/main" id="{37BDDC2E-2936-4EAF-9E00-57CA4A50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51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43" name="Oval 71">
              <a:extLst>
                <a:ext uri="{FF2B5EF4-FFF2-40B4-BE49-F238E27FC236}">
                  <a16:creationId xmlns:a16="http://schemas.microsoft.com/office/drawing/2014/main" id="{D2528E38-FA42-44B9-B886-8A673677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41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44" name="Oval 72">
              <a:extLst>
                <a:ext uri="{FF2B5EF4-FFF2-40B4-BE49-F238E27FC236}">
                  <a16:creationId xmlns:a16="http://schemas.microsoft.com/office/drawing/2014/main" id="{254A21C3-E205-4AAA-A4F6-F53CC30C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656"/>
              <a:ext cx="47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45" name="Oval 73">
              <a:extLst>
                <a:ext uri="{FF2B5EF4-FFF2-40B4-BE49-F238E27FC236}">
                  <a16:creationId xmlns:a16="http://schemas.microsoft.com/office/drawing/2014/main" id="{F3128CE7-06BD-4A49-81F0-3FF4B9498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2429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46" name="Text Box 74">
              <a:extLst>
                <a:ext uri="{FF2B5EF4-FFF2-40B4-BE49-F238E27FC236}">
                  <a16:creationId xmlns:a16="http://schemas.microsoft.com/office/drawing/2014/main" id="{F723B003-1C3D-43A6-8D72-E1C8B2535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492"/>
              <a:ext cx="52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Next SEQ PC</a:t>
              </a:r>
            </a:p>
          </p:txBody>
        </p:sp>
        <p:sp>
          <p:nvSpPr>
            <p:cNvPr id="28747" name="Text Box 75">
              <a:extLst>
                <a:ext uri="{FF2B5EF4-FFF2-40B4-BE49-F238E27FC236}">
                  <a16:creationId xmlns:a16="http://schemas.microsoft.com/office/drawing/2014/main" id="{026AB9E0-4F88-4E95-AAA8-5C8B25774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2666"/>
              <a:ext cx="25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RD</a:t>
              </a:r>
            </a:p>
          </p:txBody>
        </p:sp>
        <p:sp>
          <p:nvSpPr>
            <p:cNvPr id="28748" name="Text Box 76">
              <a:extLst>
                <a:ext uri="{FF2B5EF4-FFF2-40B4-BE49-F238E27FC236}">
                  <a16:creationId xmlns:a16="http://schemas.microsoft.com/office/drawing/2014/main" id="{0CC45109-62B2-43E9-B1F7-24D1A261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" y="2666"/>
              <a:ext cx="25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RD</a:t>
              </a:r>
            </a:p>
          </p:txBody>
        </p:sp>
        <p:sp>
          <p:nvSpPr>
            <p:cNvPr id="28749" name="Text Box 77">
              <a:extLst>
                <a:ext uri="{FF2B5EF4-FFF2-40B4-BE49-F238E27FC236}">
                  <a16:creationId xmlns:a16="http://schemas.microsoft.com/office/drawing/2014/main" id="{1EC8FB02-469A-4043-99BC-CEA5DD529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666"/>
              <a:ext cx="25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RD</a:t>
              </a:r>
            </a:p>
          </p:txBody>
        </p:sp>
        <p:sp>
          <p:nvSpPr>
            <p:cNvPr id="28750" name="Text Box 78">
              <a:extLst>
                <a:ext uri="{FF2B5EF4-FFF2-40B4-BE49-F238E27FC236}">
                  <a16:creationId xmlns:a16="http://schemas.microsoft.com/office/drawing/2014/main" id="{13DD81FF-E8FD-4E2D-8477-C3B50FD22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971" y="2444"/>
              <a:ext cx="68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WB Data</a:t>
              </a:r>
            </a:p>
          </p:txBody>
        </p:sp>
        <p:sp>
          <p:nvSpPr>
            <p:cNvPr id="28751" name="Text Box 79">
              <a:extLst>
                <a:ext uri="{FF2B5EF4-FFF2-40B4-BE49-F238E27FC236}">
                  <a16:creationId xmlns:a16="http://schemas.microsoft.com/office/drawing/2014/main" id="{4D4E2A3F-3D99-484D-B21E-E19D28053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" y="513"/>
              <a:ext cx="47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Next PC</a:t>
              </a:r>
            </a:p>
          </p:txBody>
        </p:sp>
        <p:grpSp>
          <p:nvGrpSpPr>
            <p:cNvPr id="31808" name="Group 80">
              <a:extLst>
                <a:ext uri="{FF2B5EF4-FFF2-40B4-BE49-F238E27FC236}">
                  <a16:creationId xmlns:a16="http://schemas.microsoft.com/office/drawing/2014/main" id="{876B4F0B-26A5-4AC7-B649-583061F6E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28753" name="Rectangle 81">
                <a:extLst>
                  <a:ext uri="{FF2B5EF4-FFF2-40B4-BE49-F238E27FC236}">
                    <a16:creationId xmlns:a16="http://schemas.microsoft.com/office/drawing/2014/main" id="{F3DD2898-71E5-4C72-8C15-35906DC48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768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Address</a:t>
                </a:r>
              </a:p>
            </p:txBody>
          </p:sp>
          <p:sp>
            <p:nvSpPr>
              <p:cNvPr id="28754" name="AutoShape 82">
                <a:extLst>
                  <a:ext uri="{FF2B5EF4-FFF2-40B4-BE49-F238E27FC236}">
                    <a16:creationId xmlns:a16="http://schemas.microsoft.com/office/drawing/2014/main" id="{C0B0784E-BA32-4318-8764-95235695C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8755" name="Text Box 83">
              <a:extLst>
                <a:ext uri="{FF2B5EF4-FFF2-40B4-BE49-F238E27FC236}">
                  <a16:creationId xmlns:a16="http://schemas.microsoft.com/office/drawing/2014/main" id="{89E23BDD-2AC7-4113-B1A1-EC63CE353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166"/>
              <a:ext cx="2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RS1</a:t>
              </a:r>
            </a:p>
          </p:txBody>
        </p:sp>
        <p:sp>
          <p:nvSpPr>
            <p:cNvPr id="28756" name="Text Box 84">
              <a:extLst>
                <a:ext uri="{FF2B5EF4-FFF2-40B4-BE49-F238E27FC236}">
                  <a16:creationId xmlns:a16="http://schemas.microsoft.com/office/drawing/2014/main" id="{7F09E8B6-CFB3-4CAD-AE7B-950E18C23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1358"/>
              <a:ext cx="2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RS2</a:t>
              </a:r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F8311982-11BD-4F2F-A95A-1BC042E7D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405"/>
              <a:ext cx="32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Imm</a:t>
              </a:r>
            </a:p>
          </p:txBody>
        </p:sp>
        <p:sp>
          <p:nvSpPr>
            <p:cNvPr id="28758" name="Oval 86">
              <a:extLst>
                <a:ext uri="{FF2B5EF4-FFF2-40B4-BE49-F238E27FC236}">
                  <a16:creationId xmlns:a16="http://schemas.microsoft.com/office/drawing/2014/main" id="{D808694A-E53D-4D24-8D37-710A29EF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633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28759" name="Line 87">
              <a:extLst>
                <a:ext uri="{FF2B5EF4-FFF2-40B4-BE49-F238E27FC236}">
                  <a16:creationId xmlns:a16="http://schemas.microsoft.com/office/drawing/2014/main" id="{8D054198-1683-49D9-9848-29258BE86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60" name="未知">
              <a:extLst>
                <a:ext uri="{FF2B5EF4-FFF2-40B4-BE49-F238E27FC236}">
                  <a16:creationId xmlns:a16="http://schemas.microsoft.com/office/drawing/2014/main" id="{4E4FCBBF-D25F-41F9-B0A7-48109AD6E51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1799" y="957"/>
              <a:ext cx="147" cy="118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61" name="未知">
              <a:extLst>
                <a:ext uri="{FF2B5EF4-FFF2-40B4-BE49-F238E27FC236}">
                  <a16:creationId xmlns:a16="http://schemas.microsoft.com/office/drawing/2014/main" id="{37BB1781-E4D9-49A7-AC74-EA01AB1B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31816" name="Group 90">
              <a:extLst>
                <a:ext uri="{FF2B5EF4-FFF2-40B4-BE49-F238E27FC236}">
                  <a16:creationId xmlns:a16="http://schemas.microsoft.com/office/drawing/2014/main" id="{F732EE63-567B-4011-81F8-5C3D1C33E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28763" name="Rectangle 91">
                <a:extLst>
                  <a:ext uri="{FF2B5EF4-FFF2-40B4-BE49-F238E27FC236}">
                    <a16:creationId xmlns:a16="http://schemas.microsoft.com/office/drawing/2014/main" id="{92D87014-FF7A-4920-8A61-F7285AC88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" y="-1"/>
                <a:ext cx="193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ID/EX</a:t>
                </a:r>
              </a:p>
            </p:txBody>
          </p:sp>
          <p:sp>
            <p:nvSpPr>
              <p:cNvPr id="28764" name="AutoShape 92">
                <a:extLst>
                  <a:ext uri="{FF2B5EF4-FFF2-40B4-BE49-F238E27FC236}">
                    <a16:creationId xmlns:a16="http://schemas.microsoft.com/office/drawing/2014/main" id="{797C93B6-2B80-4CF8-92BC-3FE22F8E2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3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28765" name="未知">
              <a:extLst>
                <a:ext uri="{FF2B5EF4-FFF2-40B4-BE49-F238E27FC236}">
                  <a16:creationId xmlns:a16="http://schemas.microsoft.com/office/drawing/2014/main" id="{3D7FD955-619E-48DC-862D-D1224010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768 h 768"/>
                <a:gd name="T2" fmla="*/ 96 w 96"/>
                <a:gd name="T3" fmla="*/ 0 h 768"/>
                <a:gd name="T4" fmla="*/ 0 w 96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66" name="Oval 94">
              <a:extLst>
                <a:ext uri="{FF2B5EF4-FFF2-40B4-BE49-F238E27FC236}">
                  <a16:creationId xmlns:a16="http://schemas.microsoft.com/office/drawing/2014/main" id="{87327BB7-54A4-4A9F-BD20-B69E09B2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470"/>
              <a:ext cx="47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8767" name="未知">
              <a:extLst>
                <a:ext uri="{FF2B5EF4-FFF2-40B4-BE49-F238E27FC236}">
                  <a16:creationId xmlns:a16="http://schemas.microsoft.com/office/drawing/2014/main" id="{412B94A7-F1C3-4A0C-9B83-D5C18046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C50A4E-72E1-447E-9328-66D1F4E7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2A8E1A-74EA-4B19-A5D1-5BB38341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B6B34-B249-42EA-A284-20A386F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621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1294FA3-29E6-4C67-B0B5-8D570BF37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Penalties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91ED28A-2C25-4149-9443-935BDC147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</a:p>
        </p:txBody>
      </p:sp>
    </p:spTree>
    <p:extLst>
      <p:ext uri="{BB962C8B-B14F-4D97-AF65-F5344CB8AC3E}">
        <p14:creationId xmlns:p14="http://schemas.microsoft.com/office/powerpoint/2010/main" val="42538648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E4514EB-825B-4F9F-8539-8CC6FC102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Branch Hazard Alternatives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BDCEE74-6574-4B96-9CC3-2C50009BA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#1: Stall until branch direction is clear</a:t>
            </a:r>
          </a:p>
          <a:p>
            <a:r>
              <a:rPr lang="en-US" altLang="zh-CN"/>
              <a:t>#2: Predict Branch Not Taken</a:t>
            </a:r>
          </a:p>
          <a:p>
            <a:r>
              <a:rPr lang="en-US" altLang="zh-CN"/>
              <a:t>#3: Predict Branch Taken</a:t>
            </a:r>
          </a:p>
          <a:p>
            <a:r>
              <a:rPr lang="en-US" altLang="zh-CN"/>
              <a:t>#4: Delayed Branch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A57E8-C757-4A33-83FC-F3DEA16A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F356F7-0CB6-45B1-B8F9-E51E7144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24563-EEDC-4020-BDC9-809B4DC9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2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D508474-0418-4701-8E61-CC75781DF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Untaken and Taken</a:t>
            </a:r>
            <a:r>
              <a:rPr lang="zh-CN" altLang="en-US"/>
              <a:t> </a:t>
            </a:r>
            <a:r>
              <a:rPr lang="en-US" altLang="zh-CN"/>
              <a:t>in a Predicted-not-taken</a:t>
            </a:r>
            <a:endParaRPr lang="zh-CN" altLang="en-US"/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92F42DB2-C440-4BCE-A21E-8B2A18838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40134"/>
            <a:ext cx="7886700" cy="2922319"/>
          </a:xfrm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331278D5-195B-41B3-9AEC-52A7F3B6F7F3}"/>
              </a:ext>
            </a:extLst>
          </p:cNvPr>
          <p:cNvSpPr txBox="1">
            <a:spLocks noChangeArrowheads="1"/>
          </p:cNvSpPr>
          <p:nvPr/>
        </p:nvSpPr>
        <p:spPr bwMode="auto">
          <a:xfrm rot="19809003">
            <a:off x="2019636" y="3060869"/>
            <a:ext cx="1427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58" b="1" dirty="0">
                <a:solidFill>
                  <a:schemeClr val="accent2"/>
                </a:solidFill>
                <a:latin typeface="+mn-lt"/>
                <a:ea typeface="楷体_GB2312" pitchFamily="1" charset="-122"/>
              </a:rPr>
              <a:t>untaken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AE0055A-23C6-4038-9126-E551F0C76EFA}"/>
              </a:ext>
            </a:extLst>
          </p:cNvPr>
          <p:cNvSpPr txBox="1">
            <a:spLocks noChangeArrowheads="1"/>
          </p:cNvSpPr>
          <p:nvPr/>
        </p:nvSpPr>
        <p:spPr bwMode="auto">
          <a:xfrm rot="19809003">
            <a:off x="2293213" y="4692001"/>
            <a:ext cx="103663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58" b="1" dirty="0">
                <a:solidFill>
                  <a:schemeClr val="folHlink"/>
                </a:solidFill>
                <a:latin typeface="+mn-lt"/>
                <a:ea typeface="楷体_GB2312" pitchFamily="1" charset="-122"/>
              </a:rPr>
              <a:t>taken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22C0F-143C-443E-925B-EA38AA21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B46F8-607A-4EFF-8B39-284FAC92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3BF89-7BF6-4DFB-A315-88D4DB31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7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BDF9760-6861-437D-A109-962C4F957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Behavior of A Delayed Branch</a:t>
            </a:r>
            <a:endParaRPr lang="zh-CN" altLang="en-US"/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D260A615-A091-4844-8B7B-6F9A61DDEE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49640"/>
            <a:ext cx="7886700" cy="2903307"/>
          </a:xfrm>
        </p:spPr>
      </p:pic>
      <p:sp>
        <p:nvSpPr>
          <p:cNvPr id="36871" name="Text Box 7">
            <a:extLst>
              <a:ext uri="{FF2B5EF4-FFF2-40B4-BE49-F238E27FC236}">
                <a16:creationId xmlns:a16="http://schemas.microsoft.com/office/drawing/2014/main" id="{3288BC4B-DE1F-4FD5-8B5D-BCFAB2D44DE1}"/>
              </a:ext>
            </a:extLst>
          </p:cNvPr>
          <p:cNvSpPr txBox="1">
            <a:spLocks noChangeArrowheads="1"/>
          </p:cNvSpPr>
          <p:nvPr/>
        </p:nvSpPr>
        <p:spPr bwMode="auto">
          <a:xfrm rot="19809003">
            <a:off x="2184436" y="3017547"/>
            <a:ext cx="1427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58" b="1" dirty="0">
                <a:solidFill>
                  <a:schemeClr val="accent2"/>
                </a:solidFill>
                <a:latin typeface="+mn-lt"/>
                <a:ea typeface="楷体_GB2312" pitchFamily="1" charset="-122"/>
              </a:rPr>
              <a:t>untaken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DE851402-72CB-445C-B513-583F50A40B91}"/>
              </a:ext>
            </a:extLst>
          </p:cNvPr>
          <p:cNvSpPr txBox="1">
            <a:spLocks noChangeArrowheads="1"/>
          </p:cNvSpPr>
          <p:nvPr/>
        </p:nvSpPr>
        <p:spPr bwMode="auto">
          <a:xfrm rot="19809003">
            <a:off x="2379698" y="4641251"/>
            <a:ext cx="103663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58" b="1" dirty="0">
                <a:solidFill>
                  <a:schemeClr val="folHlink"/>
                </a:solidFill>
                <a:latin typeface="+mn-lt"/>
                <a:ea typeface="楷体_GB2312" pitchFamily="1" charset="-122"/>
              </a:rPr>
              <a:t>taken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714CB-3483-4CBE-B379-A015D663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BA072-82AD-4B04-9119-7EEB8DC4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6DCF5-514B-4EFF-9189-07FEDC0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2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1CFFCAC-DE73-46EF-87B4-092E9644B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Simplest Scheme: Predict as TAKEN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840EA4F-9192-468C-BEE8-39DB797C3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Average misprediction rate</a:t>
            </a:r>
          </a:p>
          <a:p>
            <a:pPr lvl="1"/>
            <a:r>
              <a:rPr lang="en-US" altLang="zh-CN" dirty="0"/>
              <a:t>TAKEN = UNTAKEN </a:t>
            </a:r>
          </a:p>
          <a:p>
            <a:pPr lvl="1"/>
            <a:r>
              <a:rPr lang="en-US" altLang="zh-CN" dirty="0"/>
              <a:t>For the SPEC programs is 34%</a:t>
            </a:r>
          </a:p>
          <a:p>
            <a:r>
              <a:rPr lang="en-US" altLang="zh-CN" dirty="0"/>
              <a:t>The misprediction rate for the SPEC ranges</a:t>
            </a:r>
          </a:p>
          <a:p>
            <a:pPr lvl="1"/>
            <a:r>
              <a:rPr lang="en-US" altLang="zh-CN" dirty="0"/>
              <a:t>From not very accurate (59%) to highly accurate (9%)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3EF958-FDB5-404E-A2CF-C7EDB59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E5497F-104F-416A-8229-FB5742EA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020B4-CEF5-4DEC-A517-7D3C2466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464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C7DB0EC-DDEA-4746-9749-48E5FAC18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Direction-based Prediction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BB1270F-5F75-49ED-A78C-27A28ADF4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 on the basis of branch direction</a:t>
            </a:r>
          </a:p>
          <a:p>
            <a:pPr lvl="1"/>
            <a:r>
              <a:rPr lang="en-US" altLang="zh-CN" dirty="0"/>
              <a:t>Backward-going branches to be TAKEN </a:t>
            </a:r>
          </a:p>
          <a:p>
            <a:pPr lvl="1"/>
            <a:r>
              <a:rPr lang="en-US" altLang="zh-CN" dirty="0"/>
              <a:t>Forward-going branches to be NOT TAKEN</a:t>
            </a:r>
          </a:p>
          <a:p>
            <a:pPr lvl="1"/>
            <a:r>
              <a:rPr lang="en-US" altLang="zh-CN" dirty="0"/>
              <a:t>Misprediction rate: 30% ~ 40%</a:t>
            </a:r>
          </a:p>
          <a:p>
            <a:r>
              <a:rPr lang="en-US" altLang="zh-CN" dirty="0"/>
              <a:t>An enhanced direction-based prediction</a:t>
            </a:r>
          </a:p>
          <a:p>
            <a:pPr lvl="1"/>
            <a:r>
              <a:rPr lang="en-US" altLang="zh-CN" dirty="0"/>
              <a:t>Uses program context information</a:t>
            </a:r>
          </a:p>
          <a:p>
            <a:pPr lvl="2"/>
            <a:r>
              <a:rPr lang="en-US" altLang="zh-CN" dirty="0"/>
              <a:t>Using previous branch information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4941-1D8F-489F-8BEB-5DD359DE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53F9A-0C17-42FF-9BB3-59BCA19E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6A495-E044-49F9-AD9F-8488FA83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342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4E9B262-A56F-4D49-8DD7-9271214E1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Profile-based Prediction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18F8713-6287-431A-9520-8109592D4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 branches on the basis of profile information collected from earlier runs</a:t>
            </a:r>
          </a:p>
          <a:p>
            <a:pPr lvl="1"/>
            <a:r>
              <a:rPr lang="en-US" altLang="zh-CN" dirty="0"/>
              <a:t>An individual branch is often highly biased toward taken or untaken</a:t>
            </a:r>
          </a:p>
          <a:p>
            <a:pPr lvl="1"/>
            <a:r>
              <a:rPr lang="en-US" altLang="zh-CN" dirty="0"/>
              <a:t>INPUT sensitive</a:t>
            </a:r>
          </a:p>
          <a:p>
            <a:r>
              <a:rPr lang="en-US" altLang="zh-CN" dirty="0"/>
              <a:t>Varies widely</a:t>
            </a:r>
          </a:p>
          <a:p>
            <a:pPr lvl="1"/>
            <a:r>
              <a:rPr lang="en-US" altLang="zh-CN" dirty="0"/>
              <a:t>The FP, an average rate of 9% with a standard deviation of 4%</a:t>
            </a:r>
          </a:p>
          <a:p>
            <a:pPr lvl="1"/>
            <a:r>
              <a:rPr lang="en-US" altLang="zh-CN" dirty="0"/>
              <a:t>The integer, an average rate of 15% with a standard deviation of 5%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FAAF2-0B69-4FF9-9F54-B510C55E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75A00-7F95-4E55-BC9D-49FAC63E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BD1DD-F551-4BD7-A54A-0F2E860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759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47BB532-ECD2-4CD4-80A7-59B2D317C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Profile-based Predictor : Misprediction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89C5883-B7FB-4BC0-8E2B-629DB8525EE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FDBA9-6CDF-4CD1-A8F4-4AE68078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04CB6-C73C-4909-A2C7-37D4E42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795F5-0B0B-43A7-BEB2-2474F5BC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99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952FB-2D95-48D7-A0FE-89AD95E3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508F2-8E86-4074-A646-A7EF77D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6F05-5BB9-49FD-A899-7FD0C241B6F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30998-0EE4-41EF-AD99-0AA8CDA97C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RISC-V reading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243283-5A95-47D3-8D6F-D6EA4B520E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1st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BA6A1F-5210-4D11-B76D-F988147196A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2nd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97D974-94D1-4806-9841-E36E37CB43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3rd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15A5DB-42A0-4632-A292-0BFE8B23B8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Questions?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EAC3E1B-11BC-4148-ABD9-064DEC23FBD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5D34DE1-8B48-41F2-B9A8-9C5A6E7FB2E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A8A57C3-68C9-4C31-9D11-D04D6483E51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F283428-3B42-474D-8F81-9880520D84E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401B6AB-E101-4549-828E-34888FE148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FD3EF2D-039C-468B-9D08-51045695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222725-9F51-4984-A9FE-A200D43DB9B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>
              <a:extLst>
                <a:ext uri="{FF2B5EF4-FFF2-40B4-BE49-F238E27FC236}">
                  <a16:creationId xmlns:a16="http://schemas.microsoft.com/office/drawing/2014/main" id="{1CF99858-3214-4572-A169-D847BBC2C5D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ColorBlock">
              <a:extLst>
                <a:ext uri="{FF2B5EF4-FFF2-40B4-BE49-F238E27FC236}">
                  <a16:creationId xmlns:a16="http://schemas.microsoft.com/office/drawing/2014/main" id="{45833D71-4ABD-44A1-9330-015C7124D3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ypeText">
              <a:extLst>
                <a:ext uri="{FF2B5EF4-FFF2-40B4-BE49-F238E27FC236}">
                  <a16:creationId xmlns:a16="http://schemas.microsoft.com/office/drawing/2014/main" id="{ABDCB4CD-E43D-41C8-BCB7-E551E8498FC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BE272899-5633-4CED-B5D1-12705F3CA7D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  <a:endParaRPr lang="zh-CN" alt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DDA9470-0CE5-4E14-B9EA-ACF921DBE10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8028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6EFC49AC-C077-4A46-9F50-82810D215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Instructions Between Misprediction</a:t>
            </a:r>
            <a:endParaRPr lang="en-US" altLang="zh-CN" dirty="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1A0E708-2376-4925-AB81-A2926B0441E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3D7896-591D-4A41-8D2C-CE94F9E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F8A8355-BF01-4257-96EB-40EF3354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B7D2761-2E06-41BF-9975-BC502737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7566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5C8326E-5E56-45DD-8AA7-734EC298B4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 …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DDA8D8A-1EA4-441F-B001-99B0541445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The Simplest Dynamic Branch Prediction – Branch-Prediction Buffer (BPB)</a:t>
            </a:r>
          </a:p>
        </p:txBody>
      </p:sp>
    </p:spTree>
    <p:extLst>
      <p:ext uri="{BB962C8B-B14F-4D97-AF65-F5344CB8AC3E}">
        <p14:creationId xmlns:p14="http://schemas.microsoft.com/office/powerpoint/2010/main" val="1444222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FD8FB43-FB13-43B7-BCFC-16C492696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General Dynamic Branch Prediction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1FE18BE9-C64D-47D2-B27C-F2CD8ACC3613}"/>
              </a:ext>
            </a:extLst>
          </p:cNvPr>
          <p:cNvGrpSpPr>
            <a:grpSpLocks/>
          </p:cNvGrpSpPr>
          <p:nvPr/>
        </p:nvGrpSpPr>
        <p:grpSpPr bwMode="auto">
          <a:xfrm>
            <a:off x="710005" y="2022438"/>
            <a:ext cx="7467292" cy="3933886"/>
            <a:chOff x="0" y="0"/>
            <a:chExt cx="5166" cy="1928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866CBDBA-B304-4410-9DCD-78805E1E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0"/>
              <a:ext cx="1392" cy="8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Branch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Predictor</a:t>
              </a:r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6F390D7B-073F-42C7-B23C-D22C88123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5"/>
              <a:ext cx="1248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Incoming Branches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Address }</a:t>
              </a: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BE267822-1424-4AC6-BCD9-3A729EA67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" y="350"/>
              <a:ext cx="146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Prediction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Address, Value }</a:t>
              </a: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C9D54F9F-F094-4E6B-A515-B6BF17DDA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2" y="482"/>
              <a:ext cx="609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AF9BBBD1-8DBD-43DB-B371-2BE4AC382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3" y="482"/>
              <a:ext cx="584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94898491-9389-477D-933C-B99C77B14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" y="1393"/>
              <a:ext cx="146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Corrections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Address, Value }</a:t>
              </a: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D4BEF2BE-1FB4-4EA5-BF6F-6A0725D0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146"/>
              <a:ext cx="1584" cy="782"/>
            </a:xfrm>
            <a:prstGeom prst="flowChartInternalStorage">
              <a:avLst/>
            </a:prstGeom>
            <a:solidFill>
              <a:srgbClr val="A6F6E5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History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Information </a:t>
              </a:r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A70D1C51-379D-42BD-AB4F-C6D05D96E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2" y="1554"/>
              <a:ext cx="454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208BE6D8-1CEE-43FB-82BC-766EB9EFB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874"/>
              <a:ext cx="0" cy="272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E6E6E-A36E-47B9-9F5D-97427E8E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C7F4E-BA87-42CA-8676-75A72CF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EF803-4AFF-4C82-94B0-319ACB4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32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263B081-BE7C-4FA3-A5FB-20DCE0DAC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 Principles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69A29E-113E-4BD3-80B0-91CCC497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3746F3-8375-43E0-8AA5-B22AA814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CE76CC-6973-410A-B083-81523CD0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DBEDAF6D-9BBC-41E6-A5B8-7CBC59332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541005"/>
              </p:ext>
            </p:extLst>
          </p:nvPr>
        </p:nvGraphicFramePr>
        <p:xfrm>
          <a:off x="457199" y="1050926"/>
          <a:ext cx="8229599" cy="5451475"/>
        </p:xfrm>
        <a:graphic>
          <a:graphicData uri="http://schemas.openxmlformats.org/drawingml/2006/table">
            <a:tbl>
              <a:tblPr/>
              <a:tblGrid>
                <a:gridCol w="3188351">
                  <a:extLst>
                    <a:ext uri="{9D8B030D-6E8A-4147-A177-3AD203B41FA5}">
                      <a16:colId xmlns:a16="http://schemas.microsoft.com/office/drawing/2014/main" val="3795505162"/>
                    </a:ext>
                  </a:extLst>
                </a:gridCol>
                <a:gridCol w="5041248">
                  <a:extLst>
                    <a:ext uri="{9D8B030D-6E8A-4147-A177-3AD203B41FA5}">
                      <a16:colId xmlns:a16="http://schemas.microsoft.com/office/drawing/2014/main" val="2499722175"/>
                    </a:ext>
                  </a:extLst>
                </a:gridCol>
              </a:tblGrid>
              <a:tr h="55732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Predictor 0</a:t>
                      </a: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108288"/>
                  </a:ext>
                </a:extLst>
              </a:tr>
              <a:tr h="559037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Predictor 1</a:t>
                      </a: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24957"/>
                  </a:ext>
                </a:extLst>
              </a:tr>
              <a:tr h="56075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lower</a:t>
                      </a: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74216"/>
                  </a:ext>
                </a:extLst>
              </a:tr>
              <a:tr h="55732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bits</a:t>
                      </a: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39249"/>
                  </a:ext>
                </a:extLst>
              </a:tr>
              <a:tr h="55732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of the</a:t>
                      </a: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569557"/>
                  </a:ext>
                </a:extLst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branch</a:t>
                      </a: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36302"/>
                  </a:ext>
                </a:extLst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PC</a:t>
                      </a: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93402"/>
                  </a:ext>
                </a:extLst>
              </a:tr>
              <a:tr h="53331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778524"/>
                  </a:ext>
                </a:extLst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630373"/>
                  </a:ext>
                </a:extLst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Predictor 2</a:t>
                      </a:r>
                      <a:r>
                        <a:rPr kumimoji="0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445473"/>
                  </a:ext>
                </a:extLst>
              </a:tr>
            </a:tbl>
          </a:graphicData>
        </a:graphic>
      </p:graphicFrame>
      <p:sp>
        <p:nvSpPr>
          <p:cNvPr id="13" name="Line 49">
            <a:extLst>
              <a:ext uri="{FF2B5EF4-FFF2-40B4-BE49-F238E27FC236}">
                <a16:creationId xmlns:a16="http://schemas.microsoft.com/office/drawing/2014/main" id="{587B39B5-37F5-46E1-9F31-6287F69B1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9357" y="4662567"/>
            <a:ext cx="1781993" cy="7317"/>
          </a:xfrm>
          <a:prstGeom prst="line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51743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27A3D55-12C7-43B0-BF5A-B84F1C909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1-bit BPB Scheme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C767C2A8-A3E0-4409-8E79-35F9A86226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Prediction accuracy is about 80%</a:t>
            </a:r>
          </a:p>
          <a:p>
            <a:pPr lvl="1"/>
            <a:r>
              <a:rPr lang="en-US" altLang="zh-CN"/>
              <a:t>Almost all loop will predict incorrectly twice</a:t>
            </a:r>
            <a:endParaRPr lang="en-US" altLang="zh-CN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7C06AFB-DE4C-4DB6-AFB9-F740E81EE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475" y="3052007"/>
          <a:ext cx="7455050" cy="280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2375210" imgH="892098" progId="Word.Picture.8">
                  <p:embed/>
                </p:oleObj>
              </mc:Choice>
              <mc:Fallback>
                <p:oleObj r:id="rId3" imgW="2375210" imgH="892098" progId="Word.Picture.8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17C06AFB-DE4C-4DB6-AFB9-F740E81EE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475" y="3052007"/>
                        <a:ext cx="7455050" cy="280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3D02F-EC3C-4C1D-BB1F-C2EF9073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8294F52-62E6-4113-9697-6AEBFAC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24743C7-0EAD-4D56-889C-89724CE8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16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6531E95-4C97-4D85-BF45-6BFB9BE31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2-bit Scheme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9A8896C-B641-460F-A33A-81B594F82937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825626"/>
            <a:ext cx="7886700" cy="4351338"/>
            <a:chOff x="0" y="0"/>
            <a:chExt cx="4327" cy="2544"/>
          </a:xfrm>
        </p:grpSpPr>
        <p:sp>
          <p:nvSpPr>
            <p:cNvPr id="7" name="Arc 4">
              <a:extLst>
                <a:ext uri="{FF2B5EF4-FFF2-40B4-BE49-F238E27FC236}">
                  <a16:creationId xmlns:a16="http://schemas.microsoft.com/office/drawing/2014/main" id="{369C746F-E3CA-496A-90F0-73D7DBAB3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0"/>
              <a:ext cx="1148" cy="51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0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B06966E3-8FB0-4041-BDA2-82A14B69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1632" cy="672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11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581CFE20-9BEC-480C-BFF5-504F60D62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58"/>
              <a:ext cx="1632" cy="67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not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01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AF3A000E-80FF-4F93-AD42-21AB9C703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58"/>
              <a:ext cx="1632" cy="67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not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00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D4F282BB-A14E-4706-B835-098795BB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32"/>
              <a:ext cx="1632" cy="672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10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1BA946E-110A-4C8E-8C57-6226A27FB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24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4530AF7A-D976-45AE-BA81-AD87445ED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50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7DA46FDB-9FDB-4812-99B0-5D296FA53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912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8A7CC891-AD1B-41F6-9D78-192CCD27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938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19114BCC-59CB-4D68-9A85-C754F363A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911"/>
              <a:ext cx="50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F36A9D3A-71A5-4897-9354-9F84F8189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936"/>
              <a:ext cx="50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ACC71FD-518A-4268-8861-25DE44C34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34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 dirty="0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B04BCD5-6CC6-4FCD-80E7-70C6123B9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14"/>
              <a:ext cx="0" cy="34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C80445B7-C73A-4EE6-8C96-C92332E00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114"/>
              <a:ext cx="0" cy="344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D022D310-D950-4834-A0E0-028E7F38D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1103"/>
              <a:ext cx="50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6343AB5A-4372-4D3C-BDC4-20872703D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1103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87B9F295-790E-4EF9-937A-3E2B24AD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361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24" name="Arc 21">
              <a:extLst>
                <a:ext uri="{FF2B5EF4-FFF2-40B4-BE49-F238E27FC236}">
                  <a16:creationId xmlns:a16="http://schemas.microsoft.com/office/drawing/2014/main" id="{F6770CED-DF26-416E-9724-0141513CBA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4" y="2025"/>
              <a:ext cx="1148" cy="51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0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448771D9-839C-446E-B162-653494650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2128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A30374E-170A-4CBB-B6D6-7F1074A8C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" y="143"/>
              <a:ext cx="50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B9C1A-CB82-4FC0-9153-4E0D56D0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27" name="页脚占位符 26">
            <a:extLst>
              <a:ext uri="{FF2B5EF4-FFF2-40B4-BE49-F238E27FC236}">
                <a16:creationId xmlns:a16="http://schemas.microsoft.com/office/drawing/2014/main" id="{C785BE81-A8BF-4899-B6A7-D0858C8A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72F60CB3-96D4-4993-87D3-044AB0E0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6232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8A04CD0-1174-499B-BE7A-4FE5C1FEB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 Prediction Accuracy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FC640D6-1251-41B7-B425-91AFC54E6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Accuracy: 4K-entry 2-bits BPB, SPEC89, IBM Power</a:t>
            </a:r>
          </a:p>
          <a:p>
            <a:pPr lvl="1"/>
            <a:r>
              <a:rPr lang="en-US" altLang="zh-CN" dirty="0"/>
              <a:t>Accuracy: 82% ~ 99%</a:t>
            </a:r>
          </a:p>
          <a:p>
            <a:pPr lvl="1"/>
            <a:r>
              <a:rPr lang="en-US" altLang="zh-CN" dirty="0"/>
              <a:t>Integer average 11%</a:t>
            </a:r>
          </a:p>
          <a:p>
            <a:pPr lvl="2"/>
            <a:r>
              <a:rPr lang="en-US" altLang="zh-CN" dirty="0" err="1"/>
              <a:t>gcc</a:t>
            </a:r>
            <a:r>
              <a:rPr lang="en-US" altLang="zh-CN" dirty="0"/>
              <a:t>, espresso, </a:t>
            </a:r>
            <a:r>
              <a:rPr lang="en-US" altLang="zh-CN" dirty="0" err="1"/>
              <a:t>eqntott</a:t>
            </a:r>
            <a:r>
              <a:rPr lang="en-US" altLang="zh-CN" dirty="0"/>
              <a:t>, li</a:t>
            </a:r>
          </a:p>
          <a:p>
            <a:pPr lvl="1"/>
            <a:r>
              <a:rPr lang="en-US" altLang="zh-CN" dirty="0"/>
              <a:t>FP average 4%</a:t>
            </a:r>
          </a:p>
          <a:p>
            <a:pPr lvl="2"/>
            <a:r>
              <a:rPr lang="en-US" altLang="zh-CN" dirty="0"/>
              <a:t>nasa7, matrix300, </a:t>
            </a:r>
            <a:r>
              <a:rPr lang="en-US" altLang="zh-CN" dirty="0" err="1"/>
              <a:t>tomcatv</a:t>
            </a:r>
            <a:endParaRPr lang="en-US" altLang="zh-CN" dirty="0"/>
          </a:p>
          <a:p>
            <a:r>
              <a:rPr lang="en-US" altLang="zh-CN" dirty="0"/>
              <a:t>Why they are deference?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51612A-973F-4BB5-956A-F05B604A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8E667-FCD6-4ABE-9BF8-60712480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AA12F-3C23-4A29-A38A-9F46D269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771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6458C5F-8D10-47DE-BC1F-901F57942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Mispredictions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F343E33-CE82-431A-9DFC-77BC6EC627E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008840"/>
              </p:ext>
            </p:extLst>
          </p:nvPr>
        </p:nvGraphicFramePr>
        <p:xfrm>
          <a:off x="457200" y="1050925"/>
          <a:ext cx="8229600" cy="541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日期占位符 8">
            <a:extLst>
              <a:ext uri="{FF2B5EF4-FFF2-40B4-BE49-F238E27FC236}">
                <a16:creationId xmlns:a16="http://schemas.microsoft.com/office/drawing/2014/main" id="{1C3CF314-CC7C-423F-85E6-0C4A079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34E7006-6F65-4F70-948B-35A9D58A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E4F7BAA-8174-4A84-939B-82EC1F1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8918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DD29B3D-975E-474F-AD79-DD8ADA54C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The 2-bit Scheme</a:t>
            </a:r>
            <a:r>
              <a:rPr lang="en-US" altLang="zh-CN" dirty="0"/>
              <a:t>: an Alternative</a:t>
            </a:r>
            <a:endParaRPr lang="zh-CN" altLang="en-US" dirty="0"/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2A8638BF-A60B-402D-89FC-C8A3E11288FA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2106613"/>
            <a:ext cx="8483600" cy="3995737"/>
            <a:chOff x="0" y="0"/>
            <a:chExt cx="10680" cy="6358"/>
          </a:xfrm>
        </p:grpSpPr>
        <p:sp>
          <p:nvSpPr>
            <p:cNvPr id="58372" name="Arc 4">
              <a:extLst>
                <a:ext uri="{FF2B5EF4-FFF2-40B4-BE49-F238E27FC236}">
                  <a16:creationId xmlns:a16="http://schemas.microsoft.com/office/drawing/2014/main" id="{9C17B130-A788-432E-AC3D-F5F789F4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0"/>
              <a:ext cx="2870" cy="12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0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73" name="Oval 5">
              <a:extLst>
                <a:ext uri="{FF2B5EF4-FFF2-40B4-BE49-F238E27FC236}">
                  <a16:creationId xmlns:a16="http://schemas.microsoft.com/office/drawing/2014/main" id="{E98C34D2-332D-47B1-BEA9-E42FAB572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1"/>
              <a:ext cx="4081" cy="1680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11</a:t>
              </a:r>
            </a:p>
          </p:txBody>
        </p:sp>
        <p:sp>
          <p:nvSpPr>
            <p:cNvPr id="58374" name="Oval 6">
              <a:extLst>
                <a:ext uri="{FF2B5EF4-FFF2-40B4-BE49-F238E27FC236}">
                  <a16:creationId xmlns:a16="http://schemas.microsoft.com/office/drawing/2014/main" id="{4845014A-6F08-46DC-8A97-133746DF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"/>
              <a:ext cx="4081" cy="168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not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01</a:t>
              </a:r>
            </a:p>
          </p:txBody>
        </p:sp>
        <p:sp>
          <p:nvSpPr>
            <p:cNvPr id="58375" name="Oval 7">
              <a:extLst>
                <a:ext uri="{FF2B5EF4-FFF2-40B4-BE49-F238E27FC236}">
                  <a16:creationId xmlns:a16="http://schemas.microsoft.com/office/drawing/2014/main" id="{9AB7E907-BC1A-4BDA-9142-0B75195C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" y="3645"/>
              <a:ext cx="4081" cy="168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not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00</a:t>
              </a:r>
            </a:p>
          </p:txBody>
        </p:sp>
        <p:sp>
          <p:nvSpPr>
            <p:cNvPr id="58376" name="Oval 8">
              <a:extLst>
                <a:ext uri="{FF2B5EF4-FFF2-40B4-BE49-F238E27FC236}">
                  <a16:creationId xmlns:a16="http://schemas.microsoft.com/office/drawing/2014/main" id="{1B71F322-E48E-45A8-A56A-0A578543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" y="1081"/>
              <a:ext cx="4081" cy="1680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Predict taken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10</a:t>
              </a:r>
            </a:p>
          </p:txBody>
        </p:sp>
        <p:sp>
          <p:nvSpPr>
            <p:cNvPr id="58377" name="Line 9">
              <a:extLst>
                <a:ext uri="{FF2B5EF4-FFF2-40B4-BE49-F238E27FC236}">
                  <a16:creationId xmlns:a16="http://schemas.microsoft.com/office/drawing/2014/main" id="{458D5495-4248-4ECB-9B21-8BD94C02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" y="1561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78" name="Line 10">
              <a:extLst>
                <a:ext uri="{FF2B5EF4-FFF2-40B4-BE49-F238E27FC236}">
                  <a16:creationId xmlns:a16="http://schemas.microsoft.com/office/drawing/2014/main" id="{E06E7351-0646-4C30-86CE-A48F28C91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" y="4125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79" name="Line 11">
              <a:extLst>
                <a:ext uri="{FF2B5EF4-FFF2-40B4-BE49-F238E27FC236}">
                  <a16:creationId xmlns:a16="http://schemas.microsoft.com/office/drawing/2014/main" id="{3EF988FA-389B-489F-BE23-15BF31F61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9" y="2281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80" name="Line 12">
              <a:extLst>
                <a:ext uri="{FF2B5EF4-FFF2-40B4-BE49-F238E27FC236}">
                  <a16:creationId xmlns:a16="http://schemas.microsoft.com/office/drawing/2014/main" id="{AC498B82-47B6-4F82-AC92-B974E7BA9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9" y="4845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81" name="Text Box 13">
              <a:extLst>
                <a:ext uri="{FF2B5EF4-FFF2-40B4-BE49-F238E27FC236}">
                  <a16:creationId xmlns:a16="http://schemas.microsoft.com/office/drawing/2014/main" id="{BA0B4DB7-D2F4-4A30-99B9-608E8D58D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2276"/>
              <a:ext cx="1263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  <p:sp>
          <p:nvSpPr>
            <p:cNvPr id="58382" name="Text Box 14">
              <a:extLst>
                <a:ext uri="{FF2B5EF4-FFF2-40B4-BE49-F238E27FC236}">
                  <a16:creationId xmlns:a16="http://schemas.microsoft.com/office/drawing/2014/main" id="{14F8F6F6-AD27-4DA6-A158-81BBED1B9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4840"/>
              <a:ext cx="1263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  <p:sp>
          <p:nvSpPr>
            <p:cNvPr id="58383" name="Text Box 15">
              <a:extLst>
                <a:ext uri="{FF2B5EF4-FFF2-40B4-BE49-F238E27FC236}">
                  <a16:creationId xmlns:a16="http://schemas.microsoft.com/office/drawing/2014/main" id="{A7E69D0E-677D-4471-9E1C-67879EE0D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7" y="836"/>
              <a:ext cx="1951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58384" name="Line 16">
              <a:extLst>
                <a:ext uri="{FF2B5EF4-FFF2-40B4-BE49-F238E27FC236}">
                  <a16:creationId xmlns:a16="http://schemas.microsoft.com/office/drawing/2014/main" id="{04A203D6-AE61-4BC8-8F5B-C26D1903B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9" y="2786"/>
              <a:ext cx="5012" cy="107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85" name="Line 17">
              <a:extLst>
                <a:ext uri="{FF2B5EF4-FFF2-40B4-BE49-F238E27FC236}">
                  <a16:creationId xmlns:a16="http://schemas.microsoft.com/office/drawing/2014/main" id="{4C7CFE19-A83A-42AC-8010-AC930AF32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496"/>
              <a:ext cx="5214" cy="1149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86" name="Text Box 18">
              <a:extLst>
                <a:ext uri="{FF2B5EF4-FFF2-40B4-BE49-F238E27FC236}">
                  <a16:creationId xmlns:a16="http://schemas.microsoft.com/office/drawing/2014/main" id="{6B4E6B9C-D940-475E-8BC5-27F4EB0CA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2718"/>
              <a:ext cx="1261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  <p:sp>
          <p:nvSpPr>
            <p:cNvPr id="58387" name="Text Box 19">
              <a:extLst>
                <a:ext uri="{FF2B5EF4-FFF2-40B4-BE49-F238E27FC236}">
                  <a16:creationId xmlns:a16="http://schemas.microsoft.com/office/drawing/2014/main" id="{31CF1443-16A5-4B45-9DD1-65A5A2F29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1" y="3059"/>
              <a:ext cx="194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58388" name="Text Box 20">
              <a:extLst>
                <a:ext uri="{FF2B5EF4-FFF2-40B4-BE49-F238E27FC236}">
                  <a16:creationId xmlns:a16="http://schemas.microsoft.com/office/drawing/2014/main" id="{57269775-6DBC-45CD-BFB3-AD7C6813C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" y="3400"/>
              <a:ext cx="1951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58389" name="Arc 21">
              <a:extLst>
                <a:ext uri="{FF2B5EF4-FFF2-40B4-BE49-F238E27FC236}">
                  <a16:creationId xmlns:a16="http://schemas.microsoft.com/office/drawing/2014/main" id="{AD4422D7-9C9F-4A81-AE62-E77CD0EBD96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211" y="5062"/>
              <a:ext cx="2870" cy="12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0" extrusionOk="0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58390" name="Text Box 22">
              <a:extLst>
                <a:ext uri="{FF2B5EF4-FFF2-40B4-BE49-F238E27FC236}">
                  <a16:creationId xmlns:a16="http://schemas.microsoft.com/office/drawing/2014/main" id="{8E1367BB-54A0-48D8-A8A7-F4334C81A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" y="5320"/>
              <a:ext cx="1951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Not taken</a:t>
              </a:r>
            </a:p>
          </p:txBody>
        </p:sp>
        <p:sp>
          <p:nvSpPr>
            <p:cNvPr id="58391" name="Text Box 23">
              <a:extLst>
                <a:ext uri="{FF2B5EF4-FFF2-40B4-BE49-F238E27FC236}">
                  <a16:creationId xmlns:a16="http://schemas.microsoft.com/office/drawing/2014/main" id="{DF3C1EF1-8F97-4D87-A57C-0DAE7EFA6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356"/>
              <a:ext cx="1261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3">
                  <a:latin typeface="Century Gothic" panose="020B0502020202020204" pitchFamily="34" charset="0"/>
                  <a:ea typeface="+mn-ea"/>
                </a:rPr>
                <a:t>Taken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6CBCC-2117-434B-BA53-079047C8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1EA85-49EB-4BCF-B786-C23FC51D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0432B-ACD4-442C-8CB5-B60AE9BE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330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7BCA776-311A-46D8-9A61-3AB9A1D2B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Entries Mis : 4K vs. Unlimited, 2bit/entry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7F0B18-6A0A-4AF3-A9ED-698E98CA88A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00528"/>
              </p:ext>
            </p:extLst>
          </p:nvPr>
        </p:nvGraphicFramePr>
        <p:xfrm>
          <a:off x="457200" y="1050925"/>
          <a:ext cx="8229600" cy="541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日期占位符 8">
            <a:extLst>
              <a:ext uri="{FF2B5EF4-FFF2-40B4-BE49-F238E27FC236}">
                <a16:creationId xmlns:a16="http://schemas.microsoft.com/office/drawing/2014/main" id="{151D12B7-6890-4B15-91B5-77A03E32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3EB8EB5-E6A3-4F17-A932-48457E6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EFCE1CF-3749-4EAE-9F79-9FA2D081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166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C0B0C-071D-4E88-BEB3-86E55E0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Fields of all Instructions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DEBE7-B97C-4256-8572-FD0A12EB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</a:t>
            </a:r>
          </a:p>
          <a:p>
            <a:r>
              <a:rPr lang="en-US" altLang="zh-CN" dirty="0"/>
              <a:t>Operands</a:t>
            </a:r>
          </a:p>
          <a:p>
            <a:pPr lvl="1"/>
            <a:r>
              <a:rPr lang="en-US" altLang="zh-CN" dirty="0"/>
              <a:t>Operand 1</a:t>
            </a:r>
          </a:p>
          <a:p>
            <a:pPr lvl="1"/>
            <a:r>
              <a:rPr lang="en-US" altLang="zh-CN" dirty="0"/>
              <a:t>Operand 2</a:t>
            </a:r>
          </a:p>
          <a:p>
            <a:pPr lvl="1"/>
            <a:r>
              <a:rPr lang="en-US" altLang="zh-CN" dirty="0"/>
              <a:t>Operand 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757F7-16D0-4B03-A15E-8F18881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CF0DC-7ADE-4C19-AFF8-C4D3D844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5907FFE-13EC-49A2-A244-58CC01CB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236DEB1-4AFA-4146-BC33-E3F7E92F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BPB: Typical Implementations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ADC5D7-D331-4474-8CB8-8453BEF5A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 a “cache”</a:t>
            </a:r>
          </a:p>
          <a:p>
            <a:r>
              <a:rPr lang="en-US" altLang="zh-CN"/>
              <a:t>Accessed with the instruction address during the IF</a:t>
            </a:r>
          </a:p>
          <a:p>
            <a:r>
              <a:rPr lang="en-US" altLang="zh-CN"/>
              <a:t>Attached to instruction cache</a:t>
            </a:r>
          </a:p>
          <a:p>
            <a:r>
              <a:rPr lang="en-US" altLang="zh-CN"/>
              <a:t>If the instruction is decoded as a branch -&gt; the bits fetched predict it as</a:t>
            </a:r>
          </a:p>
          <a:p>
            <a:pPr lvl="1"/>
            <a:r>
              <a:rPr lang="en-US" altLang="zh-CN"/>
              <a:t>Taken -&gt; fetching begins from the target as soon as the PC is known</a:t>
            </a:r>
          </a:p>
          <a:p>
            <a:pPr lvl="1"/>
            <a:r>
              <a:rPr lang="en-US" altLang="zh-CN"/>
              <a:t>Not taken -&gt; sequential fetching continues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0DDCA-D16F-4703-888E-2D5A2652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6BA16-9B0B-4B83-9940-E9AC2D4F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16B44-1A77-4E0C-890F-827F693B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3035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4F64C57-0DD7-4629-A4B2-00669A1F6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BPB: an Instruction Address</a:t>
            </a: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EA4DB495-A569-4B25-9F32-A089A6C70742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1849438"/>
            <a:ext cx="4781550" cy="393700"/>
            <a:chOff x="0" y="0"/>
            <a:chExt cx="3012" cy="33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02C778D-8853-4340-B054-0D4653B60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3"/>
              <a:ext cx="1764" cy="2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8" b="1">
                <a:latin typeface="Century Gothic" panose="020B0502020202020204" pitchFamily="34" charset="0"/>
                <a:ea typeface="+mn-ea"/>
              </a:endParaRPr>
            </a:p>
          </p:txBody>
        </p:sp>
        <p:grpSp>
          <p:nvGrpSpPr>
            <p:cNvPr id="60421" name="Group 5">
              <a:extLst>
                <a:ext uri="{FF2B5EF4-FFF2-40B4-BE49-F238E27FC236}">
                  <a16:creationId xmlns:a16="http://schemas.microsoft.com/office/drawing/2014/main" id="{E03EAC6C-F0DF-41FE-8A2A-47DAD42BB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4" y="23"/>
              <a:ext cx="288" cy="240"/>
              <a:chOff x="0" y="0"/>
              <a:chExt cx="288" cy="240"/>
            </a:xfrm>
          </p:grpSpPr>
          <p:sp>
            <p:nvSpPr>
              <p:cNvPr id="63494" name="Rectangle 6">
                <a:extLst>
                  <a:ext uri="{FF2B5EF4-FFF2-40B4-BE49-F238E27FC236}">
                    <a16:creationId xmlns:a16="http://schemas.microsoft.com/office/drawing/2014/main" id="{EA8DC77B-630E-45FD-ACE2-D7BD4ED4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3495" name="Line 7">
                <a:extLst>
                  <a:ext uri="{FF2B5EF4-FFF2-40B4-BE49-F238E27FC236}">
                    <a16:creationId xmlns:a16="http://schemas.microsoft.com/office/drawing/2014/main" id="{1BE57D61-87A5-4B71-B48C-956A48BE7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44"/>
                <a:ext cx="0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9F0C60D8-3703-4F73-AE6A-3A0F72CBB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63497" name="Text Box 9">
              <a:extLst>
                <a:ext uri="{FF2B5EF4-FFF2-40B4-BE49-F238E27FC236}">
                  <a16:creationId xmlns:a16="http://schemas.microsoft.com/office/drawing/2014/main" id="{2E9DDBB0-E6CE-44D0-BB44-48A9FAF91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63498" name="Text Box 10">
              <a:extLst>
                <a:ext uri="{FF2B5EF4-FFF2-40B4-BE49-F238E27FC236}">
                  <a16:creationId xmlns:a16="http://schemas.microsoft.com/office/drawing/2014/main" id="{BFDE03D8-0178-4569-99FA-ED3D02F91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6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Fetch PC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71812A-7E3C-4B88-B938-8C5AA46B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8904F0-9B50-4E5F-8E83-3D11EC26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B60EE-E225-41B4-8BB8-431768B0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9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DDD0ABB-A16D-4051-B36D-5CD582B7F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</a:t>
            </a:r>
            <a:r>
              <a:rPr lang="en-US" altLang="zh-CN"/>
              <a:t>PB: IFatch and 2</a:t>
            </a:r>
            <a:r>
              <a:rPr lang="en-US" altLang="zh-CN" baseline="30000"/>
              <a:t>k</a:t>
            </a:r>
            <a:r>
              <a:rPr lang="en-US" altLang="zh-CN"/>
              <a:t> 2 bits Predicter Select</a:t>
            </a: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BC351E95-CE7B-4FBB-A337-3FDABE8C6EF5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1849438"/>
            <a:ext cx="4781550" cy="393700"/>
            <a:chOff x="0" y="0"/>
            <a:chExt cx="3012" cy="33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88509D4F-0165-4A74-B290-C6C41F51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3"/>
              <a:ext cx="1764" cy="2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8" b="1">
                <a:latin typeface="Century Gothic" panose="020B0502020202020204" pitchFamily="34" charset="0"/>
                <a:ea typeface="+mn-ea"/>
              </a:endParaRPr>
            </a:p>
          </p:txBody>
        </p:sp>
        <p:grpSp>
          <p:nvGrpSpPr>
            <p:cNvPr id="61483" name="Group 5">
              <a:extLst>
                <a:ext uri="{FF2B5EF4-FFF2-40B4-BE49-F238E27FC236}">
                  <a16:creationId xmlns:a16="http://schemas.microsoft.com/office/drawing/2014/main" id="{7767FEA2-2267-4AA5-8E90-AC5FDC62F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4" y="23"/>
              <a:ext cx="288" cy="240"/>
              <a:chOff x="0" y="0"/>
              <a:chExt cx="288" cy="240"/>
            </a:xfrm>
          </p:grpSpPr>
          <p:sp>
            <p:nvSpPr>
              <p:cNvPr id="64518" name="Rectangle 6">
                <a:extLst>
                  <a:ext uri="{FF2B5EF4-FFF2-40B4-BE49-F238E27FC236}">
                    <a16:creationId xmlns:a16="http://schemas.microsoft.com/office/drawing/2014/main" id="{19208AC0-CA4D-4A03-92E5-184255FDE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19" name="Line 7">
                <a:extLst>
                  <a:ext uri="{FF2B5EF4-FFF2-40B4-BE49-F238E27FC236}">
                    <a16:creationId xmlns:a16="http://schemas.microsoft.com/office/drawing/2014/main" id="{C09E5E58-0005-481A-887F-67FF3A7CC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44"/>
                <a:ext cx="0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EFA9955A-C039-4C79-A8EE-714FF925D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64521" name="Text Box 9">
              <a:extLst>
                <a:ext uri="{FF2B5EF4-FFF2-40B4-BE49-F238E27FC236}">
                  <a16:creationId xmlns:a16="http://schemas.microsoft.com/office/drawing/2014/main" id="{0A76E914-232F-4A3D-B860-27D6ADDB3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64522" name="Text Box 10">
              <a:extLst>
                <a:ext uri="{FF2B5EF4-FFF2-40B4-BE49-F238E27FC236}">
                  <a16:creationId xmlns:a16="http://schemas.microsoft.com/office/drawing/2014/main" id="{82849366-8D74-451C-9A5B-1B566C72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6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Fetch PC</a:t>
              </a:r>
            </a:p>
          </p:txBody>
        </p:sp>
      </p:grpSp>
      <p:grpSp>
        <p:nvGrpSpPr>
          <p:cNvPr id="61444" name="Group 11">
            <a:extLst>
              <a:ext uri="{FF2B5EF4-FFF2-40B4-BE49-F238E27FC236}">
                <a16:creationId xmlns:a16="http://schemas.microsoft.com/office/drawing/2014/main" id="{7CEE6E44-C186-42BE-B12A-CD8A422C6B3E}"/>
              </a:ext>
            </a:extLst>
          </p:cNvPr>
          <p:cNvGrpSpPr>
            <a:grpSpLocks/>
          </p:cNvGrpSpPr>
          <p:nvPr/>
        </p:nvGrpSpPr>
        <p:grpSpPr bwMode="auto">
          <a:xfrm>
            <a:off x="0" y="2251075"/>
            <a:ext cx="5835650" cy="1800225"/>
            <a:chOff x="0" y="0"/>
            <a:chExt cx="3676" cy="1512"/>
          </a:xfrm>
        </p:grpSpPr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8B3574C5-2871-40C6-90B1-A2B3F1CF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17"/>
              <a:ext cx="1872" cy="771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I-Cache</a:t>
              </a:r>
            </a:p>
          </p:txBody>
        </p:sp>
        <p:sp>
          <p:nvSpPr>
            <p:cNvPr id="64525" name="未知">
              <a:extLst>
                <a:ext uri="{FF2B5EF4-FFF2-40B4-BE49-F238E27FC236}">
                  <a16:creationId xmlns:a16="http://schemas.microsoft.com/office/drawing/2014/main" id="{99E8E8CC-60F8-41BD-A8A4-E8D487C3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" y="217"/>
              <a:ext cx="720" cy="239"/>
            </a:xfrm>
            <a:custGeom>
              <a:avLst/>
              <a:gdLst>
                <a:gd name="T0" fmla="*/ 720 w 720"/>
                <a:gd name="T1" fmla="*/ 0 h 384"/>
                <a:gd name="T2" fmla="*/ 720 w 720"/>
                <a:gd name="T3" fmla="*/ 384 h 384"/>
                <a:gd name="T4" fmla="*/ 0 w 7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4526" name="Rectangle 14">
              <a:extLst>
                <a:ext uri="{FF2B5EF4-FFF2-40B4-BE49-F238E27FC236}">
                  <a16:creationId xmlns:a16="http://schemas.microsoft.com/office/drawing/2014/main" id="{9405D8C2-0C04-41C0-A3F4-B9CCB1C0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248"/>
              <a:ext cx="912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Opcode</a:t>
              </a:r>
            </a:p>
          </p:txBody>
        </p:sp>
        <p:sp>
          <p:nvSpPr>
            <p:cNvPr id="64527" name="Rectangle 15">
              <a:extLst>
                <a:ext uri="{FF2B5EF4-FFF2-40B4-BE49-F238E27FC236}">
                  <a16:creationId xmlns:a16="http://schemas.microsoft.com/office/drawing/2014/main" id="{15847283-882E-4C6E-AFF9-C23CC5A0F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248"/>
              <a:ext cx="96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offset</a:t>
              </a:r>
            </a:p>
          </p:txBody>
        </p:sp>
        <p:sp>
          <p:nvSpPr>
            <p:cNvPr id="64528" name="Line 16">
              <a:extLst>
                <a:ext uri="{FF2B5EF4-FFF2-40B4-BE49-F238E27FC236}">
                  <a16:creationId xmlns:a16="http://schemas.microsoft.com/office/drawing/2014/main" id="{2EED8001-6454-4C89-B962-4508DC442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988"/>
              <a:ext cx="0" cy="2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4529" name="Rectangle 17">
              <a:extLst>
                <a:ext uri="{FF2B5EF4-FFF2-40B4-BE49-F238E27FC236}">
                  <a16:creationId xmlns:a16="http://schemas.microsoft.com/office/drawing/2014/main" id="{DAA501BB-4AD1-4E1B-8919-3A409DE1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248"/>
              <a:ext cx="24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4530" name="AutoShape 18">
              <a:extLst>
                <a:ext uri="{FF2B5EF4-FFF2-40B4-BE49-F238E27FC236}">
                  <a16:creationId xmlns:a16="http://schemas.microsoft.com/office/drawing/2014/main" id="{2CC22864-A265-4ABE-A68C-AE3498814C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91" y="-767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4531" name="Text Box 19">
              <a:extLst>
                <a:ext uri="{FF2B5EF4-FFF2-40B4-BE49-F238E27FC236}">
                  <a16:creationId xmlns:a16="http://schemas.microsoft.com/office/drawing/2014/main" id="{2F3F729D-805B-4CE5-98CE-A56D59425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13"/>
              <a:ext cx="75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Instruction</a:t>
              </a:r>
            </a:p>
          </p:txBody>
        </p:sp>
      </p:grpSp>
      <p:grpSp>
        <p:nvGrpSpPr>
          <p:cNvPr id="61445" name="Group 20">
            <a:extLst>
              <a:ext uri="{FF2B5EF4-FFF2-40B4-BE49-F238E27FC236}">
                <a16:creationId xmlns:a16="http://schemas.microsoft.com/office/drawing/2014/main" id="{FAE0412D-30A5-4468-ADA7-A28E94ACDB76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876425"/>
            <a:ext cx="3660775" cy="3343275"/>
            <a:chOff x="0" y="0"/>
            <a:chExt cx="2306" cy="2808"/>
          </a:xfrm>
        </p:grpSpPr>
        <p:grpSp>
          <p:nvGrpSpPr>
            <p:cNvPr id="61446" name="Group 21">
              <a:extLst>
                <a:ext uri="{FF2B5EF4-FFF2-40B4-BE49-F238E27FC236}">
                  <a16:creationId xmlns:a16="http://schemas.microsoft.com/office/drawing/2014/main" id="{0C4AE303-4F1B-486B-AFA7-98BF15E4D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83"/>
              <a:ext cx="960" cy="408"/>
              <a:chOff x="0" y="0"/>
              <a:chExt cx="960" cy="408"/>
            </a:xfrm>
          </p:grpSpPr>
          <p:sp>
            <p:nvSpPr>
              <p:cNvPr id="64534" name="AutoShape 22">
                <a:extLst>
                  <a:ext uri="{FF2B5EF4-FFF2-40B4-BE49-F238E27FC236}">
                    <a16:creationId xmlns:a16="http://schemas.microsoft.com/office/drawing/2014/main" id="{55A25425-6A9B-4DA2-9365-34A645ECFDE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32" y="-13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35" name="未知">
                <a:extLst>
                  <a:ext uri="{FF2B5EF4-FFF2-40B4-BE49-F238E27FC236}">
                    <a16:creationId xmlns:a16="http://schemas.microsoft.com/office/drawing/2014/main" id="{3801252C-A889-404B-9FCC-98C53372D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72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0 w 768"/>
                  <a:gd name="T3" fmla="*/ 336 h 336"/>
                  <a:gd name="T4" fmla="*/ 768 w 7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36" name="Line 24">
                <a:extLst>
                  <a:ext uri="{FF2B5EF4-FFF2-40B4-BE49-F238E27FC236}">
                    <a16:creationId xmlns:a16="http://schemas.microsoft.com/office/drawing/2014/main" id="{2138E778-5A93-4271-A9B3-E8F05F47D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68"/>
                <a:ext cx="144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37" name="Text Box 25">
                <a:extLst>
                  <a:ext uri="{FF2B5EF4-FFF2-40B4-BE49-F238E27FC236}">
                    <a16:creationId xmlns:a16="http://schemas.microsoft.com/office/drawing/2014/main" id="{4BF6DE92-FF3B-4118-97D8-BC1F6B312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" y="74"/>
                <a:ext cx="191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88" b="1">
                    <a:latin typeface="Century Gothic" panose="020B0502020202020204" pitchFamily="34" charset="0"/>
                    <a:ea typeface="+mn-ea"/>
                  </a:rPr>
                  <a:t>k</a:t>
                </a:r>
              </a:p>
            </p:txBody>
          </p:sp>
        </p:grpSp>
        <p:sp>
          <p:nvSpPr>
            <p:cNvPr id="64538" name="Text Box 26">
              <a:extLst>
                <a:ext uri="{FF2B5EF4-FFF2-40B4-BE49-F238E27FC236}">
                  <a16:creationId xmlns:a16="http://schemas.microsoft.com/office/drawing/2014/main" id="{9A9844CC-7C46-418D-A5BA-F454D71B1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43"/>
              <a:ext cx="124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B</a:t>
              </a: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PB</a:t>
              </a: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 Index</a:t>
              </a:r>
            </a:p>
          </p:txBody>
        </p:sp>
        <p:sp>
          <p:nvSpPr>
            <p:cNvPr id="64539" name="Text Box 27">
              <a:extLst>
                <a:ext uri="{FF2B5EF4-FFF2-40B4-BE49-F238E27FC236}">
                  <a16:creationId xmlns:a16="http://schemas.microsoft.com/office/drawing/2014/main" id="{564BC713-EADA-4A42-8458-BB05BD5A6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580"/>
              <a:ext cx="806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2</a:t>
              </a:r>
              <a:r>
                <a:rPr lang="zh-CN" altLang="en-US" sz="1588" b="1" i="1" baseline="30000">
                  <a:latin typeface="Century Gothic" panose="020B0502020202020204" pitchFamily="34" charset="0"/>
                  <a:ea typeface="+mn-ea"/>
                </a:rPr>
                <a:t>k</a:t>
              </a: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-entry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BPB</a:t>
              </a: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2 bits/entry</a:t>
              </a:r>
            </a:p>
          </p:txBody>
        </p:sp>
        <p:sp>
          <p:nvSpPr>
            <p:cNvPr id="64540" name="Text Box 28">
              <a:extLst>
                <a:ext uri="{FF2B5EF4-FFF2-40B4-BE49-F238E27FC236}">
                  <a16:creationId xmlns:a16="http://schemas.microsoft.com/office/drawing/2014/main" id="{566C1F93-623C-49ED-975D-34E53C2BF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525"/>
              <a:ext cx="106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Taken/¬Taken?</a:t>
              </a:r>
            </a:p>
          </p:txBody>
        </p:sp>
        <p:grpSp>
          <p:nvGrpSpPr>
            <p:cNvPr id="61450" name="Group 29">
              <a:extLst>
                <a:ext uri="{FF2B5EF4-FFF2-40B4-BE49-F238E27FC236}">
                  <a16:creationId xmlns:a16="http://schemas.microsoft.com/office/drawing/2014/main" id="{60C29AE1-2F15-47F8-8FB1-D8729E1AE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67"/>
              <a:ext cx="288" cy="2280"/>
              <a:chOff x="0" y="0"/>
              <a:chExt cx="288" cy="2280"/>
            </a:xfrm>
          </p:grpSpPr>
          <p:grpSp>
            <p:nvGrpSpPr>
              <p:cNvPr id="61452" name="Group 30">
                <a:extLst>
                  <a:ext uri="{FF2B5EF4-FFF2-40B4-BE49-F238E27FC236}">
                    <a16:creationId xmlns:a16="http://schemas.microsoft.com/office/drawing/2014/main" id="{46D36181-6F01-410A-9674-9ABE1EADC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88" cy="240"/>
                <a:chOff x="0" y="0"/>
                <a:chExt cx="288" cy="240"/>
              </a:xfrm>
            </p:grpSpPr>
            <p:sp>
              <p:nvSpPr>
                <p:cNvPr id="64543" name="Rectangle 31">
                  <a:extLst>
                    <a:ext uri="{FF2B5EF4-FFF2-40B4-BE49-F238E27FC236}">
                      <a16:creationId xmlns:a16="http://schemas.microsoft.com/office/drawing/2014/main" id="{602C08A3-838B-4C6A-99A5-EC7DF1C9B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4544" name="Line 32">
                  <a:extLst>
                    <a:ext uri="{FF2B5EF4-FFF2-40B4-BE49-F238E27FC236}">
                      <a16:creationId xmlns:a16="http://schemas.microsoft.com/office/drawing/2014/main" id="{5F838BB6-2614-4779-A7C1-B7B066F26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1453" name="Group 33">
                <a:extLst>
                  <a:ext uri="{FF2B5EF4-FFF2-40B4-BE49-F238E27FC236}">
                    <a16:creationId xmlns:a16="http://schemas.microsoft.com/office/drawing/2014/main" id="{06F3F26B-B90F-46AD-A9F9-30367A371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288" cy="240"/>
                <a:chOff x="0" y="0"/>
                <a:chExt cx="288" cy="240"/>
              </a:xfrm>
            </p:grpSpPr>
            <p:sp>
              <p:nvSpPr>
                <p:cNvPr id="64546" name="Rectangle 34">
                  <a:extLst>
                    <a:ext uri="{FF2B5EF4-FFF2-40B4-BE49-F238E27FC236}">
                      <a16:creationId xmlns:a16="http://schemas.microsoft.com/office/drawing/2014/main" id="{3F257126-B76B-457E-B1A8-8D36B6A5B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4547" name="Line 35">
                  <a:extLst>
                    <a:ext uri="{FF2B5EF4-FFF2-40B4-BE49-F238E27FC236}">
                      <a16:creationId xmlns:a16="http://schemas.microsoft.com/office/drawing/2014/main" id="{DA921FA4-99D6-497E-B99B-D7678786B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1454" name="Group 36">
                <a:extLst>
                  <a:ext uri="{FF2B5EF4-FFF2-40B4-BE49-F238E27FC236}">
                    <a16:creationId xmlns:a16="http://schemas.microsoft.com/office/drawing/2014/main" id="{2CA06FE0-CB35-4A50-A6DF-4CD8BA8AD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288" cy="240"/>
                <a:chOff x="0" y="0"/>
                <a:chExt cx="288" cy="240"/>
              </a:xfrm>
            </p:grpSpPr>
            <p:sp>
              <p:nvSpPr>
                <p:cNvPr id="64549" name="Rectangle 37">
                  <a:extLst>
                    <a:ext uri="{FF2B5EF4-FFF2-40B4-BE49-F238E27FC236}">
                      <a16:creationId xmlns:a16="http://schemas.microsoft.com/office/drawing/2014/main" id="{87F7CB03-8A1D-4746-A96F-0303C766B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4550" name="Line 38">
                  <a:extLst>
                    <a:ext uri="{FF2B5EF4-FFF2-40B4-BE49-F238E27FC236}">
                      <a16:creationId xmlns:a16="http://schemas.microsoft.com/office/drawing/2014/main" id="{EF98A618-E87B-4CDC-90BE-87BD2B9A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1455" name="Group 39">
                <a:extLst>
                  <a:ext uri="{FF2B5EF4-FFF2-40B4-BE49-F238E27FC236}">
                    <a16:creationId xmlns:a16="http://schemas.microsoft.com/office/drawing/2014/main" id="{7D9E0DC5-88C9-431E-B453-84F738754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80"/>
                <a:ext cx="288" cy="240"/>
                <a:chOff x="0" y="0"/>
                <a:chExt cx="288" cy="240"/>
              </a:xfrm>
            </p:grpSpPr>
            <p:sp>
              <p:nvSpPr>
                <p:cNvPr id="64552" name="Rectangle 40">
                  <a:extLst>
                    <a:ext uri="{FF2B5EF4-FFF2-40B4-BE49-F238E27FC236}">
                      <a16:creationId xmlns:a16="http://schemas.microsoft.com/office/drawing/2014/main" id="{42708A71-A896-4283-8C3B-26C4D040B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4553" name="Line 41">
                  <a:extLst>
                    <a:ext uri="{FF2B5EF4-FFF2-40B4-BE49-F238E27FC236}">
                      <a16:creationId xmlns:a16="http://schemas.microsoft.com/office/drawing/2014/main" id="{DB77F076-FF89-48AC-83CC-59874326A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4554" name="Line 42">
                <a:extLst>
                  <a:ext uri="{FF2B5EF4-FFF2-40B4-BE49-F238E27FC236}">
                    <a16:creationId xmlns:a16="http://schemas.microsoft.com/office/drawing/2014/main" id="{E384DB98-0B7E-4721-B994-82F496835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" y="1920"/>
                <a:ext cx="0" cy="36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55" name="Line 43">
                <a:extLst>
                  <a:ext uri="{FF2B5EF4-FFF2-40B4-BE49-F238E27FC236}">
                    <a16:creationId xmlns:a16="http://schemas.microsoft.com/office/drawing/2014/main" id="{8FA5E473-59A2-42AF-95F9-704BEE974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0" cy="1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56" name="Line 44">
                <a:extLst>
                  <a:ext uri="{FF2B5EF4-FFF2-40B4-BE49-F238E27FC236}">
                    <a16:creationId xmlns:a16="http://schemas.microsoft.com/office/drawing/2014/main" id="{6E1B6DC8-90FB-4F50-B05F-6E5A68F8E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436"/>
                <a:ext cx="0" cy="2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57" name="Line 45">
                <a:extLst>
                  <a:ext uri="{FF2B5EF4-FFF2-40B4-BE49-F238E27FC236}">
                    <a16:creationId xmlns:a16="http://schemas.microsoft.com/office/drawing/2014/main" id="{0821F190-8EDC-42AE-A62E-CF984259A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1560"/>
                <a:ext cx="0" cy="12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58" name="Line 46">
                <a:extLst>
                  <a:ext uri="{FF2B5EF4-FFF2-40B4-BE49-F238E27FC236}">
                    <a16:creationId xmlns:a16="http://schemas.microsoft.com/office/drawing/2014/main" id="{662EA357-6D1C-498C-926C-F0FB4AAC3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720"/>
                <a:ext cx="0" cy="31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4559" name="Line 47">
                <a:extLst>
                  <a:ext uri="{FF2B5EF4-FFF2-40B4-BE49-F238E27FC236}">
                    <a16:creationId xmlns:a16="http://schemas.microsoft.com/office/drawing/2014/main" id="{C87B98A6-3A55-4B97-9408-38B9DE557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864"/>
                <a:ext cx="0" cy="69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64560" name="Line 48">
              <a:extLst>
                <a:ext uri="{FF2B5EF4-FFF2-40B4-BE49-F238E27FC236}">
                  <a16:creationId xmlns:a16="http://schemas.microsoft.com/office/drawing/2014/main" id="{32A33C9A-3105-4B21-A46F-9A59A098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" y="0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3C2CAA-53AE-433D-B8BB-0172B73D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FE23B0-2D35-4667-BD50-52F835B0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3C11B-2A78-49B5-B8E1-C152CB27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20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9A5D73A-484D-4DDB-9607-3A34BC68C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BPB: Decode &amp; Target PC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6805AABA-DE46-464C-ABA2-068E677A3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5324475"/>
            <a:ext cx="817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88" b="1">
                <a:latin typeface="Century Gothic" panose="020B0502020202020204" pitchFamily="34" charset="0"/>
                <a:ea typeface="+mn-ea"/>
              </a:rPr>
              <a:t>2</a:t>
            </a:r>
            <a:r>
              <a:rPr lang="zh-CN" altLang="en-US" sz="1588" b="1" baseline="30000">
                <a:latin typeface="Century Gothic" panose="020B0502020202020204" pitchFamily="34" charset="0"/>
                <a:ea typeface="+mn-ea"/>
              </a:rPr>
              <a:t>K</a:t>
            </a:r>
            <a:r>
              <a:rPr lang="zh-CN" altLang="en-US" sz="1588" b="1">
                <a:latin typeface="Century Gothic" panose="020B0502020202020204" pitchFamily="34" charset="0"/>
                <a:ea typeface="+mn-ea"/>
              </a:rPr>
              <a:t>-entry </a:t>
            </a:r>
            <a:r>
              <a:rPr lang="en-US" altLang="zh-CN" sz="1588" b="1">
                <a:latin typeface="Century Gothic" panose="020B0502020202020204" pitchFamily="34" charset="0"/>
                <a:ea typeface="+mn-ea"/>
              </a:rPr>
              <a:t>BPB</a:t>
            </a:r>
            <a:r>
              <a:rPr lang="zh-CN" altLang="en-US" sz="1588" b="1">
                <a:latin typeface="Century Gothic" panose="020B0502020202020204" pitchFamily="34" charset="0"/>
                <a:ea typeface="+mn-ea"/>
              </a:rPr>
              <a:t>, 2 bits/entry, ~80-90% correct predictions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D78DDDBD-07E5-4B6B-A255-79DC3749C34B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1849438"/>
            <a:ext cx="4781550" cy="393700"/>
            <a:chOff x="0" y="0"/>
            <a:chExt cx="3012" cy="331"/>
          </a:xfrm>
        </p:grpSpPr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A9BC19BB-D1A8-4C0E-91E5-EB2A30CDD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3"/>
              <a:ext cx="1764" cy="2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8" b="1">
                <a:latin typeface="Century Gothic" panose="020B0502020202020204" pitchFamily="34" charset="0"/>
                <a:ea typeface="+mn-ea"/>
              </a:endParaRPr>
            </a:p>
          </p:txBody>
        </p:sp>
        <p:grpSp>
          <p:nvGrpSpPr>
            <p:cNvPr id="62517" name="Group 6">
              <a:extLst>
                <a:ext uri="{FF2B5EF4-FFF2-40B4-BE49-F238E27FC236}">
                  <a16:creationId xmlns:a16="http://schemas.microsoft.com/office/drawing/2014/main" id="{2E849864-3719-4898-A33E-55D444C9E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4" y="23"/>
              <a:ext cx="288" cy="240"/>
              <a:chOff x="0" y="0"/>
              <a:chExt cx="288" cy="240"/>
            </a:xfrm>
          </p:grpSpPr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0FEABC76-EF23-4BC1-AFEB-123B84AFA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44" name="Line 8">
                <a:extLst>
                  <a:ext uri="{FF2B5EF4-FFF2-40B4-BE49-F238E27FC236}">
                    <a16:creationId xmlns:a16="http://schemas.microsoft.com/office/drawing/2014/main" id="{F556B88D-6719-4015-BBBC-EB1C00B88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44"/>
                <a:ext cx="0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65545" name="Text Box 9">
              <a:extLst>
                <a:ext uri="{FF2B5EF4-FFF2-40B4-BE49-F238E27FC236}">
                  <a16:creationId xmlns:a16="http://schemas.microsoft.com/office/drawing/2014/main" id="{51F49248-C2FF-49BE-A000-C8CF8EA60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65546" name="Text Box 10">
              <a:extLst>
                <a:ext uri="{FF2B5EF4-FFF2-40B4-BE49-F238E27FC236}">
                  <a16:creationId xmlns:a16="http://schemas.microsoft.com/office/drawing/2014/main" id="{3D0B948A-44F2-4ED4-8A76-C7EB96146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65547" name="Text Box 11">
              <a:extLst>
                <a:ext uri="{FF2B5EF4-FFF2-40B4-BE49-F238E27FC236}">
                  <a16:creationId xmlns:a16="http://schemas.microsoft.com/office/drawing/2014/main" id="{ED543FAA-B22D-4A6B-81F8-3E8BE2154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6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Fetch PC</a:t>
              </a:r>
            </a:p>
          </p:txBody>
        </p:sp>
      </p:grpSp>
      <p:grpSp>
        <p:nvGrpSpPr>
          <p:cNvPr id="62469" name="Group 12">
            <a:extLst>
              <a:ext uri="{FF2B5EF4-FFF2-40B4-BE49-F238E27FC236}">
                <a16:creationId xmlns:a16="http://schemas.microsoft.com/office/drawing/2014/main" id="{2F758A92-4C3D-4F63-A614-324DEEB87825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795588"/>
            <a:ext cx="4445000" cy="2452687"/>
            <a:chOff x="0" y="0"/>
            <a:chExt cx="2800" cy="2062"/>
          </a:xfrm>
        </p:grpSpPr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7EB05D32-E0C8-4DFE-8A1D-CD457CEFE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584"/>
              <a:ext cx="0" cy="14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50" name="Line 14">
              <a:extLst>
                <a:ext uri="{FF2B5EF4-FFF2-40B4-BE49-F238E27FC236}">
                  <a16:creationId xmlns:a16="http://schemas.microsoft.com/office/drawing/2014/main" id="{B949E7CE-163B-449F-A16B-3D281EEA5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0"/>
              <a:ext cx="0" cy="124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51" name="Text Box 15">
              <a:extLst>
                <a:ext uri="{FF2B5EF4-FFF2-40B4-BE49-F238E27FC236}">
                  <a16:creationId xmlns:a16="http://schemas.microsoft.com/office/drawing/2014/main" id="{29D15E38-2824-4ED2-9EF0-9440D2EB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54"/>
              <a:ext cx="62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Branch?</a:t>
              </a:r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23B7F1D4-0584-40AA-8B2F-D4DDD4DA9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056"/>
              <a:ext cx="0" cy="67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53" name="未知">
              <a:extLst>
                <a:ext uri="{FF2B5EF4-FFF2-40B4-BE49-F238E27FC236}">
                  <a16:creationId xmlns:a16="http://schemas.microsoft.com/office/drawing/2014/main" id="{953B94D2-451A-40A2-A508-C8AF4012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" y="1248"/>
              <a:ext cx="1296" cy="336"/>
            </a:xfrm>
            <a:custGeom>
              <a:avLst/>
              <a:gdLst>
                <a:gd name="T0" fmla="*/ 0 w 1296"/>
                <a:gd name="T1" fmla="*/ 0 h 336"/>
                <a:gd name="T2" fmla="*/ 624 w 1296"/>
                <a:gd name="T3" fmla="*/ 0 h 336"/>
                <a:gd name="T4" fmla="*/ 672 w 1296"/>
                <a:gd name="T5" fmla="*/ 96 h 336"/>
                <a:gd name="T6" fmla="*/ 720 w 1296"/>
                <a:gd name="T7" fmla="*/ 0 h 336"/>
                <a:gd name="T8" fmla="*/ 1296 w 1296"/>
                <a:gd name="T9" fmla="*/ 0 h 336"/>
                <a:gd name="T10" fmla="*/ 1152 w 1296"/>
                <a:gd name="T11" fmla="*/ 336 h 336"/>
                <a:gd name="T12" fmla="*/ 144 w 1296"/>
                <a:gd name="T13" fmla="*/ 336 h 336"/>
                <a:gd name="T14" fmla="*/ 0 w 1296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6" h="336">
                  <a:moveTo>
                    <a:pt x="0" y="0"/>
                  </a:moveTo>
                  <a:lnTo>
                    <a:pt x="624" y="0"/>
                  </a:lnTo>
                  <a:lnTo>
                    <a:pt x="672" y="96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152" y="33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31B520FF-4202-4E95-BAFB-9F83C99A6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056"/>
              <a:ext cx="0" cy="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55" name="Text Box 19">
              <a:extLst>
                <a:ext uri="{FF2B5EF4-FFF2-40B4-BE49-F238E27FC236}">
                  <a16:creationId xmlns:a16="http://schemas.microsoft.com/office/drawing/2014/main" id="{84848846-5FB7-414F-BBB5-60C0F05BA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" y="1779"/>
              <a:ext cx="7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Target PC</a:t>
              </a:r>
            </a:p>
          </p:txBody>
        </p:sp>
        <p:sp>
          <p:nvSpPr>
            <p:cNvPr id="65556" name="Text Box 20">
              <a:extLst>
                <a:ext uri="{FF2B5EF4-FFF2-40B4-BE49-F238E27FC236}">
                  <a16:creationId xmlns:a16="http://schemas.microsoft.com/office/drawing/2014/main" id="{A5AA0643-6A53-41F5-BFD0-6ED6B102A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347"/>
              <a:ext cx="19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+</a:t>
              </a:r>
            </a:p>
          </p:txBody>
        </p:sp>
      </p:grpSp>
      <p:grpSp>
        <p:nvGrpSpPr>
          <p:cNvPr id="62470" name="Group 21">
            <a:extLst>
              <a:ext uri="{FF2B5EF4-FFF2-40B4-BE49-F238E27FC236}">
                <a16:creationId xmlns:a16="http://schemas.microsoft.com/office/drawing/2014/main" id="{5C68DAD2-4341-4332-B5F9-244F1B52749E}"/>
              </a:ext>
            </a:extLst>
          </p:cNvPr>
          <p:cNvGrpSpPr>
            <a:grpSpLocks/>
          </p:cNvGrpSpPr>
          <p:nvPr/>
        </p:nvGrpSpPr>
        <p:grpSpPr bwMode="auto">
          <a:xfrm>
            <a:off x="0" y="2251075"/>
            <a:ext cx="5835650" cy="1800225"/>
            <a:chOff x="0" y="0"/>
            <a:chExt cx="3676" cy="1512"/>
          </a:xfrm>
        </p:grpSpPr>
        <p:sp>
          <p:nvSpPr>
            <p:cNvPr id="65558" name="Rectangle 22">
              <a:extLst>
                <a:ext uri="{FF2B5EF4-FFF2-40B4-BE49-F238E27FC236}">
                  <a16:creationId xmlns:a16="http://schemas.microsoft.com/office/drawing/2014/main" id="{A7E3F611-4CB5-4FDF-A77C-24FBADF4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17"/>
              <a:ext cx="1872" cy="771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I-Cache</a:t>
              </a:r>
            </a:p>
          </p:txBody>
        </p:sp>
        <p:sp>
          <p:nvSpPr>
            <p:cNvPr id="65559" name="未知">
              <a:extLst>
                <a:ext uri="{FF2B5EF4-FFF2-40B4-BE49-F238E27FC236}">
                  <a16:creationId xmlns:a16="http://schemas.microsoft.com/office/drawing/2014/main" id="{BD1D4BEF-C3E4-4C95-9E5A-B56BEC12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" y="217"/>
              <a:ext cx="720" cy="239"/>
            </a:xfrm>
            <a:custGeom>
              <a:avLst/>
              <a:gdLst>
                <a:gd name="T0" fmla="*/ 720 w 720"/>
                <a:gd name="T1" fmla="*/ 0 h 384"/>
                <a:gd name="T2" fmla="*/ 720 w 720"/>
                <a:gd name="T3" fmla="*/ 384 h 384"/>
                <a:gd name="T4" fmla="*/ 0 w 7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60" name="Rectangle 24">
              <a:extLst>
                <a:ext uri="{FF2B5EF4-FFF2-40B4-BE49-F238E27FC236}">
                  <a16:creationId xmlns:a16="http://schemas.microsoft.com/office/drawing/2014/main" id="{072C93E7-D4C0-4D30-83E4-9BDFE645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248"/>
              <a:ext cx="912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Opcode</a:t>
              </a:r>
            </a:p>
          </p:txBody>
        </p:sp>
        <p:sp>
          <p:nvSpPr>
            <p:cNvPr id="65561" name="Rectangle 25">
              <a:extLst>
                <a:ext uri="{FF2B5EF4-FFF2-40B4-BE49-F238E27FC236}">
                  <a16:creationId xmlns:a16="http://schemas.microsoft.com/office/drawing/2014/main" id="{23E91FEB-C3AE-40E7-9212-CB566F8C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248"/>
              <a:ext cx="96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</a:rPr>
                <a:t>offset</a:t>
              </a:r>
            </a:p>
          </p:txBody>
        </p:sp>
        <p:sp>
          <p:nvSpPr>
            <p:cNvPr id="65562" name="Line 26">
              <a:extLst>
                <a:ext uri="{FF2B5EF4-FFF2-40B4-BE49-F238E27FC236}">
                  <a16:creationId xmlns:a16="http://schemas.microsoft.com/office/drawing/2014/main" id="{9F371CAA-E670-4577-803F-2FE79CD06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988"/>
              <a:ext cx="0" cy="2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63" name="Rectangle 27">
              <a:extLst>
                <a:ext uri="{FF2B5EF4-FFF2-40B4-BE49-F238E27FC236}">
                  <a16:creationId xmlns:a16="http://schemas.microsoft.com/office/drawing/2014/main" id="{9428788B-655A-41E3-9144-FF2AB24EC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248"/>
              <a:ext cx="24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64" name="AutoShape 28">
              <a:extLst>
                <a:ext uri="{FF2B5EF4-FFF2-40B4-BE49-F238E27FC236}">
                  <a16:creationId xmlns:a16="http://schemas.microsoft.com/office/drawing/2014/main" id="{EFA6A4FD-C813-4269-B733-81A1394908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91" y="-767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65565" name="Text Box 29">
              <a:extLst>
                <a:ext uri="{FF2B5EF4-FFF2-40B4-BE49-F238E27FC236}">
                  <a16:creationId xmlns:a16="http://schemas.microsoft.com/office/drawing/2014/main" id="{D52EBD85-B7D2-4A20-8FB5-C55BF83A4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13"/>
              <a:ext cx="75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Instruction</a:t>
              </a:r>
            </a:p>
          </p:txBody>
        </p:sp>
      </p:grpSp>
      <p:grpSp>
        <p:nvGrpSpPr>
          <p:cNvPr id="62471" name="Group 30">
            <a:extLst>
              <a:ext uri="{FF2B5EF4-FFF2-40B4-BE49-F238E27FC236}">
                <a16:creationId xmlns:a16="http://schemas.microsoft.com/office/drawing/2014/main" id="{C877142F-7EA9-42E7-8A22-0D96A76FFF40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876425"/>
            <a:ext cx="3660775" cy="3343275"/>
            <a:chOff x="0" y="0"/>
            <a:chExt cx="2306" cy="2808"/>
          </a:xfrm>
        </p:grpSpPr>
        <p:grpSp>
          <p:nvGrpSpPr>
            <p:cNvPr id="62472" name="Group 31">
              <a:extLst>
                <a:ext uri="{FF2B5EF4-FFF2-40B4-BE49-F238E27FC236}">
                  <a16:creationId xmlns:a16="http://schemas.microsoft.com/office/drawing/2014/main" id="{8ABE89E5-AC43-43A0-9A5C-BCEDAA9DE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83"/>
              <a:ext cx="960" cy="408"/>
              <a:chOff x="0" y="0"/>
              <a:chExt cx="960" cy="408"/>
            </a:xfrm>
          </p:grpSpPr>
          <p:sp>
            <p:nvSpPr>
              <p:cNvPr id="65568" name="AutoShape 32">
                <a:extLst>
                  <a:ext uri="{FF2B5EF4-FFF2-40B4-BE49-F238E27FC236}">
                    <a16:creationId xmlns:a16="http://schemas.microsoft.com/office/drawing/2014/main" id="{41947EF6-5B2B-4A98-A357-592B0BE6E0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32" y="-13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69" name="未知">
                <a:extLst>
                  <a:ext uri="{FF2B5EF4-FFF2-40B4-BE49-F238E27FC236}">
                    <a16:creationId xmlns:a16="http://schemas.microsoft.com/office/drawing/2014/main" id="{8C0E738E-2AA3-4283-A01E-AAF41D8AB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72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0 w 768"/>
                  <a:gd name="T3" fmla="*/ 336 h 336"/>
                  <a:gd name="T4" fmla="*/ 768 w 7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70" name="Line 34">
                <a:extLst>
                  <a:ext uri="{FF2B5EF4-FFF2-40B4-BE49-F238E27FC236}">
                    <a16:creationId xmlns:a16="http://schemas.microsoft.com/office/drawing/2014/main" id="{858092A1-D83C-4014-8C55-116EBD0BD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68"/>
                <a:ext cx="144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71" name="Text Box 35">
                <a:extLst>
                  <a:ext uri="{FF2B5EF4-FFF2-40B4-BE49-F238E27FC236}">
                    <a16:creationId xmlns:a16="http://schemas.microsoft.com/office/drawing/2014/main" id="{D81D991D-B65E-4A57-85CA-A164A9139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" y="74"/>
                <a:ext cx="191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88" b="1">
                    <a:latin typeface="Century Gothic" panose="020B0502020202020204" pitchFamily="34" charset="0"/>
                    <a:ea typeface="+mn-ea"/>
                  </a:rPr>
                  <a:t>k</a:t>
                </a:r>
              </a:p>
            </p:txBody>
          </p:sp>
        </p:grpSp>
        <p:sp>
          <p:nvSpPr>
            <p:cNvPr id="65572" name="Text Box 36">
              <a:extLst>
                <a:ext uri="{FF2B5EF4-FFF2-40B4-BE49-F238E27FC236}">
                  <a16:creationId xmlns:a16="http://schemas.microsoft.com/office/drawing/2014/main" id="{73F57E93-96BB-4C6A-938B-DD5F980CF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43"/>
              <a:ext cx="124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B</a:t>
              </a: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PB</a:t>
              </a: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 Index</a:t>
              </a:r>
            </a:p>
          </p:txBody>
        </p:sp>
        <p:sp>
          <p:nvSpPr>
            <p:cNvPr id="65573" name="Text Box 37">
              <a:extLst>
                <a:ext uri="{FF2B5EF4-FFF2-40B4-BE49-F238E27FC236}">
                  <a16:creationId xmlns:a16="http://schemas.microsoft.com/office/drawing/2014/main" id="{D244B2CB-2D33-4A72-ABC6-1024B03A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580"/>
              <a:ext cx="806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2</a:t>
              </a:r>
              <a:r>
                <a:rPr lang="zh-CN" altLang="en-US" sz="1588" b="1" i="1" baseline="30000">
                  <a:latin typeface="Century Gothic" panose="020B0502020202020204" pitchFamily="34" charset="0"/>
                  <a:ea typeface="+mn-ea"/>
                </a:rPr>
                <a:t>k</a:t>
              </a: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-entry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 i="1">
                  <a:latin typeface="Century Gothic" panose="020B0502020202020204" pitchFamily="34" charset="0"/>
                  <a:ea typeface="+mn-ea"/>
                </a:rPr>
                <a:t>BPB</a:t>
              </a: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88" b="1" i="1">
                  <a:latin typeface="Century Gothic" panose="020B0502020202020204" pitchFamily="34" charset="0"/>
                  <a:ea typeface="+mn-ea"/>
                </a:rPr>
                <a:t>2 bits/entry</a:t>
              </a:r>
            </a:p>
          </p:txBody>
        </p:sp>
        <p:sp>
          <p:nvSpPr>
            <p:cNvPr id="65574" name="Text Box 38">
              <a:extLst>
                <a:ext uri="{FF2B5EF4-FFF2-40B4-BE49-F238E27FC236}">
                  <a16:creationId xmlns:a16="http://schemas.microsoft.com/office/drawing/2014/main" id="{9BB2224E-9DEF-4E8B-83D2-6C01351A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525"/>
              <a:ext cx="106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b="1"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Taken/¬Taken?</a:t>
              </a:r>
            </a:p>
          </p:txBody>
        </p:sp>
        <p:grpSp>
          <p:nvGrpSpPr>
            <p:cNvPr id="62476" name="Group 39">
              <a:extLst>
                <a:ext uri="{FF2B5EF4-FFF2-40B4-BE49-F238E27FC236}">
                  <a16:creationId xmlns:a16="http://schemas.microsoft.com/office/drawing/2014/main" id="{313E9CA7-E041-4916-88CD-082059A58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67"/>
              <a:ext cx="288" cy="2280"/>
              <a:chOff x="0" y="0"/>
              <a:chExt cx="288" cy="2280"/>
            </a:xfrm>
          </p:grpSpPr>
          <p:grpSp>
            <p:nvGrpSpPr>
              <p:cNvPr id="62478" name="Group 40">
                <a:extLst>
                  <a:ext uri="{FF2B5EF4-FFF2-40B4-BE49-F238E27FC236}">
                    <a16:creationId xmlns:a16="http://schemas.microsoft.com/office/drawing/2014/main" id="{AB547A40-C29C-4C29-B198-FF4A0708A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88" cy="240"/>
                <a:chOff x="0" y="0"/>
                <a:chExt cx="288" cy="240"/>
              </a:xfrm>
            </p:grpSpPr>
            <p:sp>
              <p:nvSpPr>
                <p:cNvPr id="65577" name="Rectangle 41">
                  <a:extLst>
                    <a:ext uri="{FF2B5EF4-FFF2-40B4-BE49-F238E27FC236}">
                      <a16:creationId xmlns:a16="http://schemas.microsoft.com/office/drawing/2014/main" id="{EEF46356-BF97-46E9-A0D8-4A49FB757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5578" name="Line 42">
                  <a:extLst>
                    <a:ext uri="{FF2B5EF4-FFF2-40B4-BE49-F238E27FC236}">
                      <a16:creationId xmlns:a16="http://schemas.microsoft.com/office/drawing/2014/main" id="{B8461834-C49F-482E-AD1F-04989A338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2479" name="Group 43">
                <a:extLst>
                  <a:ext uri="{FF2B5EF4-FFF2-40B4-BE49-F238E27FC236}">
                    <a16:creationId xmlns:a16="http://schemas.microsoft.com/office/drawing/2014/main" id="{47B58654-7274-44C8-AAFC-58098A7872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288" cy="240"/>
                <a:chOff x="0" y="0"/>
                <a:chExt cx="288" cy="240"/>
              </a:xfrm>
            </p:grpSpPr>
            <p:sp>
              <p:nvSpPr>
                <p:cNvPr id="65580" name="Rectangle 44">
                  <a:extLst>
                    <a:ext uri="{FF2B5EF4-FFF2-40B4-BE49-F238E27FC236}">
                      <a16:creationId xmlns:a16="http://schemas.microsoft.com/office/drawing/2014/main" id="{73E540FC-E654-4356-BCEF-B71DE0337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5581" name="Line 45">
                  <a:extLst>
                    <a:ext uri="{FF2B5EF4-FFF2-40B4-BE49-F238E27FC236}">
                      <a16:creationId xmlns:a16="http://schemas.microsoft.com/office/drawing/2014/main" id="{1F25929B-1D67-467C-8569-67DF864DF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2480" name="Group 46">
                <a:extLst>
                  <a:ext uri="{FF2B5EF4-FFF2-40B4-BE49-F238E27FC236}">
                    <a16:creationId xmlns:a16="http://schemas.microsoft.com/office/drawing/2014/main" id="{FD17ADAA-D00C-49C2-9E16-724E299A1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288" cy="240"/>
                <a:chOff x="0" y="0"/>
                <a:chExt cx="288" cy="240"/>
              </a:xfrm>
            </p:grpSpPr>
            <p:sp>
              <p:nvSpPr>
                <p:cNvPr id="65583" name="Rectangle 47">
                  <a:extLst>
                    <a:ext uri="{FF2B5EF4-FFF2-40B4-BE49-F238E27FC236}">
                      <a16:creationId xmlns:a16="http://schemas.microsoft.com/office/drawing/2014/main" id="{A1C584F7-866D-4EF2-AAD8-10CDAB95D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5584" name="Line 48">
                  <a:extLst>
                    <a:ext uri="{FF2B5EF4-FFF2-40B4-BE49-F238E27FC236}">
                      <a16:creationId xmlns:a16="http://schemas.microsoft.com/office/drawing/2014/main" id="{D9B6E7DB-1244-4A55-9255-98668DD24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2481" name="Group 49">
                <a:extLst>
                  <a:ext uri="{FF2B5EF4-FFF2-40B4-BE49-F238E27FC236}">
                    <a16:creationId xmlns:a16="http://schemas.microsoft.com/office/drawing/2014/main" id="{790129E4-3756-4083-98E6-4F84D14BA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80"/>
                <a:ext cx="288" cy="240"/>
                <a:chOff x="0" y="0"/>
                <a:chExt cx="288" cy="240"/>
              </a:xfrm>
            </p:grpSpPr>
            <p:sp>
              <p:nvSpPr>
                <p:cNvPr id="65586" name="Rectangle 50">
                  <a:extLst>
                    <a:ext uri="{FF2B5EF4-FFF2-40B4-BE49-F238E27FC236}">
                      <a16:creationId xmlns:a16="http://schemas.microsoft.com/office/drawing/2014/main" id="{CAA834CC-235E-4B17-8740-89C1D6545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65587" name="Line 51">
                  <a:extLst>
                    <a:ext uri="{FF2B5EF4-FFF2-40B4-BE49-F238E27FC236}">
                      <a16:creationId xmlns:a16="http://schemas.microsoft.com/office/drawing/2014/main" id="{50BE49F5-8C79-462E-BBF7-58763EE69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5588" name="Line 52">
                <a:extLst>
                  <a:ext uri="{FF2B5EF4-FFF2-40B4-BE49-F238E27FC236}">
                    <a16:creationId xmlns:a16="http://schemas.microsoft.com/office/drawing/2014/main" id="{B4A97DA1-D774-4BBC-8C4D-F414C80BF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" y="1920"/>
                <a:ext cx="0" cy="36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89" name="Line 53">
                <a:extLst>
                  <a:ext uri="{FF2B5EF4-FFF2-40B4-BE49-F238E27FC236}">
                    <a16:creationId xmlns:a16="http://schemas.microsoft.com/office/drawing/2014/main" id="{A62DCA99-F437-414B-930B-D77B88F5D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0" cy="1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90" name="Line 54">
                <a:extLst>
                  <a:ext uri="{FF2B5EF4-FFF2-40B4-BE49-F238E27FC236}">
                    <a16:creationId xmlns:a16="http://schemas.microsoft.com/office/drawing/2014/main" id="{7F8539D9-701A-4BCA-B19B-60AD2621B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436"/>
                <a:ext cx="0" cy="2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91" name="Line 55">
                <a:extLst>
                  <a:ext uri="{FF2B5EF4-FFF2-40B4-BE49-F238E27FC236}">
                    <a16:creationId xmlns:a16="http://schemas.microsoft.com/office/drawing/2014/main" id="{670A2CAA-5419-429C-AD46-F7B541733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1560"/>
                <a:ext cx="0" cy="12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92" name="Line 56">
                <a:extLst>
                  <a:ext uri="{FF2B5EF4-FFF2-40B4-BE49-F238E27FC236}">
                    <a16:creationId xmlns:a16="http://schemas.microsoft.com/office/drawing/2014/main" id="{CDFB773B-3E5D-470D-A7DD-EAFE62BB1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720"/>
                <a:ext cx="0" cy="31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65593" name="Line 57">
                <a:extLst>
                  <a:ext uri="{FF2B5EF4-FFF2-40B4-BE49-F238E27FC236}">
                    <a16:creationId xmlns:a16="http://schemas.microsoft.com/office/drawing/2014/main" id="{B3C5E1A5-B349-4518-B82E-08783C2A7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864"/>
                <a:ext cx="0" cy="69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65594" name="Line 58">
              <a:extLst>
                <a:ext uri="{FF2B5EF4-FFF2-40B4-BE49-F238E27FC236}">
                  <a16:creationId xmlns:a16="http://schemas.microsoft.com/office/drawing/2014/main" id="{2733A31A-C810-4334-A8CC-EF89CDAF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" y="0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33F5E-0954-45FF-B5A5-030F6A11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D0D52-8719-47E9-8D9F-FC85D8CB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795F9-82E8-4A94-A5F3-84F5F9B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7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949A876-4D31-47F2-B3F9-A09176DF7F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Next ...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921CD9-68E9-41BC-AE5B-E0BED5291B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Piplining </a:t>
            </a:r>
            <a:r>
              <a:rPr lang="en-US" altLang="zh-CN" dirty="0"/>
              <a:t>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241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D544EA8-E54E-401A-80DC-53141E15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and Interrupt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2355B53-1C55-4798-97B5-74700A02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  <a:p>
            <a:pPr lvl="1"/>
            <a:r>
              <a:rPr lang="en-US" altLang="zh-CN"/>
              <a:t>An unusual event happens to an instruction during its execution  </a:t>
            </a:r>
          </a:p>
          <a:p>
            <a:pPr lvl="1"/>
            <a:r>
              <a:rPr lang="en-US" altLang="zh-CN"/>
              <a:t>Examples: divide by zero, undefined opcode</a:t>
            </a:r>
          </a:p>
          <a:p>
            <a:r>
              <a:rPr lang="en-US" altLang="zh-CN"/>
              <a:t>Interrupt</a:t>
            </a:r>
          </a:p>
          <a:p>
            <a:pPr lvl="1"/>
            <a:r>
              <a:rPr lang="en-US" altLang="zh-CN"/>
              <a:t>Hardware signal to switch the processor to a new instruction stream  </a:t>
            </a:r>
          </a:p>
          <a:p>
            <a:pPr lvl="1"/>
            <a:r>
              <a:rPr lang="en-US" altLang="zh-CN"/>
              <a:t>Example: a key pressed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DFB9B7-F0EA-4927-8CF5-4901BF17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2E962C-026A-4792-A770-260B0375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F5488-567A-4736-AEDC-684A1267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442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9DB4F1A-D7CD-46C7-A088-B819B3218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</a:t>
            </a:r>
            <a:endParaRPr lang="zh-CN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211FF05-E6E5-4F92-8BC5-41BB71C56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must appear that the exception or interrupt must appear between 2 instructions (Ii and Ii+1)</a:t>
            </a:r>
          </a:p>
          <a:p>
            <a:pPr lvl="1"/>
            <a:r>
              <a:rPr lang="en-US" altLang="zh-CN"/>
              <a:t>The effect of all instructions up to and including Ii is totally complete</a:t>
            </a:r>
          </a:p>
          <a:p>
            <a:pPr lvl="1"/>
            <a:r>
              <a:rPr lang="en-US" altLang="zh-CN"/>
              <a:t> No effect of any instruction after Ii can take place </a:t>
            </a:r>
          </a:p>
          <a:p>
            <a:r>
              <a:rPr lang="en-US" altLang="zh-CN"/>
              <a:t>The interrupt (exception) handler either aborts program or restarts at instruction Ii+1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0AD59-3E21-4630-A198-D6390C0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6B09B-6BCF-429F-B095-393C093C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9D6AB-A56F-4931-A087-DF0D4C2B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40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9B4C35-615F-4039-A17D-3A0CE2807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Safely Steps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B9D6A89-7F9A-4C88-B391-C87783D5B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Force a trap instruction into the pipeline on the next IF</a:t>
            </a:r>
          </a:p>
          <a:p>
            <a:r>
              <a:rPr lang="en-US" altLang="zh-CN"/>
              <a:t>Until the trap is taken, turn off all writes for the faulting instruction</a:t>
            </a:r>
          </a:p>
          <a:p>
            <a:r>
              <a:rPr lang="en-US" altLang="zh-CN"/>
              <a:t>The following exception-handling routine immediately saves the PC of the faulting instruction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FE1B6-CE41-451D-9CC4-BABD4CE4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C2449-E819-40B5-B3EA-FDF38BC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24464-7A7D-4A45-B3C9-38D0E8AA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4919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B98CFB5-F829-4A8E-81E0-E9F6371E5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Precise Exceptions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00717EA-40CE-4D1D-9A3C-DCFDBDEB8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pipeline can be stopped just before the faulting instruction are completed and those after it can be restarted from scratch</a:t>
            </a:r>
          </a:p>
          <a:p>
            <a:r>
              <a:rPr lang="en-US" altLang="zh-CN"/>
              <a:t>Any processor with demand paging or IEEE arithmetic trap handlers must make its exceptions precise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3FB02F-F89B-449F-AF84-A6D9A87B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FB49C-E4C6-49D5-B37A-10763E78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4C9F1-E214-4F92-85D5-1034248F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6011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7543DA-4FD2-4FE7-BA18-81720DE93E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Next ...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2FDF45F-A48A-478A-936D-861F2BF960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Multicycle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7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  <a:p>
            <a:r>
              <a:rPr lang="en-US" dirty="0"/>
              <a:t>Instruction Decode</a:t>
            </a:r>
          </a:p>
          <a:p>
            <a:r>
              <a:rPr lang="en-US" dirty="0"/>
              <a:t>Register Fetch</a:t>
            </a:r>
          </a:p>
          <a:p>
            <a:r>
              <a:rPr lang="en-US" dirty="0"/>
              <a:t>ALU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Memory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Register </a:t>
            </a:r>
            <a:r>
              <a:rPr lang="en-US" dirty="0" err="1"/>
              <a:t>Writeback</a:t>
            </a:r>
            <a:endParaRPr lang="en-US" dirty="0"/>
          </a:p>
          <a:p>
            <a:r>
              <a:rPr lang="en-US" dirty="0"/>
              <a:t>Calculate Next Instruction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75C8-C148-D646-81FC-1D13FFF086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291AE01-4389-4340-A357-6F6D4550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9EC69CC-084D-42F6-8A7C-C7A0837A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42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6CD844-93B2-4305-9CA8-C19957016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Separate FUs In Our MIPS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45C9AE56-3C58-45FF-A47B-37304AB56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2369" y="1237170"/>
            <a:ext cx="5859262" cy="504406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AA1E0E-7EFD-43D8-A51E-11632504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F7D42-C40A-4D51-9DC4-BF5B7575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C8330-639E-4DBB-9EB2-39158D51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7126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293151-CC66-47B7-8A76-3232C5976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Latency and Initiation Interval</a:t>
            </a:r>
          </a:p>
        </p:txBody>
      </p:sp>
      <p:graphicFrame>
        <p:nvGraphicFramePr>
          <p:cNvPr id="76803" name="Group 3">
            <a:extLst>
              <a:ext uri="{FF2B5EF4-FFF2-40B4-BE49-F238E27FC236}">
                <a16:creationId xmlns:a16="http://schemas.microsoft.com/office/drawing/2014/main" id="{0282DAC8-76C2-4E4E-8B08-9BFE4D799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07141"/>
              </p:ext>
            </p:extLst>
          </p:nvPr>
        </p:nvGraphicFramePr>
        <p:xfrm>
          <a:off x="457199" y="1050925"/>
          <a:ext cx="8229600" cy="5451474"/>
        </p:xfrm>
        <a:graphic>
          <a:graphicData uri="http://schemas.openxmlformats.org/drawingml/2006/table">
            <a:tbl>
              <a:tblPr/>
              <a:tblGrid>
                <a:gridCol w="4979552">
                  <a:extLst>
                    <a:ext uri="{9D8B030D-6E8A-4147-A177-3AD203B41FA5}">
                      <a16:colId xmlns:a16="http://schemas.microsoft.com/office/drawing/2014/main" val="3250754005"/>
                    </a:ext>
                  </a:extLst>
                </a:gridCol>
                <a:gridCol w="1512282">
                  <a:extLst>
                    <a:ext uri="{9D8B030D-6E8A-4147-A177-3AD203B41FA5}">
                      <a16:colId xmlns:a16="http://schemas.microsoft.com/office/drawing/2014/main" val="324966172"/>
                    </a:ext>
                  </a:extLst>
                </a:gridCol>
                <a:gridCol w="1737766">
                  <a:extLst>
                    <a:ext uri="{9D8B030D-6E8A-4147-A177-3AD203B41FA5}">
                      <a16:colId xmlns:a16="http://schemas.microsoft.com/office/drawing/2014/main" val="658952868"/>
                    </a:ext>
                  </a:extLst>
                </a:gridCol>
              </a:tblGrid>
              <a:tr h="147961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Functional unit</a:t>
                      </a: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Latency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Initiation interval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40821"/>
                  </a:ext>
                </a:extLst>
              </a:tr>
              <a:tr h="8101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 ALU</a:t>
                      </a: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190010"/>
                  </a:ext>
                </a:extLst>
              </a:tr>
              <a:tr h="81345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Data memory (int &amp; FP loads)</a:t>
                      </a: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51414"/>
                  </a:ext>
                </a:extLst>
              </a:tr>
              <a:tr h="8101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add</a:t>
                      </a: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549906"/>
                  </a:ext>
                </a:extLst>
              </a:tr>
              <a:tr h="728092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multiply (also int. multiply)</a:t>
                      </a: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02617"/>
                  </a:ext>
                </a:extLst>
              </a:tr>
              <a:tr h="81010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divide (also integer divide)</a:t>
                      </a: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732501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66E149-1BA0-433A-ABED-BA9F4E37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E1F3C-A93B-454B-A8B9-AAAFE771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192B4-4D33-418A-83F6-6F5E9942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4319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7788932-FCA3-4ECA-9BCD-ADF687B95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Pipelines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7F5EFF98-B733-4911-B6BE-16C9FBF4D3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98215"/>
            <a:ext cx="8229600" cy="4321969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E4874-1F44-417D-BD67-E4F122D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BE5F9-7AD2-4475-8371-8974CF63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90725-ED7E-49B4-B025-3D591EE0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924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BAE86592-4BD3-46E7-843F-97E674CF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Big a Chip</a:t>
            </a:r>
          </a:p>
        </p:txBody>
      </p:sp>
      <p:pic>
        <p:nvPicPr>
          <p:cNvPr id="78850" name="Picture 2" descr="finger">
            <a:extLst>
              <a:ext uri="{FF2B5EF4-FFF2-40B4-BE49-F238E27FC236}">
                <a16:creationId xmlns:a16="http://schemas.microsoft.com/office/drawing/2014/main" id="{E38A6B26-C4FA-4ACD-8597-6DDDF50B8F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2239"/>
            <a:ext cx="3886200" cy="2678110"/>
          </a:xfrm>
        </p:spPr>
      </p:pic>
      <p:pic>
        <p:nvPicPr>
          <p:cNvPr id="5" name="Picture 2" descr="finger">
            <a:extLst>
              <a:ext uri="{FF2B5EF4-FFF2-40B4-BE49-F238E27FC236}">
                <a16:creationId xmlns:a16="http://schemas.microsoft.com/office/drawing/2014/main" id="{194EF141-F8E5-4B0F-8C7A-D729463E2C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3" t="32908" r="26791" b="38888"/>
          <a:stretch/>
        </p:blipFill>
        <p:spPr>
          <a:xfrm>
            <a:off x="4836656" y="2662239"/>
            <a:ext cx="3780220" cy="2678110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F3180-E523-47A0-8166-8A9F8ECA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7962D-0E59-42C3-96B5-98C1E221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B0806-E43A-4A4F-B8D0-0AE98CA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63BB598-9EEF-4946-980A-0EE549BD2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" y="138113"/>
            <a:ext cx="8723313" cy="773112"/>
          </a:xfrm>
        </p:spPr>
        <p:txBody>
          <a:bodyPr/>
          <a:lstStyle/>
          <a:p>
            <a:r>
              <a:rPr lang="zh-CN" altLang="zh-CN"/>
              <a:t>John L. Hennessy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05E9A03-6FA5-42D8-9F7E-E138EE64D4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050925"/>
            <a:ext cx="4300538" cy="5397500"/>
          </a:xfrm>
        </p:spPr>
        <p:txBody>
          <a:bodyPr/>
          <a:lstStyle/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en-US" altLang="zh-CN"/>
              <a:t>John Hennessy served as Stanford's tenth president from 2000 – 2016</a:t>
            </a:r>
            <a:endParaRPr lang="zh-CN" altLang="zh-CN"/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EEF2C368-29AB-41A1-A7A0-FB5EFF4B69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3475" y="993775"/>
            <a:ext cx="3763963" cy="5511800"/>
          </a:xfrm>
        </p:spPr>
      </p:pic>
      <p:sp>
        <p:nvSpPr>
          <p:cNvPr id="84997" name="Oval 5">
            <a:extLst>
              <a:ext uri="{FF2B5EF4-FFF2-40B4-BE49-F238E27FC236}">
                <a16:creationId xmlns:a16="http://schemas.microsoft.com/office/drawing/2014/main" id="{CC9A3BE3-0FCB-45B6-A503-F7FCE4CC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5508625"/>
            <a:ext cx="1047750" cy="485775"/>
          </a:xfrm>
          <a:prstGeom prst="ellipse">
            <a:avLst/>
          </a:prstGeom>
          <a:noFill/>
          <a:ln w="63500" cmpd="sng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8" b="1">
              <a:solidFill>
                <a:srgbClr val="FF00FF"/>
              </a:solidFill>
              <a:ea typeface="楷体_GB2312" pitchFamily="1" charset="-122"/>
            </a:endParaRP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85DED716-8784-4F48-8306-7E8B1F69ED9E}"/>
              </a:ext>
            </a:extLst>
          </p:cNvPr>
          <p:cNvSpPr txBox="1">
            <a:spLocks noChangeArrowheads="1"/>
          </p:cNvSpPr>
          <p:nvPr/>
        </p:nvSpPr>
        <p:spPr bwMode="auto">
          <a:xfrm rot="18736761">
            <a:off x="4714082" y="3426618"/>
            <a:ext cx="467995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58" b="1">
                <a:solidFill>
                  <a:srgbClr val="FF00FF"/>
                </a:solidFill>
                <a:latin typeface="Bauhaus 93" panose="04030905020B02020C02" pitchFamily="82" charset="0"/>
                <a:ea typeface="楷体_GB2312" pitchFamily="1" charset="-122"/>
              </a:rPr>
              <a:t>Stanford MIPS processor</a:t>
            </a:r>
          </a:p>
        </p:txBody>
      </p:sp>
      <p:pic>
        <p:nvPicPr>
          <p:cNvPr id="80903" name="内容占位符 2" descr="hennessy_president.jpeg">
            <a:extLst>
              <a:ext uri="{FF2B5EF4-FFF2-40B4-BE49-F238E27FC236}">
                <a16:creationId xmlns:a16="http://schemas.microsoft.com/office/drawing/2014/main" id="{06BC23F3-841B-4E30-B046-F7565A02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993775"/>
            <a:ext cx="4522787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35F3D4-5626-4FF1-A1DB-590AD7B0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College, NUDT</a:t>
            </a:r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113824-9AD2-4C36-BCDD-C62B7C63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90450-0004-479C-A774-5B98F3D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337BF-0EF9-420A-B44A-09A4D95A1BF9}" type="slidenum">
              <a:rPr lang="zh-CN" altLang="zh-CN" smtClean="0"/>
              <a:pPr>
                <a:defRPr/>
              </a:pPr>
              <a:t>54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569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4">
            <a:extLst>
              <a:ext uri="{FF2B5EF4-FFF2-40B4-BE49-F238E27FC236}">
                <a16:creationId xmlns:a16="http://schemas.microsoft.com/office/drawing/2014/main" id="{DA186B70-8138-4778-908D-A68677B9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Homeworks </a:t>
            </a:r>
            <a:endParaRPr lang="zh-CN" altLang="en-US"/>
          </a:p>
        </p:txBody>
      </p:sp>
      <p:sp>
        <p:nvSpPr>
          <p:cNvPr id="81923" name="内容占位符 5">
            <a:extLst>
              <a:ext uri="{FF2B5EF4-FFF2-40B4-BE49-F238E27FC236}">
                <a16:creationId xmlns:a16="http://schemas.microsoft.com/office/drawing/2014/main" id="{9959844B-270A-4A55-8991-45B5B2A7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Book reading </a:t>
            </a:r>
          </a:p>
          <a:p>
            <a:pPr lvl="1"/>
            <a:r>
              <a:rPr lang="en-US" altLang="zh-CN" sz="2400" dirty="0"/>
              <a:t>Appendix C</a:t>
            </a:r>
          </a:p>
          <a:p>
            <a:r>
              <a:rPr lang="en-US" altLang="zh-CN" sz="2800" dirty="0"/>
              <a:t>Reading papers</a:t>
            </a:r>
          </a:p>
          <a:p>
            <a:pPr lvl="1"/>
            <a:r>
              <a:rPr lang="en-US" altLang="zh-CN" sz="2400" dirty="0"/>
              <a:t>Performance from architecture: comparing a RISC and CISC with similar hardware organization, Bhandarkar, Clark, 1991</a:t>
            </a:r>
          </a:p>
          <a:p>
            <a:pPr lvl="1"/>
            <a:r>
              <a:rPr lang="en-US" altLang="zh-CN" sz="2400" dirty="0"/>
              <a:t>Implementation of Precise Interrupts in Pipelined Processors, James E. Smith, Andrew R. </a:t>
            </a:r>
            <a:r>
              <a:rPr lang="en-US" altLang="zh-CN" sz="2400" dirty="0" err="1"/>
              <a:t>Pleszkun</a:t>
            </a:r>
            <a:r>
              <a:rPr lang="en-US" altLang="zh-CN" sz="2400" dirty="0"/>
              <a:t>, 1985</a:t>
            </a:r>
          </a:p>
          <a:p>
            <a:r>
              <a:rPr lang="en-US" altLang="zh-CN" sz="2800" dirty="0"/>
              <a:t>Open question: topic of next week</a:t>
            </a:r>
          </a:p>
          <a:p>
            <a:pPr lvl="1"/>
            <a:r>
              <a:rPr lang="en-US" altLang="zh-CN" sz="2400" dirty="0"/>
              <a:t>If you implement the RISC-V, which instructions will you select?</a:t>
            </a:r>
          </a:p>
          <a:p>
            <a:pPr lvl="1"/>
            <a:r>
              <a:rPr lang="en-US" altLang="zh-CN" sz="2400" dirty="0"/>
              <a:t>Why?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DFBB2B-B0F6-4342-97ED-28CCF582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E65EA6-BA32-49FC-B588-67CEFEB7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440EE-241D-4DE8-BFB4-410829BB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94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285BEF-F294-4562-93BA-AFBBB43C9D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40BBB5-20BE-484C-A868-57D53B6405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Scoreboarding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6C8175-9B1F-4892-BA4D-F651353F7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Phrases of Datapath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074024C1-F5CC-4096-919F-E8D19E750833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917700"/>
            <a:ext cx="8601074" cy="3678238"/>
            <a:chOff x="0" y="0"/>
            <a:chExt cx="5417" cy="3090"/>
          </a:xfrm>
        </p:grpSpPr>
        <p:sp>
          <p:nvSpPr>
            <p:cNvPr id="8196" name="Line 4">
              <a:extLst>
                <a:ext uri="{FF2B5EF4-FFF2-40B4-BE49-F238E27FC236}">
                  <a16:creationId xmlns:a16="http://schemas.microsoft.com/office/drawing/2014/main" id="{CACC8099-3846-4437-B540-B1FA24D29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1888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BD78289A-A9BC-4E34-8F69-14160B8A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45"/>
              <a:ext cx="544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Access</a:t>
              </a:r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8475CA4A-83ED-44C4-8129-C4BDDC94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65"/>
              <a:ext cx="52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Write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Back</a:t>
              </a: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88B78675-D845-4688-BCF8-36BB3394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45"/>
              <a:ext cx="69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Instruction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Fetch</a:t>
              </a: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A773E9FA-DBB3-4A3A-9070-F06A0B57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45"/>
              <a:ext cx="82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Instr. Decode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Reg. Fetch</a:t>
              </a: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16DB65A2-615B-4338-90A3-96BACBF8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45"/>
              <a:ext cx="899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Execute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 dirty="0" err="1">
                  <a:latin typeface="Tahoma" panose="020B0604030504040204" pitchFamily="34" charset="0"/>
                  <a:ea typeface="+mn-ea"/>
                </a:rPr>
                <a:t>Addr</a:t>
              </a:r>
              <a:r>
                <a:rPr lang="en-US" altLang="zh-CN" sz="1508" dirty="0">
                  <a:latin typeface="Tahoma" panose="020B0604030504040204" pitchFamily="34" charset="0"/>
                  <a:ea typeface="+mn-ea"/>
                </a:rPr>
                <a:t>. Calc</a:t>
              </a: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BDA4939E-28EC-479A-94D7-E169C8853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600"/>
              <a:ext cx="128" cy="584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M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D</a:t>
              </a:r>
            </a:p>
          </p:txBody>
        </p:sp>
        <p:grpSp>
          <p:nvGrpSpPr>
            <p:cNvPr id="12300" name="Group 12">
              <a:extLst>
                <a:ext uri="{FF2B5EF4-FFF2-40B4-BE49-F238E27FC236}">
                  <a16:creationId xmlns:a16="http://schemas.microsoft.com/office/drawing/2014/main" id="{CF5A36FA-B883-4DA6-9F0A-7BA8FCC47E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66" y="1313"/>
              <a:ext cx="283" cy="690"/>
              <a:chOff x="0" y="0"/>
              <a:chExt cx="283" cy="816"/>
            </a:xfrm>
          </p:grpSpPr>
          <p:grpSp>
            <p:nvGrpSpPr>
              <p:cNvPr id="12366" name="Group 13">
                <a:extLst>
                  <a:ext uri="{FF2B5EF4-FFF2-40B4-BE49-F238E27FC236}">
                    <a16:creationId xmlns:a16="http://schemas.microsoft.com/office/drawing/2014/main" id="{BF407D87-965E-4F72-B059-5FF31856DC0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8206" name="AutoShape 14">
                  <a:extLst>
                    <a:ext uri="{FF2B5EF4-FFF2-40B4-BE49-F238E27FC236}">
                      <a16:creationId xmlns:a16="http://schemas.microsoft.com/office/drawing/2014/main" id="{EC194281-F4FB-475B-881D-34A75CE257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-258" y="274"/>
                  <a:ext cx="815" cy="26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lIns="89282" tIns="44641" rIns="89282" bIns="4464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508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8207" name="AutoShape 15">
                  <a:extLst>
                    <a:ext uri="{FF2B5EF4-FFF2-40B4-BE49-F238E27FC236}">
                      <a16:creationId xmlns:a16="http://schemas.microsoft.com/office/drawing/2014/main" id="{D3950F50-B902-45EC-9112-A718A9AA441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58" y="296"/>
                  <a:ext cx="246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  <p:sp>
              <p:nvSpPr>
                <p:cNvPr id="8208" name="Text Box 16">
                  <a:extLst>
                    <a:ext uri="{FF2B5EF4-FFF2-40B4-BE49-F238E27FC236}">
                      <a16:creationId xmlns:a16="http://schemas.microsoft.com/office/drawing/2014/main" id="{F4F0ED2F-7EA2-44F5-B0DD-661273152EA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5400000">
                  <a:off x="-98" y="309"/>
                  <a:ext cx="514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282" tIns="44641" rIns="89282" bIns="44641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508">
                      <a:latin typeface="Tahoma" panose="020B0604030504040204" pitchFamily="34" charset="0"/>
                      <a:ea typeface="+mn-ea"/>
                    </a:rPr>
                    <a:t>ALU</a:t>
                  </a:r>
                </a:p>
              </p:txBody>
            </p:sp>
          </p:grpSp>
          <p:sp>
            <p:nvSpPr>
              <p:cNvPr id="8209" name="未知">
                <a:extLst>
                  <a:ext uri="{FF2B5EF4-FFF2-40B4-BE49-F238E27FC236}">
                    <a16:creationId xmlns:a16="http://schemas.microsoft.com/office/drawing/2014/main" id="{36FD212C-518C-4E94-AFDB-C185C6058B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64" y="302"/>
                <a:ext cx="244" cy="115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98787065-7A59-4895-81DD-62C0C87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512"/>
              <a:ext cx="132" cy="348"/>
            </a:xfrm>
            <a:prstGeom prst="ellipse">
              <a:avLst/>
            </a:prstGeom>
            <a:solidFill>
              <a:srgbClr val="07F707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MUX</a:t>
              </a:r>
            </a:p>
          </p:txBody>
        </p:sp>
        <p:sp>
          <p:nvSpPr>
            <p:cNvPr id="8211" name="Rectangle 19">
              <a:extLst>
                <a:ext uri="{FF2B5EF4-FFF2-40B4-BE49-F238E27FC236}">
                  <a16:creationId xmlns:a16="http://schemas.microsoft.com/office/drawing/2014/main" id="{FF122D2F-C640-44F4-8960-C46A1D68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328"/>
              <a:ext cx="480" cy="576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Memory</a:t>
              </a:r>
            </a:p>
          </p:txBody>
        </p:sp>
        <p:sp>
          <p:nvSpPr>
            <p:cNvPr id="8212" name="未知">
              <a:extLst>
                <a:ext uri="{FF2B5EF4-FFF2-40B4-BE49-F238E27FC236}">
                  <a16:creationId xmlns:a16="http://schemas.microsoft.com/office/drawing/2014/main" id="{146159C2-7C45-4794-A1FC-C0C0B798E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858"/>
              <a:ext cx="581" cy="231"/>
            </a:xfrm>
            <a:custGeom>
              <a:avLst/>
              <a:gdLst>
                <a:gd name="T0" fmla="*/ 0 w 576"/>
                <a:gd name="T1" fmla="*/ 240 h 240"/>
                <a:gd name="T2" fmla="*/ 576 w 576"/>
                <a:gd name="T3" fmla="*/ 240 h 240"/>
                <a:gd name="T4" fmla="*/ 576 w 576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40">
                  <a:moveTo>
                    <a:pt x="0" y="240"/>
                  </a:moveTo>
                  <a:lnTo>
                    <a:pt x="576" y="240"/>
                  </a:lnTo>
                  <a:lnTo>
                    <a:pt x="57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13" name="Rectangle 21">
              <a:extLst>
                <a:ext uri="{FF2B5EF4-FFF2-40B4-BE49-F238E27FC236}">
                  <a16:creationId xmlns:a16="http://schemas.microsoft.com/office/drawing/2014/main" id="{46CB7FF7-2A81-4BC1-8DCF-ECD5DA13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1154"/>
              <a:ext cx="372" cy="931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Reg File</a:t>
              </a:r>
            </a:p>
          </p:txBody>
        </p:sp>
        <p:sp>
          <p:nvSpPr>
            <p:cNvPr id="8216" name="未知">
              <a:extLst>
                <a:ext uri="{FF2B5EF4-FFF2-40B4-BE49-F238E27FC236}">
                  <a16:creationId xmlns:a16="http://schemas.microsoft.com/office/drawing/2014/main" id="{12508B86-69F2-4074-A7A5-8F22C9EA2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4" y="1074"/>
              <a:ext cx="425" cy="432"/>
            </a:xfrm>
            <a:custGeom>
              <a:avLst/>
              <a:gdLst>
                <a:gd name="T0" fmla="*/ 0 w 336"/>
                <a:gd name="T1" fmla="*/ 480 h 480"/>
                <a:gd name="T2" fmla="*/ 0 w 336"/>
                <a:gd name="T3" fmla="*/ 0 h 480"/>
                <a:gd name="T4" fmla="*/ 336 w 336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480">
                  <a:moveTo>
                    <a:pt x="0" y="480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17" name="Rectangle 25">
              <a:extLst>
                <a:ext uri="{FF2B5EF4-FFF2-40B4-BE49-F238E27FC236}">
                  <a16:creationId xmlns:a16="http://schemas.microsoft.com/office/drawing/2014/main" id="{1F48623F-3E2D-4667-8687-222F17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520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Data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Memory</a:t>
              </a: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C8148E6A-37E8-40AD-922F-8D728ED3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136"/>
              <a:ext cx="282" cy="427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Sign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Extend</a:t>
              </a:r>
            </a:p>
          </p:txBody>
        </p:sp>
        <p:grpSp>
          <p:nvGrpSpPr>
            <p:cNvPr id="12311" name="Group 28">
              <a:extLst>
                <a:ext uri="{FF2B5EF4-FFF2-40B4-BE49-F238E27FC236}">
                  <a16:creationId xmlns:a16="http://schemas.microsoft.com/office/drawing/2014/main" id="{478AF3A7-2BE6-41AA-BBFC-866D8E686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" y="644"/>
              <a:ext cx="564" cy="628"/>
              <a:chOff x="0" y="-12"/>
              <a:chExt cx="564" cy="628"/>
            </a:xfrm>
          </p:grpSpPr>
          <p:sp>
            <p:nvSpPr>
              <p:cNvPr id="8221" name="Text Box 29">
                <a:extLst>
                  <a:ext uri="{FF2B5EF4-FFF2-40B4-BE49-F238E27FC236}">
                    <a16:creationId xmlns:a16="http://schemas.microsoft.com/office/drawing/2014/main" id="{737789A7-FDA3-4DCA-8A26-BAAF44006D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46"/>
                <a:ext cx="19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9282" tIns="44641" rIns="89282" bIns="44641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8" dirty="0">
                    <a:latin typeface="Tahoma" panose="020B0604030504040204" pitchFamily="34" charset="0"/>
                    <a:ea typeface="+mn-ea"/>
                  </a:rPr>
                  <a:t>4</a:t>
                </a:r>
              </a:p>
            </p:txBody>
          </p:sp>
          <p:sp>
            <p:nvSpPr>
              <p:cNvPr id="8222" name="AutoShape 30">
                <a:extLst>
                  <a:ext uri="{FF2B5EF4-FFF2-40B4-BE49-F238E27FC236}">
                    <a16:creationId xmlns:a16="http://schemas.microsoft.com/office/drawing/2014/main" id="{C29875C9-A3F9-4BF6-9C8F-EF154957A5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>
                <a:off x="125" y="126"/>
                <a:ext cx="576" cy="30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9282" tIns="44641" rIns="89282" bIns="4464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8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8223" name="AutoShape 31">
                <a:extLst>
                  <a:ext uri="{FF2B5EF4-FFF2-40B4-BE49-F238E27FC236}">
                    <a16:creationId xmlns:a16="http://schemas.microsoft.com/office/drawing/2014/main" id="{191C4ED5-830B-4BAD-A690-B4C63BD6C5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31" y="178"/>
                <a:ext cx="175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8224" name="Text Box 32">
                <a:extLst>
                  <a:ext uri="{FF2B5EF4-FFF2-40B4-BE49-F238E27FC236}">
                    <a16:creationId xmlns:a16="http://schemas.microsoft.com/office/drawing/2014/main" id="{9A3EBC2D-C9A3-49AC-8C80-F0014C4CCE6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149" y="195"/>
                <a:ext cx="573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9282" tIns="44641" rIns="89282" bIns="44641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8">
                    <a:latin typeface="Tahoma" panose="020B0604030504040204" pitchFamily="34" charset="0"/>
                    <a:ea typeface="+mn-ea"/>
                  </a:rPr>
                  <a:t>Adder</a:t>
                </a:r>
              </a:p>
            </p:txBody>
          </p:sp>
          <p:sp>
            <p:nvSpPr>
              <p:cNvPr id="8225" name="未知">
                <a:extLst>
                  <a:ext uri="{FF2B5EF4-FFF2-40B4-BE49-F238E27FC236}">
                    <a16:creationId xmlns:a16="http://schemas.microsoft.com/office/drawing/2014/main" id="{85727FEF-3ABF-4CAD-8805-5352800D96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37" y="185"/>
                <a:ext cx="173" cy="130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8226" name="Line 34">
              <a:extLst>
                <a:ext uri="{FF2B5EF4-FFF2-40B4-BE49-F238E27FC236}">
                  <a16:creationId xmlns:a16="http://schemas.microsoft.com/office/drawing/2014/main" id="{39A94127-03A9-4F98-8DFA-8C1160BE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1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27" name="Line 35">
              <a:extLst>
                <a:ext uri="{FF2B5EF4-FFF2-40B4-BE49-F238E27FC236}">
                  <a16:creationId xmlns:a16="http://schemas.microsoft.com/office/drawing/2014/main" id="{D5CC4278-65E5-49E1-8514-7010CFA65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0"/>
              <a:ext cx="0" cy="279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28" name="Line 36">
              <a:extLst>
                <a:ext uri="{FF2B5EF4-FFF2-40B4-BE49-F238E27FC236}">
                  <a16:creationId xmlns:a16="http://schemas.microsoft.com/office/drawing/2014/main" id="{4CEA98BA-829D-49F6-89CB-3B7DB0002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1"/>
              <a:ext cx="0" cy="278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29" name="Line 37">
              <a:extLst>
                <a:ext uri="{FF2B5EF4-FFF2-40B4-BE49-F238E27FC236}">
                  <a16:creationId xmlns:a16="http://schemas.microsoft.com/office/drawing/2014/main" id="{7F4DDA5C-6EFD-4886-B190-247B0AA7E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1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0" name="未知">
              <a:extLst>
                <a:ext uri="{FF2B5EF4-FFF2-40B4-BE49-F238E27FC236}">
                  <a16:creationId xmlns:a16="http://schemas.microsoft.com/office/drawing/2014/main" id="{627DD9C0-E833-47A6-8DBA-BBBB67D5F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930"/>
              <a:ext cx="1921" cy="432"/>
            </a:xfrm>
            <a:custGeom>
              <a:avLst/>
              <a:gdLst>
                <a:gd name="T0" fmla="*/ 0 w 1920"/>
                <a:gd name="T1" fmla="*/ 0 h 432"/>
                <a:gd name="T2" fmla="*/ 1584 w 1920"/>
                <a:gd name="T3" fmla="*/ 0 h 432"/>
                <a:gd name="T4" fmla="*/ 1584 w 1920"/>
                <a:gd name="T5" fmla="*/ 432 h 432"/>
                <a:gd name="T6" fmla="*/ 1920 w 1920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432">
                  <a:moveTo>
                    <a:pt x="0" y="0"/>
                  </a:moveTo>
                  <a:lnTo>
                    <a:pt x="1584" y="0"/>
                  </a:lnTo>
                  <a:lnTo>
                    <a:pt x="1584" y="432"/>
                  </a:lnTo>
                  <a:lnTo>
                    <a:pt x="1920" y="4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1" name="Line 39">
              <a:extLst>
                <a:ext uri="{FF2B5EF4-FFF2-40B4-BE49-F238E27FC236}">
                  <a16:creationId xmlns:a16="http://schemas.microsoft.com/office/drawing/2014/main" id="{224969E6-639F-4E75-9702-DE67BCC52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596"/>
              <a:ext cx="14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2" name="Line 40">
              <a:extLst>
                <a:ext uri="{FF2B5EF4-FFF2-40B4-BE49-F238E27FC236}">
                  <a16:creationId xmlns:a16="http://schemas.microsoft.com/office/drawing/2014/main" id="{BA8F5388-CF54-471F-AD26-7C806999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1600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3" name="未知">
              <a:extLst>
                <a:ext uri="{FF2B5EF4-FFF2-40B4-BE49-F238E27FC236}">
                  <a16:creationId xmlns:a16="http://schemas.microsoft.com/office/drawing/2014/main" id="{2CF38398-06F6-49D6-AE9E-949E92F99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1262"/>
              <a:ext cx="478" cy="1055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056 h 1056"/>
                <a:gd name="T4" fmla="*/ 480 w 48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4" name="Line 42">
              <a:extLst>
                <a:ext uri="{FF2B5EF4-FFF2-40B4-BE49-F238E27FC236}">
                  <a16:creationId xmlns:a16="http://schemas.microsoft.com/office/drawing/2014/main" id="{F163E7E6-C3D6-4373-A916-5B3BD8B16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266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5" name="Line 43">
              <a:extLst>
                <a:ext uri="{FF2B5EF4-FFF2-40B4-BE49-F238E27FC236}">
                  <a16:creationId xmlns:a16="http://schemas.microsoft.com/office/drawing/2014/main" id="{98D75371-F85F-405E-8873-A7ECCC676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58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6" name="Line 44">
              <a:extLst>
                <a:ext uri="{FF2B5EF4-FFF2-40B4-BE49-F238E27FC236}">
                  <a16:creationId xmlns:a16="http://schemas.microsoft.com/office/drawing/2014/main" id="{6D66EE05-F565-4248-8245-97F4B5C0A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1786"/>
              <a:ext cx="444" cy="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7" name="Line 45">
              <a:extLst>
                <a:ext uri="{FF2B5EF4-FFF2-40B4-BE49-F238E27FC236}">
                  <a16:creationId xmlns:a16="http://schemas.microsoft.com/office/drawing/2014/main" id="{2B061229-8EE9-4694-9726-6CF546661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1506"/>
              <a:ext cx="48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38" name="Rectangle 46">
              <a:extLst>
                <a:ext uri="{FF2B5EF4-FFF2-40B4-BE49-F238E27FC236}">
                  <a16:creationId xmlns:a16="http://schemas.microsoft.com/office/drawing/2014/main" id="{1798B699-837D-423D-8137-485A584C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978"/>
              <a:ext cx="288" cy="24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Zero?</a:t>
              </a:r>
            </a:p>
          </p:txBody>
        </p:sp>
        <p:sp>
          <p:nvSpPr>
            <p:cNvPr id="8239" name="Line 47">
              <a:extLst>
                <a:ext uri="{FF2B5EF4-FFF2-40B4-BE49-F238E27FC236}">
                  <a16:creationId xmlns:a16="http://schemas.microsoft.com/office/drawing/2014/main" id="{AE9D732E-F2E7-4F5D-B518-41A158638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1458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0" name="Line 48">
              <a:extLst>
                <a:ext uri="{FF2B5EF4-FFF2-40B4-BE49-F238E27FC236}">
                  <a16:creationId xmlns:a16="http://schemas.microsoft.com/office/drawing/2014/main" id="{4140A630-3003-480F-A78D-CDCD162F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1840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1" name="未知">
              <a:extLst>
                <a:ext uri="{FF2B5EF4-FFF2-40B4-BE49-F238E27FC236}">
                  <a16:creationId xmlns:a16="http://schemas.microsoft.com/office/drawing/2014/main" id="{465B0B77-43A8-4535-8819-2D6C13F19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" y="449"/>
              <a:ext cx="4464" cy="1142"/>
            </a:xfrm>
            <a:custGeom>
              <a:avLst/>
              <a:gdLst>
                <a:gd name="T0" fmla="*/ 4224 w 4464"/>
                <a:gd name="T1" fmla="*/ 253 h 1142"/>
                <a:gd name="T2" fmla="*/ 4464 w 4464"/>
                <a:gd name="T3" fmla="*/ 253 h 1142"/>
                <a:gd name="T4" fmla="*/ 4464 w 4464"/>
                <a:gd name="T5" fmla="*/ 0 h 1142"/>
                <a:gd name="T6" fmla="*/ 0 w 4464"/>
                <a:gd name="T7" fmla="*/ 0 h 1142"/>
                <a:gd name="T8" fmla="*/ 2 w 4464"/>
                <a:gd name="T9" fmla="*/ 1142 h 1142"/>
                <a:gd name="T10" fmla="*/ 172 w 4464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4" h="1142">
                  <a:moveTo>
                    <a:pt x="4224" y="253"/>
                  </a:moveTo>
                  <a:lnTo>
                    <a:pt x="4464" y="253"/>
                  </a:lnTo>
                  <a:lnTo>
                    <a:pt x="4464" y="0"/>
                  </a:lnTo>
                  <a:lnTo>
                    <a:pt x="0" y="0"/>
                  </a:lnTo>
                  <a:lnTo>
                    <a:pt x="2" y="1142"/>
                  </a:lnTo>
                  <a:lnTo>
                    <a:pt x="172" y="114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2" name="Line 50">
              <a:extLst>
                <a:ext uri="{FF2B5EF4-FFF2-40B4-BE49-F238E27FC236}">
                  <a16:creationId xmlns:a16="http://schemas.microsoft.com/office/drawing/2014/main" id="{927F1217-0277-4786-A150-7BC9E788F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648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3" name="未知">
              <a:extLst>
                <a:ext uri="{FF2B5EF4-FFF2-40B4-BE49-F238E27FC236}">
                  <a16:creationId xmlns:a16="http://schemas.microsoft.com/office/drawing/2014/main" id="{C05CB3E5-8703-4306-95F3-1ED0CDDD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" y="775"/>
              <a:ext cx="192" cy="864"/>
            </a:xfrm>
            <a:custGeom>
              <a:avLst/>
              <a:gdLst>
                <a:gd name="T0" fmla="*/ 0 w 192"/>
                <a:gd name="T1" fmla="*/ 960 h 960"/>
                <a:gd name="T2" fmla="*/ 0 w 192"/>
                <a:gd name="T3" fmla="*/ 0 h 960"/>
                <a:gd name="T4" fmla="*/ 192 w 192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960">
                  <a:moveTo>
                    <a:pt x="0" y="960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4" name="未知">
              <a:extLst>
                <a:ext uri="{FF2B5EF4-FFF2-40B4-BE49-F238E27FC236}">
                  <a16:creationId xmlns:a16="http://schemas.microsoft.com/office/drawing/2014/main" id="{0D0A40EF-7B2E-445D-BA26-70C5521BC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585"/>
              <a:ext cx="1434" cy="344"/>
            </a:xfrm>
            <a:custGeom>
              <a:avLst/>
              <a:gdLst>
                <a:gd name="T0" fmla="*/ 0 w 1440"/>
                <a:gd name="T1" fmla="*/ 336 h 336"/>
                <a:gd name="T2" fmla="*/ 0 w 1440"/>
                <a:gd name="T3" fmla="*/ 0 h 336"/>
                <a:gd name="T4" fmla="*/ 1440 w 144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336">
                  <a:moveTo>
                    <a:pt x="0" y="336"/>
                  </a:moveTo>
                  <a:lnTo>
                    <a:pt x="0" y="0"/>
                  </a:lnTo>
                  <a:lnTo>
                    <a:pt x="14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5" name="Line 53">
              <a:extLst>
                <a:ext uri="{FF2B5EF4-FFF2-40B4-BE49-F238E27FC236}">
                  <a16:creationId xmlns:a16="http://schemas.microsoft.com/office/drawing/2014/main" id="{1ACAA2D2-549A-4778-AB5E-6E5B2ED3F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1792"/>
              <a:ext cx="48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6" name="未知">
              <a:extLst>
                <a:ext uri="{FF2B5EF4-FFF2-40B4-BE49-F238E27FC236}">
                  <a16:creationId xmlns:a16="http://schemas.microsoft.com/office/drawing/2014/main" id="{F6DEA3D0-BD4D-4A6A-A0FA-6B51AACC3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1911"/>
              <a:ext cx="529" cy="409"/>
            </a:xfrm>
            <a:custGeom>
              <a:avLst/>
              <a:gdLst>
                <a:gd name="T0" fmla="*/ 0 w 528"/>
                <a:gd name="T1" fmla="*/ 384 h 384"/>
                <a:gd name="T2" fmla="*/ 384 w 528"/>
                <a:gd name="T3" fmla="*/ 384 h 384"/>
                <a:gd name="T4" fmla="*/ 384 w 528"/>
                <a:gd name="T5" fmla="*/ 0 h 384"/>
                <a:gd name="T6" fmla="*/ 528 w 528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384"/>
                  </a:moveTo>
                  <a:lnTo>
                    <a:pt x="384" y="384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7" name="Line 55">
              <a:extLst>
                <a:ext uri="{FF2B5EF4-FFF2-40B4-BE49-F238E27FC236}">
                  <a16:creationId xmlns:a16="http://schemas.microsoft.com/office/drawing/2014/main" id="{E5740517-AAA7-4F89-BFF3-024B2CAEE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1600"/>
              <a:ext cx="38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8" name="Line 56">
              <a:extLst>
                <a:ext uri="{FF2B5EF4-FFF2-40B4-BE49-F238E27FC236}">
                  <a16:creationId xmlns:a16="http://schemas.microsoft.com/office/drawing/2014/main" id="{A5D3E3C2-5CE4-4E6B-9014-3ABD9AFD6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122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49" name="未知">
              <a:extLst>
                <a:ext uri="{FF2B5EF4-FFF2-40B4-BE49-F238E27FC236}">
                  <a16:creationId xmlns:a16="http://schemas.microsoft.com/office/drawing/2014/main" id="{1B062EDC-425A-4F1F-BF90-2032832B8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737"/>
              <a:ext cx="336" cy="863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50" name="未知">
              <a:extLst>
                <a:ext uri="{FF2B5EF4-FFF2-40B4-BE49-F238E27FC236}">
                  <a16:creationId xmlns:a16="http://schemas.microsoft.com/office/drawing/2014/main" id="{6F682339-1C91-4214-A21A-35690B58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648"/>
              <a:ext cx="1008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64 w 1008"/>
                <a:gd name="T5" fmla="*/ 720 h 720"/>
                <a:gd name="T6" fmla="*/ 864 w 1008"/>
                <a:gd name="T7" fmla="*/ 480 h 720"/>
                <a:gd name="T8" fmla="*/ 1008 w 1008"/>
                <a:gd name="T9" fmla="*/ 48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51" name="未知">
              <a:extLst>
                <a:ext uri="{FF2B5EF4-FFF2-40B4-BE49-F238E27FC236}">
                  <a16:creationId xmlns:a16="http://schemas.microsoft.com/office/drawing/2014/main" id="{65AC22B5-4D76-4A0F-A05A-1F6E4FCAB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1936"/>
              <a:ext cx="3456" cy="768"/>
            </a:xfrm>
            <a:custGeom>
              <a:avLst/>
              <a:gdLst>
                <a:gd name="T0" fmla="*/ 3306 w 3456"/>
                <a:gd name="T1" fmla="*/ 97 h 769"/>
                <a:gd name="T2" fmla="*/ 3456 w 3456"/>
                <a:gd name="T3" fmla="*/ 97 h 769"/>
                <a:gd name="T4" fmla="*/ 3456 w 3456"/>
                <a:gd name="T5" fmla="*/ 769 h 769"/>
                <a:gd name="T6" fmla="*/ 0 w 3456"/>
                <a:gd name="T7" fmla="*/ 769 h 769"/>
                <a:gd name="T8" fmla="*/ 0 w 3456"/>
                <a:gd name="T9" fmla="*/ 1 h 769"/>
                <a:gd name="T10" fmla="*/ 396 w 3456"/>
                <a:gd name="T1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6" h="769">
                  <a:moveTo>
                    <a:pt x="3306" y="97"/>
                  </a:moveTo>
                  <a:lnTo>
                    <a:pt x="3456" y="97"/>
                  </a:lnTo>
                  <a:lnTo>
                    <a:pt x="3456" y="769"/>
                  </a:lnTo>
                  <a:lnTo>
                    <a:pt x="0" y="769"/>
                  </a:lnTo>
                  <a:lnTo>
                    <a:pt x="0" y="1"/>
                  </a:lnTo>
                  <a:lnTo>
                    <a:pt x="3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52" name="未知">
              <a:extLst>
                <a:ext uri="{FF2B5EF4-FFF2-40B4-BE49-F238E27FC236}">
                  <a16:creationId xmlns:a16="http://schemas.microsoft.com/office/drawing/2014/main" id="{DBA9C490-4233-4BEC-B7BF-E0A0D0293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1792"/>
              <a:ext cx="1344" cy="288"/>
            </a:xfrm>
            <a:custGeom>
              <a:avLst/>
              <a:gdLst>
                <a:gd name="T0" fmla="*/ 0 w 1344"/>
                <a:gd name="T1" fmla="*/ 0 h 288"/>
                <a:gd name="T2" fmla="*/ 0 w 1344"/>
                <a:gd name="T3" fmla="*/ 288 h 288"/>
                <a:gd name="T4" fmla="*/ 1344 w 134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0" y="0"/>
                  </a:moveTo>
                  <a:lnTo>
                    <a:pt x="0" y="288"/>
                  </a:lnTo>
                  <a:lnTo>
                    <a:pt x="134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53" name="Text Box 61">
              <a:extLst>
                <a:ext uri="{FF2B5EF4-FFF2-40B4-BE49-F238E27FC236}">
                  <a16:creationId xmlns:a16="http://schemas.microsoft.com/office/drawing/2014/main" id="{07E98698-FD07-4D28-9813-CFEB53748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697"/>
              <a:ext cx="8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Next SEQ PC</a:t>
              </a:r>
            </a:p>
          </p:txBody>
        </p:sp>
        <p:grpSp>
          <p:nvGrpSpPr>
            <p:cNvPr id="12340" name="Group 62">
              <a:extLst>
                <a:ext uri="{FF2B5EF4-FFF2-40B4-BE49-F238E27FC236}">
                  <a16:creationId xmlns:a16="http://schemas.microsoft.com/office/drawing/2014/main" id="{93CAF4BA-F5BB-437E-9895-68901AB6D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" y="1235"/>
              <a:ext cx="192" cy="774"/>
              <a:chOff x="0" y="0"/>
              <a:chExt cx="192" cy="774"/>
            </a:xfrm>
          </p:grpSpPr>
          <p:sp>
            <p:nvSpPr>
              <p:cNvPr id="8255" name="Rectangle 63">
                <a:extLst>
                  <a:ext uri="{FF2B5EF4-FFF2-40B4-BE49-F238E27FC236}">
                    <a16:creationId xmlns:a16="http://schemas.microsoft.com/office/drawing/2014/main" id="{422F3C35-1BCE-41C2-AA59-E55919E39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768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9282" tIns="44641" rIns="89282" bIns="4464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8">
                    <a:latin typeface="Tahoma" panose="020B0604030504040204" pitchFamily="34" charset="0"/>
                    <a:ea typeface="+mn-ea"/>
                  </a:rPr>
                  <a:t>Address</a:t>
                </a:r>
              </a:p>
            </p:txBody>
          </p:sp>
          <p:sp>
            <p:nvSpPr>
              <p:cNvPr id="8256" name="AutoShape 64">
                <a:extLst>
                  <a:ext uri="{FF2B5EF4-FFF2-40B4-BE49-F238E27FC236}">
                    <a16:creationId xmlns:a16="http://schemas.microsoft.com/office/drawing/2014/main" id="{7E428378-A5B4-4F9F-BFBA-C9EFFA39C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629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sp>
          <p:nvSpPr>
            <p:cNvPr id="8257" name="Text Box 65">
              <a:extLst>
                <a:ext uri="{FF2B5EF4-FFF2-40B4-BE49-F238E27FC236}">
                  <a16:creationId xmlns:a16="http://schemas.microsoft.com/office/drawing/2014/main" id="{1EA6927A-6CC2-4F6C-9366-C76EAB4DF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409"/>
              <a:ext cx="54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Next PC</a:t>
              </a:r>
            </a:p>
          </p:txBody>
        </p:sp>
        <p:sp>
          <p:nvSpPr>
            <p:cNvPr id="8258" name="Text Box 66">
              <a:extLst>
                <a:ext uri="{FF2B5EF4-FFF2-40B4-BE49-F238E27FC236}">
                  <a16:creationId xmlns:a16="http://schemas.microsoft.com/office/drawing/2014/main" id="{5741A9A0-3A87-4861-94B2-D3D230886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2697"/>
              <a:ext cx="58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WB Data</a:t>
              </a:r>
            </a:p>
          </p:txBody>
        </p:sp>
        <p:sp>
          <p:nvSpPr>
            <p:cNvPr id="8259" name="Oval 67">
              <a:extLst>
                <a:ext uri="{FF2B5EF4-FFF2-40B4-BE49-F238E27FC236}">
                  <a16:creationId xmlns:a16="http://schemas.microsoft.com/office/drawing/2014/main" id="{FA055567-34F1-45FB-9E9A-1D0B69A20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9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60" name="Oval 68">
              <a:extLst>
                <a:ext uri="{FF2B5EF4-FFF2-40B4-BE49-F238E27FC236}">
                  <a16:creationId xmlns:a16="http://schemas.microsoft.com/office/drawing/2014/main" id="{129A9A65-5AC0-4D8F-A12B-46265943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7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61" name="Oval 69">
              <a:extLst>
                <a:ext uri="{FF2B5EF4-FFF2-40B4-BE49-F238E27FC236}">
                  <a16:creationId xmlns:a16="http://schemas.microsoft.com/office/drawing/2014/main" id="{E000243B-9A7A-40A2-9F8A-54C71746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162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62" name="Oval 70">
              <a:extLst>
                <a:ext uri="{FF2B5EF4-FFF2-40B4-BE49-F238E27FC236}">
                  <a16:creationId xmlns:a16="http://schemas.microsoft.com/office/drawing/2014/main" id="{94F72B7D-5FEC-4E5E-B88F-5A8FB1F2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42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8263" name="Oval 71">
              <a:extLst>
                <a:ext uri="{FF2B5EF4-FFF2-40B4-BE49-F238E27FC236}">
                  <a16:creationId xmlns:a16="http://schemas.microsoft.com/office/drawing/2014/main" id="{FBE00907-4CD5-4A02-981A-38C434643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176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grpSp>
          <p:nvGrpSpPr>
            <p:cNvPr id="12348" name="Group 72">
              <a:extLst>
                <a:ext uri="{FF2B5EF4-FFF2-40B4-BE49-F238E27FC236}">
                  <a16:creationId xmlns:a16="http://schemas.microsoft.com/office/drawing/2014/main" id="{F952131C-307D-4993-AC8A-820B2617D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" y="1314"/>
              <a:ext cx="203" cy="568"/>
              <a:chOff x="80" y="-67"/>
              <a:chExt cx="203" cy="568"/>
            </a:xfrm>
          </p:grpSpPr>
          <p:grpSp>
            <p:nvGrpSpPr>
              <p:cNvPr id="12355" name="Group 73">
                <a:extLst>
                  <a:ext uri="{FF2B5EF4-FFF2-40B4-BE49-F238E27FC236}">
                    <a16:creationId xmlns:a16="http://schemas.microsoft.com/office/drawing/2014/main" id="{E2BF88EB-D319-4F17-A62E-E138921134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" y="0"/>
                <a:ext cx="128" cy="432"/>
                <a:chOff x="0" y="0"/>
                <a:chExt cx="176" cy="432"/>
              </a:xfrm>
            </p:grpSpPr>
            <p:sp>
              <p:nvSpPr>
                <p:cNvPr id="8266" name="Rectangle 74">
                  <a:extLst>
                    <a:ext uri="{FF2B5EF4-FFF2-40B4-BE49-F238E27FC236}">
                      <a16:creationId xmlns:a16="http://schemas.microsoft.com/office/drawing/2014/main" id="{33DB97AF-DFDD-4917-9E07-06563840E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"/>
                  <a:ext cx="176" cy="431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8352" tIns="43401" rIns="88352" bIns="4340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508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8267" name="AutoShape 75">
                  <a:extLst>
                    <a:ext uri="{FF2B5EF4-FFF2-40B4-BE49-F238E27FC236}">
                      <a16:creationId xmlns:a16="http://schemas.microsoft.com/office/drawing/2014/main" id="{78F71BBA-1B8C-428E-AAEF-24051AC95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" y="335"/>
                  <a:ext cx="143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29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8268" name="Text Box 76">
                <a:extLst>
                  <a:ext uri="{FF2B5EF4-FFF2-40B4-BE49-F238E27FC236}">
                    <a16:creationId xmlns:a16="http://schemas.microsoft.com/office/drawing/2014/main" id="{533114CA-2240-4211-8E83-F6FF5FE3C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102" y="115"/>
                <a:ext cx="56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89282" tIns="44641" rIns="89282" bIns="44641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8" dirty="0">
                    <a:latin typeface="Tahoma" panose="020B0604030504040204" pitchFamily="34" charset="0"/>
                    <a:ea typeface="+mn-ea"/>
                  </a:rPr>
                  <a:t>Inst</a:t>
                </a:r>
              </a:p>
            </p:txBody>
          </p:sp>
        </p:grpSp>
        <p:sp>
          <p:nvSpPr>
            <p:cNvPr id="8269" name="Text Box 77">
              <a:extLst>
                <a:ext uri="{FF2B5EF4-FFF2-40B4-BE49-F238E27FC236}">
                  <a16:creationId xmlns:a16="http://schemas.microsoft.com/office/drawing/2014/main" id="{322BA1FE-DBD8-4C7F-91AA-21A7ECE6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1592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RD</a:t>
              </a:r>
            </a:p>
          </p:txBody>
        </p:sp>
        <p:sp>
          <p:nvSpPr>
            <p:cNvPr id="8270" name="Text Box 78">
              <a:extLst>
                <a:ext uri="{FF2B5EF4-FFF2-40B4-BE49-F238E27FC236}">
                  <a16:creationId xmlns:a16="http://schemas.microsoft.com/office/drawing/2014/main" id="{3514C58F-5976-4399-A23B-3894F37B8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064"/>
              <a:ext cx="3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RS1</a:t>
              </a:r>
            </a:p>
          </p:txBody>
        </p:sp>
        <p:sp>
          <p:nvSpPr>
            <p:cNvPr id="8271" name="Text Box 79">
              <a:extLst>
                <a:ext uri="{FF2B5EF4-FFF2-40B4-BE49-F238E27FC236}">
                  <a16:creationId xmlns:a16="http://schemas.microsoft.com/office/drawing/2014/main" id="{01BFD27A-2FAF-4F25-92FE-EFF549018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258"/>
              <a:ext cx="32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RS2</a:t>
              </a:r>
            </a:p>
          </p:txBody>
        </p:sp>
        <p:sp>
          <p:nvSpPr>
            <p:cNvPr id="8272" name="Text Box 80">
              <a:extLst>
                <a:ext uri="{FF2B5EF4-FFF2-40B4-BE49-F238E27FC236}">
                  <a16:creationId xmlns:a16="http://schemas.microsoft.com/office/drawing/2014/main" id="{F8D94246-3DE6-412B-873C-0D98354D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246"/>
              <a:ext cx="36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latin typeface="Tahoma" panose="020B0604030504040204" pitchFamily="34" charset="0"/>
                  <a:ea typeface="+mn-ea"/>
                </a:rPr>
                <a:t>Imm</a:t>
              </a:r>
            </a:p>
          </p:txBody>
        </p:sp>
        <p:sp>
          <p:nvSpPr>
            <p:cNvPr id="8273" name="Text Box 81">
              <a:extLst>
                <a:ext uri="{FF2B5EF4-FFF2-40B4-BE49-F238E27FC236}">
                  <a16:creationId xmlns:a16="http://schemas.microsoft.com/office/drawing/2014/main" id="{677E5DFB-1D58-4BED-B55F-BD8EEF556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60"/>
              <a:ext cx="1034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IR &lt;= mem[PC];</a:t>
              </a:r>
            </a:p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PC &lt;= PC + 4</a:t>
              </a:r>
            </a:p>
          </p:txBody>
        </p:sp>
        <p:sp>
          <p:nvSpPr>
            <p:cNvPr id="8274" name="Text Box 82">
              <a:extLst>
                <a:ext uri="{FF2B5EF4-FFF2-40B4-BE49-F238E27FC236}">
                  <a16:creationId xmlns:a16="http://schemas.microsoft.com/office/drawing/2014/main" id="{59E3355D-88F5-4230-BF80-34CAF627D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19"/>
              <a:ext cx="22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Reg[IR</a:t>
              </a:r>
              <a:r>
                <a:rPr lang="en-US" altLang="zh-CN" sz="1508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rd</a:t>
              </a: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] &lt;= Reg[IR</a:t>
              </a:r>
              <a:r>
                <a:rPr lang="en-US" altLang="zh-CN" sz="1508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rs</a:t>
              </a: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] op</a:t>
              </a:r>
              <a:r>
                <a:rPr lang="en-US" altLang="zh-CN" sz="1508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IRop</a:t>
              </a: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 Reg[IR</a:t>
              </a:r>
              <a:r>
                <a:rPr lang="en-US" altLang="zh-CN" sz="1508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rt</a:t>
              </a:r>
              <a:r>
                <a:rPr lang="en-US" altLang="zh-CN" sz="1508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]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BABFE-2E42-481D-8909-7B07C68A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84E54-2A66-407F-B6A5-ABB0133B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1" name="未知">
            <a:extLst>
              <a:ext uri="{FF2B5EF4-FFF2-40B4-BE49-F238E27FC236}">
                <a16:creationId xmlns:a16="http://schemas.microsoft.com/office/drawing/2014/main" id="{1019A387-05B3-43A7-8B21-69C943FFA4D9}"/>
              </a:ext>
            </a:extLst>
          </p:cNvPr>
          <p:cNvSpPr>
            <a:spLocks/>
          </p:cNvSpPr>
          <p:nvPr/>
        </p:nvSpPr>
        <p:spPr bwMode="auto">
          <a:xfrm>
            <a:off x="5273488" y="3382118"/>
            <a:ext cx="199126" cy="488881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MUX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2" name="未知">
            <a:extLst>
              <a:ext uri="{FF2B5EF4-FFF2-40B4-BE49-F238E27FC236}">
                <a16:creationId xmlns:a16="http://schemas.microsoft.com/office/drawing/2014/main" id="{12C5A408-EB6E-4742-9B32-7340C17F8EA9}"/>
              </a:ext>
            </a:extLst>
          </p:cNvPr>
          <p:cNvSpPr>
            <a:spLocks/>
          </p:cNvSpPr>
          <p:nvPr/>
        </p:nvSpPr>
        <p:spPr bwMode="auto">
          <a:xfrm>
            <a:off x="5282547" y="3889524"/>
            <a:ext cx="199126" cy="488881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MUX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97" name="未知">
            <a:extLst>
              <a:ext uri="{FF2B5EF4-FFF2-40B4-BE49-F238E27FC236}">
                <a16:creationId xmlns:a16="http://schemas.microsoft.com/office/drawing/2014/main" id="{A0FC930D-928F-4673-B771-22D0E6CABC6E}"/>
              </a:ext>
            </a:extLst>
          </p:cNvPr>
          <p:cNvSpPr>
            <a:spLocks/>
          </p:cNvSpPr>
          <p:nvPr/>
        </p:nvSpPr>
        <p:spPr bwMode="auto">
          <a:xfrm>
            <a:off x="8319865" y="4068771"/>
            <a:ext cx="199126" cy="488881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MUX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0BD34-AD51-47C8-A5FD-D1927141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267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417A17-7D17-4136-A975-9D6E46C17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Inst. Process</a:t>
            </a:r>
            <a:r>
              <a:rPr lang="en-US" altLang="zh-CN" dirty="0" err="1"/>
              <a:t>ing</a:t>
            </a:r>
            <a:endParaRPr lang="zh-CN" altLang="zh-CN" dirty="0"/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DC27ED0B-DEBD-4B9D-84C6-85ADD8AC0D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Ifetch</a:t>
            </a:r>
            <a:endParaRPr lang="en-US" altLang="zh-CN" dirty="0"/>
          </a:p>
          <a:p>
            <a:pPr lvl="2"/>
            <a:r>
              <a:rPr lang="en-US" altLang="zh-CN" dirty="0"/>
              <a:t>Mem &lt;= [PC]</a:t>
            </a:r>
          </a:p>
          <a:p>
            <a:pPr lvl="2"/>
            <a:r>
              <a:rPr lang="en-US" altLang="zh-CN" dirty="0"/>
              <a:t>IR &lt;= mem[PC]; </a:t>
            </a:r>
          </a:p>
          <a:p>
            <a:pPr lvl="2"/>
            <a:r>
              <a:rPr lang="en-US" altLang="zh-CN" dirty="0"/>
              <a:t>PC &lt;= PC + 4</a:t>
            </a:r>
          </a:p>
          <a:p>
            <a:r>
              <a:rPr lang="en-US" altLang="zh-CN" dirty="0" err="1"/>
              <a:t>opFetch</a:t>
            </a:r>
            <a:r>
              <a:rPr lang="en-US" altLang="zh-CN" dirty="0"/>
              <a:t>-DCD</a:t>
            </a:r>
          </a:p>
          <a:p>
            <a:pPr lvl="2"/>
            <a:r>
              <a:rPr lang="en-US" altLang="zh-CN" dirty="0"/>
              <a:t>A &lt;= 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rs</a:t>
            </a:r>
            <a:r>
              <a:rPr lang="en-US" altLang="zh-CN" dirty="0"/>
              <a:t>]; </a:t>
            </a:r>
          </a:p>
          <a:p>
            <a:pPr lvl="2"/>
            <a:r>
              <a:rPr lang="en-US" altLang="zh-CN" dirty="0"/>
              <a:t>B &lt;= 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rt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Br</a:t>
            </a:r>
          </a:p>
          <a:p>
            <a:pPr lvl="2"/>
            <a:r>
              <a:rPr lang="en-US" altLang="zh-CN" dirty="0"/>
              <a:t>if bop(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PC &lt;= </a:t>
            </a:r>
            <a:r>
              <a:rPr lang="en-US" altLang="zh-CN" dirty="0" err="1"/>
              <a:t>PC+IR</a:t>
            </a:r>
            <a:r>
              <a:rPr lang="en-US" altLang="zh-CN" baseline="-25000" dirty="0" err="1"/>
              <a:t>im</a:t>
            </a:r>
            <a:endParaRPr lang="en-US" altLang="zh-CN" baseline="-25000" dirty="0"/>
          </a:p>
          <a:p>
            <a:pPr lvl="1"/>
            <a:r>
              <a:rPr lang="en-US" altLang="zh-CN" dirty="0"/>
              <a:t>J</a:t>
            </a:r>
          </a:p>
          <a:p>
            <a:pPr lvl="2"/>
            <a:r>
              <a:rPr lang="en-US" altLang="zh-CN" dirty="0"/>
              <a:t>PC &lt;= 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jaddr</a:t>
            </a:r>
            <a:endParaRPr lang="en-US" altLang="zh-CN" baseline="-25000" dirty="0"/>
          </a:p>
          <a:p>
            <a:endParaRPr lang="zh-CN" altLang="en-US" dirty="0"/>
          </a:p>
        </p:txBody>
      </p:sp>
      <p:sp>
        <p:nvSpPr>
          <p:cNvPr id="9238" name="内容占位符 9237">
            <a:extLst>
              <a:ext uri="{FF2B5EF4-FFF2-40B4-BE49-F238E27FC236}">
                <a16:creationId xmlns:a16="http://schemas.microsoft.com/office/drawing/2014/main" id="{5BC7790C-3668-466E-ADA9-29CDD06B3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RR</a:t>
            </a:r>
          </a:p>
          <a:p>
            <a:pPr lvl="2"/>
            <a:r>
              <a:rPr lang="en-US" altLang="zh-CN" dirty="0"/>
              <a:t>r &lt;= A </a:t>
            </a:r>
            <a:r>
              <a:rPr lang="en-US" altLang="zh-CN" dirty="0" err="1"/>
              <a:t>op</a:t>
            </a:r>
            <a:r>
              <a:rPr lang="en-US" altLang="zh-CN" baseline="-25000" dirty="0" err="1"/>
              <a:t>IRop</a:t>
            </a:r>
            <a:r>
              <a:rPr lang="en-US" altLang="zh-CN" dirty="0"/>
              <a:t> B</a:t>
            </a:r>
          </a:p>
          <a:p>
            <a:pPr lvl="2"/>
            <a:r>
              <a:rPr lang="en-US" altLang="zh-CN" dirty="0"/>
              <a:t>WB &lt;= r</a:t>
            </a:r>
          </a:p>
          <a:p>
            <a:pPr lvl="2"/>
            <a:r>
              <a:rPr lang="en-US" altLang="zh-CN" dirty="0"/>
              <a:t>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rd</a:t>
            </a:r>
            <a:r>
              <a:rPr lang="en-US" altLang="zh-CN" dirty="0"/>
              <a:t>] &lt;= WB</a:t>
            </a:r>
          </a:p>
          <a:p>
            <a:pPr lvl="1"/>
            <a:r>
              <a:rPr lang="en-US" altLang="zh-CN" dirty="0"/>
              <a:t>RI</a:t>
            </a:r>
          </a:p>
          <a:p>
            <a:pPr lvl="2"/>
            <a:r>
              <a:rPr lang="en-US" altLang="zh-CN" dirty="0"/>
              <a:t>r &lt;= A </a:t>
            </a:r>
            <a:r>
              <a:rPr lang="en-US" altLang="zh-CN" dirty="0" err="1"/>
              <a:t>op</a:t>
            </a:r>
            <a:r>
              <a:rPr lang="en-US" altLang="zh-CN" baseline="-25000" dirty="0" err="1"/>
              <a:t>IRop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im</a:t>
            </a:r>
            <a:endParaRPr lang="en-US" altLang="zh-CN" baseline="-25000" dirty="0"/>
          </a:p>
          <a:p>
            <a:pPr lvl="2"/>
            <a:r>
              <a:rPr lang="en-US" altLang="zh-CN" dirty="0"/>
              <a:t>WB &lt;= r</a:t>
            </a:r>
          </a:p>
          <a:p>
            <a:pPr lvl="2"/>
            <a:r>
              <a:rPr lang="en-US" altLang="zh-CN" dirty="0"/>
              <a:t>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rd</a:t>
            </a:r>
            <a:r>
              <a:rPr lang="en-US" altLang="zh-CN" dirty="0"/>
              <a:t>] &lt;= WB</a:t>
            </a:r>
          </a:p>
          <a:p>
            <a:pPr lvl="1"/>
            <a:r>
              <a:rPr lang="en-US" altLang="zh-CN" dirty="0"/>
              <a:t>LD(ST)</a:t>
            </a:r>
          </a:p>
          <a:p>
            <a:pPr lvl="2"/>
            <a:r>
              <a:rPr lang="en-US" altLang="zh-CN" dirty="0"/>
              <a:t>r &lt;= A + 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im</a:t>
            </a:r>
            <a:endParaRPr lang="en-US" altLang="zh-CN" baseline="-25000" dirty="0"/>
          </a:p>
          <a:p>
            <a:pPr lvl="2"/>
            <a:r>
              <a:rPr lang="en-US" altLang="zh-CN" dirty="0"/>
              <a:t>WB &lt;= Mem[r]</a:t>
            </a:r>
          </a:p>
          <a:p>
            <a:pPr lvl="2"/>
            <a:r>
              <a:rPr lang="en-US" altLang="zh-CN" dirty="0"/>
              <a:t>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rd</a:t>
            </a:r>
            <a:r>
              <a:rPr lang="en-US" altLang="zh-CN" dirty="0"/>
              <a:t>] &lt;= WB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79F064-5209-4296-BD50-07ABE099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7CCE3-9908-4E39-8F53-5C99FF94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9273" name="页脚占位符 9272">
            <a:extLst>
              <a:ext uri="{FF2B5EF4-FFF2-40B4-BE49-F238E27FC236}">
                <a16:creationId xmlns:a16="http://schemas.microsoft.com/office/drawing/2014/main" id="{0CB8F9B5-1862-4834-B840-17D915B9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316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10BECC7D-0179-43F6-9169-AEE552DEE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Pipelined Datapath : Original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3C5AC1-90F7-44A6-A42B-7502BD72ED26}"/>
              </a:ext>
            </a:extLst>
          </p:cNvPr>
          <p:cNvGrpSpPr/>
          <p:nvPr/>
        </p:nvGrpSpPr>
        <p:grpSpPr>
          <a:xfrm>
            <a:off x="207963" y="1828800"/>
            <a:ext cx="8313737" cy="2114550"/>
            <a:chOff x="207963" y="1828800"/>
            <a:chExt cx="8313737" cy="2114550"/>
          </a:xfrm>
        </p:grpSpPr>
        <p:sp>
          <p:nvSpPr>
            <p:cNvPr id="11266" name="未知">
              <a:extLst>
                <a:ext uri="{FF2B5EF4-FFF2-40B4-BE49-F238E27FC236}">
                  <a16:creationId xmlns:a16="http://schemas.microsoft.com/office/drawing/2014/main" id="{25379EA5-1B56-45F8-9633-1E4A4F92C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63" y="1828800"/>
              <a:ext cx="1568450" cy="912813"/>
            </a:xfrm>
            <a:custGeom>
              <a:avLst/>
              <a:gdLst>
                <a:gd name="T0" fmla="*/ 800 w 987"/>
                <a:gd name="T1" fmla="*/ 311 h 766"/>
                <a:gd name="T2" fmla="*/ 987 w 987"/>
                <a:gd name="T3" fmla="*/ 311 h 766"/>
                <a:gd name="T4" fmla="*/ 987 w 987"/>
                <a:gd name="T5" fmla="*/ 0 h 766"/>
                <a:gd name="T6" fmla="*/ 0 w 987"/>
                <a:gd name="T7" fmla="*/ 0 h 766"/>
                <a:gd name="T8" fmla="*/ 0 w 987"/>
                <a:gd name="T9" fmla="*/ 765 h 766"/>
                <a:gd name="T10" fmla="*/ 541 w 987"/>
                <a:gd name="T11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7" h="766">
                  <a:moveTo>
                    <a:pt x="800" y="311"/>
                  </a:moveTo>
                  <a:lnTo>
                    <a:pt x="987" y="311"/>
                  </a:lnTo>
                  <a:lnTo>
                    <a:pt x="987" y="0"/>
                  </a:lnTo>
                  <a:lnTo>
                    <a:pt x="0" y="0"/>
                  </a:lnTo>
                  <a:lnTo>
                    <a:pt x="0" y="765"/>
                  </a:lnTo>
                  <a:lnTo>
                    <a:pt x="541" y="76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68" name="未知">
              <a:extLst>
                <a:ext uri="{FF2B5EF4-FFF2-40B4-BE49-F238E27FC236}">
                  <a16:creationId xmlns:a16="http://schemas.microsoft.com/office/drawing/2014/main" id="{3E35FFED-5107-45AD-AB55-6CF505CB3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2971800"/>
              <a:ext cx="2593975" cy="490538"/>
            </a:xfrm>
            <a:custGeom>
              <a:avLst/>
              <a:gdLst>
                <a:gd name="T0" fmla="*/ 0 w 1238"/>
                <a:gd name="T1" fmla="*/ 0 h 419"/>
                <a:gd name="T2" fmla="*/ 0 w 1238"/>
                <a:gd name="T3" fmla="*/ 418 h 419"/>
                <a:gd name="T4" fmla="*/ 1237 w 1238"/>
                <a:gd name="T5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8" h="419">
                  <a:moveTo>
                    <a:pt x="0" y="0"/>
                  </a:moveTo>
                  <a:lnTo>
                    <a:pt x="0" y="418"/>
                  </a:lnTo>
                  <a:lnTo>
                    <a:pt x="1237" y="4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2CB4FAEC-D229-49BD-B3B9-B906B2656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6588" y="2857500"/>
              <a:ext cx="1068387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70" name="未知">
              <a:extLst>
                <a:ext uri="{FF2B5EF4-FFF2-40B4-BE49-F238E27FC236}">
                  <a16:creationId xmlns:a16="http://schemas.microsoft.com/office/drawing/2014/main" id="{7CC9ED7E-231A-4164-9086-CE7FA0DBCAB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61263" y="3003550"/>
              <a:ext cx="287337" cy="77788"/>
            </a:xfrm>
            <a:custGeom>
              <a:avLst/>
              <a:gdLst>
                <a:gd name="T0" fmla="*/ 0 w 358"/>
                <a:gd name="T1" fmla="*/ 0 h 1"/>
                <a:gd name="T2" fmla="*/ 357 w 3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8" h="1">
                  <a:moveTo>
                    <a:pt x="0" y="0"/>
                  </a:moveTo>
                  <a:lnTo>
                    <a:pt x="35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71" name="未知">
              <a:extLst>
                <a:ext uri="{FF2B5EF4-FFF2-40B4-BE49-F238E27FC236}">
                  <a16:creationId xmlns:a16="http://schemas.microsoft.com/office/drawing/2014/main" id="{6DA0EA24-939C-4FA4-933D-72E6C8E6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775" y="2925763"/>
              <a:ext cx="5368925" cy="1017587"/>
            </a:xfrm>
            <a:custGeom>
              <a:avLst/>
              <a:gdLst>
                <a:gd name="T0" fmla="*/ 3097 w 3381"/>
                <a:gd name="T1" fmla="*/ 244 h 854"/>
                <a:gd name="T2" fmla="*/ 3381 w 3381"/>
                <a:gd name="T3" fmla="*/ 240 h 854"/>
                <a:gd name="T4" fmla="*/ 3379 w 3381"/>
                <a:gd name="T5" fmla="*/ 854 h 854"/>
                <a:gd name="T6" fmla="*/ 0 w 3381"/>
                <a:gd name="T7" fmla="*/ 853 h 854"/>
                <a:gd name="T8" fmla="*/ 1 w 3381"/>
                <a:gd name="T9" fmla="*/ 0 h 854"/>
                <a:gd name="T10" fmla="*/ 131 w 3381"/>
                <a:gd name="T11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1" h="854">
                  <a:moveTo>
                    <a:pt x="3097" y="244"/>
                  </a:moveTo>
                  <a:lnTo>
                    <a:pt x="3381" y="240"/>
                  </a:lnTo>
                  <a:lnTo>
                    <a:pt x="3379" y="854"/>
                  </a:lnTo>
                  <a:lnTo>
                    <a:pt x="0" y="853"/>
                  </a:lnTo>
                  <a:lnTo>
                    <a:pt x="1" y="0"/>
                  </a:lnTo>
                  <a:lnTo>
                    <a:pt x="131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72" name="未知">
              <a:extLst>
                <a:ext uri="{FF2B5EF4-FFF2-40B4-BE49-F238E27FC236}">
                  <a16:creationId xmlns:a16="http://schemas.microsoft.com/office/drawing/2014/main" id="{74691102-185E-4B16-A913-2FF2D1C8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2998788"/>
              <a:ext cx="228600" cy="458787"/>
            </a:xfrm>
            <a:custGeom>
              <a:avLst/>
              <a:gdLst>
                <a:gd name="T0" fmla="*/ 144 w 145"/>
                <a:gd name="T1" fmla="*/ 48 h 385"/>
                <a:gd name="T2" fmla="*/ 144 w 145"/>
                <a:gd name="T3" fmla="*/ 336 h 385"/>
                <a:gd name="T4" fmla="*/ 0 w 145"/>
                <a:gd name="T5" fmla="*/ 384 h 385"/>
                <a:gd name="T6" fmla="*/ 0 w 145"/>
                <a:gd name="T7" fmla="*/ 0 h 385"/>
                <a:gd name="T8" fmla="*/ 144 w 145"/>
                <a:gd name="T9" fmla="*/ 4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85">
                  <a:moveTo>
                    <a:pt x="144" y="48"/>
                  </a:moveTo>
                  <a:lnTo>
                    <a:pt x="144" y="336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961A3742-E82E-4EFE-A834-F81C8185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7038" y="2690813"/>
              <a:ext cx="776287" cy="895350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17606CA9-41C4-4E65-8E71-D4EAD978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744788"/>
              <a:ext cx="425450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addr</a:t>
              </a:r>
            </a:p>
          </p:txBody>
        </p:sp>
        <p:sp>
          <p:nvSpPr>
            <p:cNvPr id="11275" name="Rectangle 11">
              <a:extLst>
                <a:ext uri="{FF2B5EF4-FFF2-40B4-BE49-F238E27FC236}">
                  <a16:creationId xmlns:a16="http://schemas.microsoft.com/office/drawing/2014/main" id="{A8182316-A854-436A-A00D-C7A0EBBF0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4650" y="3352800"/>
              <a:ext cx="51752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wdata</a:t>
              </a:r>
            </a:p>
          </p:txBody>
        </p:sp>
        <p:sp>
          <p:nvSpPr>
            <p:cNvPr id="11276" name="Rectangle 12">
              <a:extLst>
                <a:ext uri="{FF2B5EF4-FFF2-40B4-BE49-F238E27FC236}">
                  <a16:creationId xmlns:a16="http://schemas.microsoft.com/office/drawing/2014/main" id="{AC4CE74F-DF6B-4561-A92A-C9E27305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2936875"/>
              <a:ext cx="46990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rdata</a:t>
              </a:r>
            </a:p>
          </p:txBody>
        </p:sp>
        <p:sp>
          <p:nvSpPr>
            <p:cNvPr id="11277" name="Rectangle 13">
              <a:extLst>
                <a:ext uri="{FF2B5EF4-FFF2-40B4-BE49-F238E27FC236}">
                  <a16:creationId xmlns:a16="http://schemas.microsoft.com/office/drawing/2014/main" id="{04856375-E986-49C5-B256-180141F9D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4650" y="3035300"/>
              <a:ext cx="720725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1">
                  <a:latin typeface="Verdana" panose="020B0604030504040204" pitchFamily="34" charset="0"/>
                  <a:ea typeface="+mn-ea"/>
                </a:rPr>
                <a:t>Data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1">
                  <a:latin typeface="Verdana" panose="020B0604030504040204" pitchFamily="34" charset="0"/>
                  <a:ea typeface="+mn-ea"/>
                </a:rPr>
                <a:t>Memory</a:t>
              </a:r>
            </a:p>
          </p:txBody>
        </p:sp>
        <p:sp>
          <p:nvSpPr>
            <p:cNvPr id="11278" name="Rectangle 14">
              <a:extLst>
                <a:ext uri="{FF2B5EF4-FFF2-40B4-BE49-F238E27FC236}">
                  <a16:creationId xmlns:a16="http://schemas.microsoft.com/office/drawing/2014/main" id="{7C7973D4-1025-41FE-BE56-B234EC86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850" y="2632075"/>
              <a:ext cx="31750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we</a:t>
              </a:r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74FE96A7-8F41-4C87-8306-84A119888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6725" y="2698750"/>
              <a:ext cx="50800" cy="5873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84606D82-4797-4E4C-8189-DCA6B62DD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7525" y="2681288"/>
              <a:ext cx="38100" cy="6667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1" name="未知">
              <a:extLst>
                <a:ext uri="{FF2B5EF4-FFF2-40B4-BE49-F238E27FC236}">
                  <a16:creationId xmlns:a16="http://schemas.microsoft.com/office/drawing/2014/main" id="{7CC436F8-8D90-4E0E-8320-7A9014D82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2652713"/>
              <a:ext cx="230187" cy="344487"/>
            </a:xfrm>
            <a:custGeom>
              <a:avLst/>
              <a:gdLst>
                <a:gd name="T0" fmla="*/ 144 w 145"/>
                <a:gd name="T1" fmla="*/ 240 h 289"/>
                <a:gd name="T2" fmla="*/ 144 w 145"/>
                <a:gd name="T3" fmla="*/ 48 h 289"/>
                <a:gd name="T4" fmla="*/ 0 w 145"/>
                <a:gd name="T5" fmla="*/ 0 h 289"/>
                <a:gd name="T6" fmla="*/ 0 w 145"/>
                <a:gd name="T7" fmla="*/ 288 h 289"/>
                <a:gd name="T8" fmla="*/ 144 w 145"/>
                <a:gd name="T9" fmla="*/ 2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89">
                  <a:moveTo>
                    <a:pt x="144" y="240"/>
                  </a:moveTo>
                  <a:lnTo>
                    <a:pt x="144" y="48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144" y="24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2" name="未知">
              <a:extLst>
                <a:ext uri="{FF2B5EF4-FFF2-40B4-BE49-F238E27FC236}">
                  <a16:creationId xmlns:a16="http://schemas.microsoft.com/office/drawing/2014/main" id="{D034CA4B-F238-4CFD-92BE-1B4159149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3101975"/>
              <a:ext cx="447675" cy="314325"/>
            </a:xfrm>
            <a:custGeom>
              <a:avLst/>
              <a:gdLst>
                <a:gd name="T0" fmla="*/ 0 w 283"/>
                <a:gd name="T1" fmla="*/ 262 h 264"/>
                <a:gd name="T2" fmla="*/ 72 w 283"/>
                <a:gd name="T3" fmla="*/ 264 h 264"/>
                <a:gd name="T4" fmla="*/ 72 w 283"/>
                <a:gd name="T5" fmla="*/ 0 h 264"/>
                <a:gd name="T6" fmla="*/ 283 w 283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64">
                  <a:moveTo>
                    <a:pt x="0" y="262"/>
                  </a:moveTo>
                  <a:lnTo>
                    <a:pt x="72" y="264"/>
                  </a:lnTo>
                  <a:lnTo>
                    <a:pt x="72" y="0"/>
                  </a:lnTo>
                  <a:lnTo>
                    <a:pt x="28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3" name="未知">
              <a:extLst>
                <a:ext uri="{FF2B5EF4-FFF2-40B4-BE49-F238E27FC236}">
                  <a16:creationId xmlns:a16="http://schemas.microsoft.com/office/drawing/2014/main" id="{A0A386C8-1B54-4372-B674-4C782FC74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075" y="2481263"/>
              <a:ext cx="968375" cy="230187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4" name="未知">
              <a:extLst>
                <a:ext uri="{FF2B5EF4-FFF2-40B4-BE49-F238E27FC236}">
                  <a16:creationId xmlns:a16="http://schemas.microsoft.com/office/drawing/2014/main" id="{BEFFF263-34BB-4327-B5C2-9390D964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075" y="2595563"/>
              <a:ext cx="971550" cy="57150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5" name="未知">
              <a:extLst>
                <a:ext uri="{FF2B5EF4-FFF2-40B4-BE49-F238E27FC236}">
                  <a16:creationId xmlns:a16="http://schemas.microsoft.com/office/drawing/2014/main" id="{6198E111-8D18-4EED-9C16-E7C2E14A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075" y="2709863"/>
              <a:ext cx="293688" cy="211137"/>
            </a:xfrm>
            <a:custGeom>
              <a:avLst/>
              <a:gdLst>
                <a:gd name="T0" fmla="*/ 0 w 385"/>
                <a:gd name="T1" fmla="*/ 0 h 178"/>
                <a:gd name="T2" fmla="*/ 0 w 385"/>
                <a:gd name="T3" fmla="*/ 177 h 178"/>
                <a:gd name="T4" fmla="*/ 384 w 385"/>
                <a:gd name="T5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" h="178">
                  <a:moveTo>
                    <a:pt x="0" y="0"/>
                  </a:moveTo>
                  <a:lnTo>
                    <a:pt x="0" y="177"/>
                  </a:lnTo>
                  <a:lnTo>
                    <a:pt x="384" y="17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6" name="未知">
              <a:extLst>
                <a:ext uri="{FF2B5EF4-FFF2-40B4-BE49-F238E27FC236}">
                  <a16:creationId xmlns:a16="http://schemas.microsoft.com/office/drawing/2014/main" id="{F34405C0-1F29-4D96-803E-7230B811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075" y="2916238"/>
              <a:ext cx="984250" cy="481012"/>
            </a:xfrm>
            <a:custGeom>
              <a:avLst/>
              <a:gdLst>
                <a:gd name="T0" fmla="*/ 0 w 817"/>
                <a:gd name="T1" fmla="*/ 0 h 403"/>
                <a:gd name="T2" fmla="*/ 0 w 817"/>
                <a:gd name="T3" fmla="*/ 402 h 403"/>
                <a:gd name="T4" fmla="*/ 816 w 817"/>
                <a:gd name="T5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7" h="403">
                  <a:moveTo>
                    <a:pt x="0" y="0"/>
                  </a:moveTo>
                  <a:lnTo>
                    <a:pt x="0" y="402"/>
                  </a:lnTo>
                  <a:lnTo>
                    <a:pt x="816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7" name="未知">
              <a:extLst>
                <a:ext uri="{FF2B5EF4-FFF2-40B4-BE49-F238E27FC236}">
                  <a16:creationId xmlns:a16="http://schemas.microsoft.com/office/drawing/2014/main" id="{CA8FD0E1-67D0-4CCF-98A2-246C6470F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475" y="2595563"/>
              <a:ext cx="136525" cy="168275"/>
            </a:xfrm>
            <a:custGeom>
              <a:avLst/>
              <a:gdLst>
                <a:gd name="T0" fmla="*/ 0 w 241"/>
                <a:gd name="T1" fmla="*/ 0 h 141"/>
                <a:gd name="T2" fmla="*/ 0 w 241"/>
                <a:gd name="T3" fmla="*/ 140 h 141"/>
                <a:gd name="T4" fmla="*/ 240 w 241"/>
                <a:gd name="T5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141">
                  <a:moveTo>
                    <a:pt x="0" y="0"/>
                  </a:moveTo>
                  <a:lnTo>
                    <a:pt x="0" y="140"/>
                  </a:lnTo>
                  <a:lnTo>
                    <a:pt x="240" y="1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8" name="未知">
              <a:extLst>
                <a:ext uri="{FF2B5EF4-FFF2-40B4-BE49-F238E27FC236}">
                  <a16:creationId xmlns:a16="http://schemas.microsoft.com/office/drawing/2014/main" id="{801415D8-F7A0-48D2-A830-D38259A6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950" y="2824163"/>
              <a:ext cx="447675" cy="1587"/>
            </a:xfrm>
            <a:custGeom>
              <a:avLst/>
              <a:gdLst>
                <a:gd name="T0" fmla="*/ 0 w 282"/>
                <a:gd name="T1" fmla="*/ 0 h 1"/>
                <a:gd name="T2" fmla="*/ 281 w 28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2" h="1">
                  <a:moveTo>
                    <a:pt x="0" y="0"/>
                  </a:moveTo>
                  <a:lnTo>
                    <a:pt x="28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89" name="未知">
              <a:extLst>
                <a:ext uri="{FF2B5EF4-FFF2-40B4-BE49-F238E27FC236}">
                  <a16:creationId xmlns:a16="http://schemas.microsoft.com/office/drawing/2014/main" id="{341D946E-082C-4CB0-B668-1B6EE36C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2716213"/>
              <a:ext cx="1360487" cy="79375"/>
            </a:xfrm>
            <a:custGeom>
              <a:avLst/>
              <a:gdLst>
                <a:gd name="T0" fmla="*/ 0 w 916"/>
                <a:gd name="T1" fmla="*/ 0 h 1"/>
                <a:gd name="T2" fmla="*/ 915 w 9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6" h="1">
                  <a:moveTo>
                    <a:pt x="0" y="0"/>
                  </a:moveTo>
                  <a:lnTo>
                    <a:pt x="915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0" name="未知">
              <a:extLst>
                <a:ext uri="{FF2B5EF4-FFF2-40B4-BE49-F238E27FC236}">
                  <a16:creationId xmlns:a16="http://schemas.microsoft.com/office/drawing/2014/main" id="{AE0420D1-BBDF-4C04-86AC-33821B6B2F6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44938" y="2900363"/>
              <a:ext cx="473075" cy="71437"/>
            </a:xfrm>
            <a:custGeom>
              <a:avLst/>
              <a:gdLst>
                <a:gd name="T0" fmla="*/ 0 w 689"/>
                <a:gd name="T1" fmla="*/ 0 h 1"/>
                <a:gd name="T2" fmla="*/ 688 w 68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9" h="1">
                  <a:moveTo>
                    <a:pt x="0" y="0"/>
                  </a:moveTo>
                  <a:lnTo>
                    <a:pt x="688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1" name="Rectangle 27">
              <a:extLst>
                <a:ext uri="{FF2B5EF4-FFF2-40B4-BE49-F238E27FC236}">
                  <a16:creationId xmlns:a16="http://schemas.microsoft.com/office/drawing/2014/main" id="{B802A892-A1F2-4670-8794-F3E06BD8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563" y="2359025"/>
              <a:ext cx="811212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2" name="Oval 28">
              <a:extLst>
                <a:ext uri="{FF2B5EF4-FFF2-40B4-BE49-F238E27FC236}">
                  <a16:creationId xmlns:a16="http://schemas.microsoft.com/office/drawing/2014/main" id="{C3838592-D495-4956-BEE4-DE3F82D3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2816225"/>
              <a:ext cx="52388" cy="38100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3" name="未知">
              <a:extLst>
                <a:ext uri="{FF2B5EF4-FFF2-40B4-BE49-F238E27FC236}">
                  <a16:creationId xmlns:a16="http://schemas.microsoft.com/office/drawing/2014/main" id="{0BFB0002-8EE2-44FB-90FB-57966D677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5" y="2652713"/>
              <a:ext cx="412750" cy="458787"/>
            </a:xfrm>
            <a:custGeom>
              <a:avLst/>
              <a:gdLst>
                <a:gd name="T0" fmla="*/ 0 w 259"/>
                <a:gd name="T1" fmla="*/ 0 h 385"/>
                <a:gd name="T2" fmla="*/ 0 w 259"/>
                <a:gd name="T3" fmla="*/ 160 h 385"/>
                <a:gd name="T4" fmla="*/ 52 w 259"/>
                <a:gd name="T5" fmla="*/ 192 h 385"/>
                <a:gd name="T6" fmla="*/ 0 w 259"/>
                <a:gd name="T7" fmla="*/ 224 h 385"/>
                <a:gd name="T8" fmla="*/ 0 w 259"/>
                <a:gd name="T9" fmla="*/ 384 h 385"/>
                <a:gd name="T10" fmla="*/ 258 w 259"/>
                <a:gd name="T11" fmla="*/ 288 h 385"/>
                <a:gd name="T12" fmla="*/ 258 w 259"/>
                <a:gd name="T13" fmla="*/ 96 h 385"/>
                <a:gd name="T14" fmla="*/ 0 w 259"/>
                <a:gd name="T15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385">
                  <a:moveTo>
                    <a:pt x="0" y="0"/>
                  </a:moveTo>
                  <a:lnTo>
                    <a:pt x="0" y="160"/>
                  </a:lnTo>
                  <a:lnTo>
                    <a:pt x="52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58" y="288"/>
                  </a:lnTo>
                  <a:lnTo>
                    <a:pt x="258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4" name="Rectangle 30">
              <a:extLst>
                <a:ext uri="{FF2B5EF4-FFF2-40B4-BE49-F238E27FC236}">
                  <a16:creationId xmlns:a16="http://schemas.microsoft.com/office/drawing/2014/main" id="{B15F4181-7207-4F24-8768-E1E7A51F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188" y="2795588"/>
              <a:ext cx="385762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ALU</a:t>
              </a:r>
            </a:p>
          </p:txBody>
        </p:sp>
        <p:sp>
          <p:nvSpPr>
            <p:cNvPr id="11295" name="未知">
              <a:extLst>
                <a:ext uri="{FF2B5EF4-FFF2-40B4-BE49-F238E27FC236}">
                  <a16:creationId xmlns:a16="http://schemas.microsoft.com/office/drawing/2014/main" id="{767E1DC1-07DF-4C34-859A-D75A838D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2881313"/>
              <a:ext cx="230187" cy="344487"/>
            </a:xfrm>
            <a:custGeom>
              <a:avLst/>
              <a:gdLst>
                <a:gd name="T0" fmla="*/ 144 w 145"/>
                <a:gd name="T1" fmla="*/ 48 h 289"/>
                <a:gd name="T2" fmla="*/ 144 w 145"/>
                <a:gd name="T3" fmla="*/ 240 h 289"/>
                <a:gd name="T4" fmla="*/ 0 w 145"/>
                <a:gd name="T5" fmla="*/ 288 h 289"/>
                <a:gd name="T6" fmla="*/ 0 w 145"/>
                <a:gd name="T7" fmla="*/ 0 h 289"/>
                <a:gd name="T8" fmla="*/ 144 w 145"/>
                <a:gd name="T9" fmla="*/ 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89">
                  <a:moveTo>
                    <a:pt x="144" y="48"/>
                  </a:moveTo>
                  <a:lnTo>
                    <a:pt x="144" y="240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6" name="Line 32">
              <a:extLst>
                <a:ext uri="{FF2B5EF4-FFF2-40B4-BE49-F238E27FC236}">
                  <a16:creationId xmlns:a16="http://schemas.microsoft.com/office/drawing/2014/main" id="{A6928848-0084-4990-B834-AF12D4A6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3035300"/>
              <a:ext cx="669925" cy="476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7" name="Rectangle 33">
              <a:extLst>
                <a:ext uri="{FF2B5EF4-FFF2-40B4-BE49-F238E27FC236}">
                  <a16:creationId xmlns:a16="http://schemas.microsoft.com/office/drawing/2014/main" id="{C1300C21-664F-459D-B27F-C38C222E5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3290888"/>
              <a:ext cx="584200" cy="24765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298" name="Rectangle 34">
              <a:extLst>
                <a:ext uri="{FF2B5EF4-FFF2-40B4-BE49-F238E27FC236}">
                  <a16:creationId xmlns:a16="http://schemas.microsoft.com/office/drawing/2014/main" id="{629BE9C8-CF37-4238-844D-648F81E72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3249613"/>
              <a:ext cx="4349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Imm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Ext</a:t>
              </a:r>
            </a:p>
          </p:txBody>
        </p:sp>
        <p:sp>
          <p:nvSpPr>
            <p:cNvPr id="11299" name="Line 35">
              <a:extLst>
                <a:ext uri="{FF2B5EF4-FFF2-40B4-BE49-F238E27FC236}">
                  <a16:creationId xmlns:a16="http://schemas.microsoft.com/office/drawing/2014/main" id="{49B317C6-0163-4990-9182-EFDB63A16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1500" y="2838450"/>
              <a:ext cx="527050" cy="1588"/>
            </a:xfrm>
            <a:prstGeom prst="line">
              <a:avLst/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00" name="Rectangle 36">
              <a:extLst>
                <a:ext uri="{FF2B5EF4-FFF2-40B4-BE49-F238E27FC236}">
                  <a16:creationId xmlns:a16="http://schemas.microsoft.com/office/drawing/2014/main" id="{F12D2422-827B-4260-A6D8-EF721427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1936750"/>
              <a:ext cx="369888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0x4</a:t>
              </a:r>
            </a:p>
          </p:txBody>
        </p:sp>
        <p:sp>
          <p:nvSpPr>
            <p:cNvPr id="11301" name="未知">
              <a:extLst>
                <a:ext uri="{FF2B5EF4-FFF2-40B4-BE49-F238E27FC236}">
                  <a16:creationId xmlns:a16="http://schemas.microsoft.com/office/drawing/2014/main" id="{835EEB55-C5DD-4425-9556-EACF9BE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1979613"/>
              <a:ext cx="382587" cy="458787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02" name="Line 38">
              <a:extLst>
                <a:ext uri="{FF2B5EF4-FFF2-40B4-BE49-F238E27FC236}">
                  <a16:creationId xmlns:a16="http://schemas.microsoft.com/office/drawing/2014/main" id="{1CD6D9F1-B428-45C2-A7C5-9EBC3D67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463" y="2036763"/>
              <a:ext cx="6350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03" name="Rectangle 39">
              <a:extLst>
                <a:ext uri="{FF2B5EF4-FFF2-40B4-BE49-F238E27FC236}">
                  <a16:creationId xmlns:a16="http://schemas.microsoft.com/office/drawing/2014/main" id="{4881F395-9991-4AE7-AD4F-7582F9779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2120900"/>
              <a:ext cx="382587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Add</a:t>
              </a:r>
            </a:p>
          </p:txBody>
        </p:sp>
        <p:sp>
          <p:nvSpPr>
            <p:cNvPr id="11304" name="Rectangle 40">
              <a:extLst>
                <a:ext uri="{FF2B5EF4-FFF2-40B4-BE49-F238E27FC236}">
                  <a16:creationId xmlns:a16="http://schemas.microsoft.com/office/drawing/2014/main" id="{0B1FA323-0224-4C1F-9B1E-27AF2207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863" y="2593975"/>
              <a:ext cx="774700" cy="89376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05" name="Rectangle 41">
              <a:extLst>
                <a:ext uri="{FF2B5EF4-FFF2-40B4-BE49-F238E27FC236}">
                  <a16:creationId xmlns:a16="http://schemas.microsoft.com/office/drawing/2014/main" id="{04117D75-E0A5-479D-84A5-758630C1C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5" y="2647950"/>
              <a:ext cx="42545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addr</a:t>
              </a:r>
            </a:p>
          </p:txBody>
        </p:sp>
        <p:sp>
          <p:nvSpPr>
            <p:cNvPr id="11306" name="Rectangle 42">
              <a:extLst>
                <a:ext uri="{FF2B5EF4-FFF2-40B4-BE49-F238E27FC236}">
                  <a16:creationId xmlns:a16="http://schemas.microsoft.com/office/drawing/2014/main" id="{5FD984CD-430D-4B55-9669-7BF58912A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2754313"/>
              <a:ext cx="471487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rdata</a:t>
              </a:r>
            </a:p>
          </p:txBody>
        </p:sp>
        <p:sp>
          <p:nvSpPr>
            <p:cNvPr id="11307" name="Rectangle 43">
              <a:extLst>
                <a:ext uri="{FF2B5EF4-FFF2-40B4-BE49-F238E27FC236}">
                  <a16:creationId xmlns:a16="http://schemas.microsoft.com/office/drawing/2014/main" id="{86A9253D-8CAC-481A-A5DF-2F0ACCDE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75" y="3087688"/>
              <a:ext cx="720725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1">
                  <a:latin typeface="Verdana" panose="020B0604030504040204" pitchFamily="34" charset="0"/>
                  <a:ea typeface="+mn-ea"/>
                </a:rPr>
                <a:t>Inst.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1">
                  <a:latin typeface="Verdana" panose="020B0604030504040204" pitchFamily="34" charset="0"/>
                  <a:ea typeface="+mn-ea"/>
                </a:rPr>
                <a:t>Memory</a:t>
              </a:r>
            </a:p>
          </p:txBody>
        </p:sp>
        <p:sp>
          <p:nvSpPr>
            <p:cNvPr id="11308" name="Rectangle 44">
              <a:extLst>
                <a:ext uri="{FF2B5EF4-FFF2-40B4-BE49-F238E27FC236}">
                  <a16:creationId xmlns:a16="http://schemas.microsoft.com/office/drawing/2014/main" id="{723E1959-0820-4372-9AEA-C563F753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2319338"/>
              <a:ext cx="584200" cy="80962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09" name="Rectangle 45">
              <a:extLst>
                <a:ext uri="{FF2B5EF4-FFF2-40B4-BE49-F238E27FC236}">
                  <a16:creationId xmlns:a16="http://schemas.microsoft.com/office/drawing/2014/main" id="{B5B0D23E-C474-4BB0-B577-75A9F4C9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763" y="2603500"/>
              <a:ext cx="47942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rd1</a:t>
              </a:r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BC807F08-2E98-4210-8CE5-910932BC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2974975"/>
              <a:ext cx="46196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GPRs</a:t>
              </a:r>
            </a:p>
          </p:txBody>
        </p:sp>
        <p:sp>
          <p:nvSpPr>
            <p:cNvPr id="11311" name="Rectangle 47">
              <a:extLst>
                <a:ext uri="{FF2B5EF4-FFF2-40B4-BE49-F238E27FC236}">
                  <a16:creationId xmlns:a16="http://schemas.microsoft.com/office/drawing/2014/main" id="{43F17DC7-5388-4EC7-B5E2-659AE7839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0" y="2382838"/>
              <a:ext cx="338138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rs1</a:t>
              </a:r>
            </a:p>
          </p:txBody>
        </p:sp>
        <p:sp>
          <p:nvSpPr>
            <p:cNvPr id="11312" name="Rectangle 48">
              <a:extLst>
                <a:ext uri="{FF2B5EF4-FFF2-40B4-BE49-F238E27FC236}">
                  <a16:creationId xmlns:a16="http://schemas.microsoft.com/office/drawing/2014/main" id="{5CABBD0C-809E-4274-9942-646BD9AF8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475" y="2497138"/>
              <a:ext cx="3397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rs2</a:t>
              </a:r>
            </a:p>
          </p:txBody>
        </p:sp>
        <p:sp>
          <p:nvSpPr>
            <p:cNvPr id="11313" name="Rectangle 49">
              <a:extLst>
                <a:ext uri="{FF2B5EF4-FFF2-40B4-BE49-F238E27FC236}">
                  <a16:creationId xmlns:a16="http://schemas.microsoft.com/office/drawing/2014/main" id="{2932D881-8B1B-48DD-814E-3B8FCC52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825" y="2714625"/>
              <a:ext cx="30956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ws</a:t>
              </a:r>
            </a:p>
          </p:txBody>
        </p:sp>
        <p:sp>
          <p:nvSpPr>
            <p:cNvPr id="11314" name="Rectangle 50">
              <a:extLst>
                <a:ext uri="{FF2B5EF4-FFF2-40B4-BE49-F238E27FC236}">
                  <a16:creationId xmlns:a16="http://schemas.microsoft.com/office/drawing/2014/main" id="{687B7954-2DB6-4097-9E9F-65BF68A99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825" y="2830513"/>
              <a:ext cx="322263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wd</a:t>
              </a:r>
            </a:p>
          </p:txBody>
        </p:sp>
        <p:sp>
          <p:nvSpPr>
            <p:cNvPr id="11315" name="Rectangle 51">
              <a:extLst>
                <a:ext uri="{FF2B5EF4-FFF2-40B4-BE49-F238E27FC236}">
                  <a16:creationId xmlns:a16="http://schemas.microsoft.com/office/drawing/2014/main" id="{C0B72ED2-F804-4F77-B335-04D50CBB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2847975"/>
              <a:ext cx="46831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rd2</a:t>
              </a:r>
            </a:p>
          </p:txBody>
        </p:sp>
        <p:sp>
          <p:nvSpPr>
            <p:cNvPr id="11316" name="Rectangle 52">
              <a:extLst>
                <a:ext uri="{FF2B5EF4-FFF2-40B4-BE49-F238E27FC236}">
                  <a16:creationId xmlns:a16="http://schemas.microsoft.com/office/drawing/2014/main" id="{E8D33E4E-7FB8-462C-931E-6F1A3090D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550" y="2259013"/>
              <a:ext cx="3175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3">
                  <a:latin typeface="Verdana" panose="020B0604030504040204" pitchFamily="34" charset="0"/>
                  <a:ea typeface="+mn-ea"/>
                </a:rPr>
                <a:t>we</a:t>
              </a:r>
            </a:p>
          </p:txBody>
        </p:sp>
        <p:sp>
          <p:nvSpPr>
            <p:cNvPr id="11317" name="未知">
              <a:extLst>
                <a:ext uri="{FF2B5EF4-FFF2-40B4-BE49-F238E27FC236}">
                  <a16:creationId xmlns:a16="http://schemas.microsoft.com/office/drawing/2014/main" id="{6825F236-3613-4DCB-BC77-1997FAAA4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0" y="2322513"/>
              <a:ext cx="280988" cy="419100"/>
            </a:xfrm>
            <a:custGeom>
              <a:avLst/>
              <a:gdLst>
                <a:gd name="T0" fmla="*/ 0 w 177"/>
                <a:gd name="T1" fmla="*/ 352 h 353"/>
                <a:gd name="T2" fmla="*/ 0 w 177"/>
                <a:gd name="T3" fmla="*/ 0 h 353"/>
                <a:gd name="T4" fmla="*/ 176 w 177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353">
                  <a:moveTo>
                    <a:pt x="0" y="352"/>
                  </a:moveTo>
                  <a:lnTo>
                    <a:pt x="0" y="0"/>
                  </a:lnTo>
                  <a:lnTo>
                    <a:pt x="17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18" name="未知">
              <a:extLst>
                <a:ext uri="{FF2B5EF4-FFF2-40B4-BE49-F238E27FC236}">
                  <a16:creationId xmlns:a16="http://schemas.microsoft.com/office/drawing/2014/main" id="{D2FB38BA-111C-44A6-A685-D50C276822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845300" y="2693988"/>
              <a:ext cx="76200" cy="5873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19" name="未知">
              <a:extLst>
                <a:ext uri="{FF2B5EF4-FFF2-40B4-BE49-F238E27FC236}">
                  <a16:creationId xmlns:a16="http://schemas.microsoft.com/office/drawing/2014/main" id="{43F3E870-7DE3-4F3A-BF41-D45F535B51A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13125" y="2319338"/>
              <a:ext cx="77788" cy="60325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  <p:sp>
          <p:nvSpPr>
            <p:cNvPr id="11320" name="未知">
              <a:extLst>
                <a:ext uri="{FF2B5EF4-FFF2-40B4-BE49-F238E27FC236}">
                  <a16:creationId xmlns:a16="http://schemas.microsoft.com/office/drawing/2014/main" id="{01A69F59-4A3E-4C49-B156-60EE7D53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2857500"/>
              <a:ext cx="1277937" cy="935038"/>
            </a:xfrm>
            <a:custGeom>
              <a:avLst/>
              <a:gdLst>
                <a:gd name="T0" fmla="*/ 0 w 805"/>
                <a:gd name="T1" fmla="*/ 0 h 785"/>
                <a:gd name="T2" fmla="*/ 1 w 805"/>
                <a:gd name="T3" fmla="*/ 785 h 785"/>
                <a:gd name="T4" fmla="*/ 701 w 805"/>
                <a:gd name="T5" fmla="*/ 784 h 785"/>
                <a:gd name="T6" fmla="*/ 701 w 805"/>
                <a:gd name="T7" fmla="*/ 394 h 785"/>
                <a:gd name="T8" fmla="*/ 805 w 805"/>
                <a:gd name="T9" fmla="*/ 39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785">
                  <a:moveTo>
                    <a:pt x="0" y="0"/>
                  </a:moveTo>
                  <a:lnTo>
                    <a:pt x="1" y="785"/>
                  </a:lnTo>
                  <a:lnTo>
                    <a:pt x="701" y="784"/>
                  </a:lnTo>
                  <a:lnTo>
                    <a:pt x="701" y="394"/>
                  </a:lnTo>
                  <a:lnTo>
                    <a:pt x="805" y="39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9">
                <a:latin typeface="+mn-lt"/>
                <a:ea typeface="+mn-ea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C2BBC-18C6-43DD-9122-18D7F52B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A546A-5F7B-43E2-8742-FAFAC300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B0A40-D563-4472-B7D2-1285BDF4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608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未知">
            <a:extLst>
              <a:ext uri="{FF2B5EF4-FFF2-40B4-BE49-F238E27FC236}">
                <a16:creationId xmlns:a16="http://schemas.microsoft.com/office/drawing/2014/main" id="{C078BEB8-90BF-4F39-BC4D-999ADEC17D97}"/>
              </a:ext>
            </a:extLst>
          </p:cNvPr>
          <p:cNvSpPr>
            <a:spLocks/>
          </p:cNvSpPr>
          <p:nvPr/>
        </p:nvSpPr>
        <p:spPr bwMode="auto">
          <a:xfrm>
            <a:off x="207963" y="1828800"/>
            <a:ext cx="1568450" cy="912813"/>
          </a:xfrm>
          <a:custGeom>
            <a:avLst/>
            <a:gdLst>
              <a:gd name="T0" fmla="*/ 800 w 987"/>
              <a:gd name="T1" fmla="*/ 311 h 766"/>
              <a:gd name="T2" fmla="*/ 987 w 987"/>
              <a:gd name="T3" fmla="*/ 311 h 766"/>
              <a:gd name="T4" fmla="*/ 987 w 987"/>
              <a:gd name="T5" fmla="*/ 0 h 766"/>
              <a:gd name="T6" fmla="*/ 0 w 987"/>
              <a:gd name="T7" fmla="*/ 0 h 766"/>
              <a:gd name="T8" fmla="*/ 0 w 987"/>
              <a:gd name="T9" fmla="*/ 765 h 766"/>
              <a:gd name="T10" fmla="*/ 541 w 987"/>
              <a:gd name="T11" fmla="*/ 76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7" h="766">
                <a:moveTo>
                  <a:pt x="800" y="311"/>
                </a:moveTo>
                <a:lnTo>
                  <a:pt x="987" y="311"/>
                </a:lnTo>
                <a:lnTo>
                  <a:pt x="987" y="0"/>
                </a:lnTo>
                <a:lnTo>
                  <a:pt x="0" y="0"/>
                </a:lnTo>
                <a:lnTo>
                  <a:pt x="0" y="765"/>
                </a:lnTo>
                <a:lnTo>
                  <a:pt x="541" y="76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A713026-12DE-49EB-8A7A-57DD97FF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with Latches and Stages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DC51082C-6148-4AF6-883B-CDFFCA86B3E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505325"/>
            <a:ext cx="8221663" cy="804863"/>
            <a:chOff x="0" y="0"/>
            <a:chExt cx="5179" cy="675"/>
          </a:xfrm>
        </p:grpSpPr>
        <p:sp>
          <p:nvSpPr>
            <p:cNvPr id="12293" name="Rectangle 5">
              <a:extLst>
                <a:ext uri="{FF2B5EF4-FFF2-40B4-BE49-F238E27FC236}">
                  <a16:creationId xmlns:a16="http://schemas.microsoft.com/office/drawing/2014/main" id="{D5D2AAD7-4757-41A0-837A-2C42D3EF3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0"/>
              <a:ext cx="472" cy="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write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-back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</a:p>
          </p:txBody>
        </p:sp>
        <p:sp>
          <p:nvSpPr>
            <p:cNvPr id="12294" name="Rectangle 6">
              <a:extLst>
                <a:ext uri="{FF2B5EF4-FFF2-40B4-BE49-F238E27FC236}">
                  <a16:creationId xmlns:a16="http://schemas.microsoft.com/office/drawing/2014/main" id="{FAA03D80-1719-472B-A87F-83A3EBD3B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8"/>
              <a:ext cx="633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fetch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3EFCD062-2CC2-47AA-A73E-008AD5E7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18"/>
              <a:ext cx="80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execute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444460D7-3903-4483-A6BD-F6A3CD5D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18"/>
              <a:ext cx="172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decode &amp; </a:t>
              </a:r>
              <a:r>
                <a:rPr lang="en-US" altLang="zh-CN" sz="1588" i="1" dirty="0" err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Reg</a:t>
              </a:r>
              <a:r>
                <a:rPr lang="en-US" altLang="zh-CN" sz="1588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-fetch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</a:p>
          </p:txBody>
        </p:sp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C277A6AD-932A-4448-A0AC-D88410E3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18"/>
              <a:ext cx="881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memory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88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</a:p>
          </p:txBody>
        </p:sp>
      </p:grpSp>
      <p:sp>
        <p:nvSpPr>
          <p:cNvPr id="12298" name="未知">
            <a:extLst>
              <a:ext uri="{FF2B5EF4-FFF2-40B4-BE49-F238E27FC236}">
                <a16:creationId xmlns:a16="http://schemas.microsoft.com/office/drawing/2014/main" id="{6DB74F2C-AD2A-44B7-A09A-63ADD2A0EAFE}"/>
              </a:ext>
            </a:extLst>
          </p:cNvPr>
          <p:cNvSpPr>
            <a:spLocks/>
          </p:cNvSpPr>
          <p:nvPr/>
        </p:nvSpPr>
        <p:spPr bwMode="auto">
          <a:xfrm>
            <a:off x="4191000" y="2971800"/>
            <a:ext cx="2593975" cy="490538"/>
          </a:xfrm>
          <a:custGeom>
            <a:avLst/>
            <a:gdLst>
              <a:gd name="T0" fmla="*/ 0 w 1238"/>
              <a:gd name="T1" fmla="*/ 0 h 419"/>
              <a:gd name="T2" fmla="*/ 0 w 1238"/>
              <a:gd name="T3" fmla="*/ 418 h 419"/>
              <a:gd name="T4" fmla="*/ 1237 w 1238"/>
              <a:gd name="T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8" h="419">
                <a:moveTo>
                  <a:pt x="0" y="0"/>
                </a:moveTo>
                <a:lnTo>
                  <a:pt x="0" y="418"/>
                </a:lnTo>
                <a:lnTo>
                  <a:pt x="1237" y="4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83AEE4C0-144C-411D-B56B-9A6E7346A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588" y="2857500"/>
            <a:ext cx="106838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00" name="未知">
            <a:extLst>
              <a:ext uri="{FF2B5EF4-FFF2-40B4-BE49-F238E27FC236}">
                <a16:creationId xmlns:a16="http://schemas.microsoft.com/office/drawing/2014/main" id="{92616962-9DE0-43CE-9283-E5B26A8C62FE}"/>
              </a:ext>
            </a:extLst>
          </p:cNvPr>
          <p:cNvSpPr>
            <a:spLocks/>
          </p:cNvSpPr>
          <p:nvPr/>
        </p:nvSpPr>
        <p:spPr bwMode="auto">
          <a:xfrm flipV="1">
            <a:off x="7561263" y="3003550"/>
            <a:ext cx="287337" cy="77788"/>
          </a:xfrm>
          <a:custGeom>
            <a:avLst/>
            <a:gdLst>
              <a:gd name="T0" fmla="*/ 0 w 358"/>
              <a:gd name="T1" fmla="*/ 0 h 1"/>
              <a:gd name="T2" fmla="*/ 357 w 35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8" h="1">
                <a:moveTo>
                  <a:pt x="0" y="0"/>
                </a:moveTo>
                <a:lnTo>
                  <a:pt x="35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01" name="未知">
            <a:extLst>
              <a:ext uri="{FF2B5EF4-FFF2-40B4-BE49-F238E27FC236}">
                <a16:creationId xmlns:a16="http://schemas.microsoft.com/office/drawing/2014/main" id="{60D0831B-C176-4DFE-8B05-97D185E43BE8}"/>
              </a:ext>
            </a:extLst>
          </p:cNvPr>
          <p:cNvSpPr>
            <a:spLocks/>
          </p:cNvSpPr>
          <p:nvPr/>
        </p:nvSpPr>
        <p:spPr bwMode="auto">
          <a:xfrm>
            <a:off x="3152775" y="2925763"/>
            <a:ext cx="5368925" cy="1017587"/>
          </a:xfrm>
          <a:custGeom>
            <a:avLst/>
            <a:gdLst>
              <a:gd name="T0" fmla="*/ 3097 w 3381"/>
              <a:gd name="T1" fmla="*/ 244 h 854"/>
              <a:gd name="T2" fmla="*/ 3381 w 3381"/>
              <a:gd name="T3" fmla="*/ 240 h 854"/>
              <a:gd name="T4" fmla="*/ 3379 w 3381"/>
              <a:gd name="T5" fmla="*/ 854 h 854"/>
              <a:gd name="T6" fmla="*/ 0 w 3381"/>
              <a:gd name="T7" fmla="*/ 853 h 854"/>
              <a:gd name="T8" fmla="*/ 1 w 3381"/>
              <a:gd name="T9" fmla="*/ 0 h 854"/>
              <a:gd name="T10" fmla="*/ 131 w 3381"/>
              <a:gd name="T11" fmla="*/ 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1" h="854">
                <a:moveTo>
                  <a:pt x="3097" y="244"/>
                </a:moveTo>
                <a:lnTo>
                  <a:pt x="3381" y="240"/>
                </a:lnTo>
                <a:lnTo>
                  <a:pt x="3379" y="854"/>
                </a:lnTo>
                <a:lnTo>
                  <a:pt x="0" y="853"/>
                </a:lnTo>
                <a:lnTo>
                  <a:pt x="1" y="0"/>
                </a:lnTo>
                <a:lnTo>
                  <a:pt x="131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02" name="未知">
            <a:extLst>
              <a:ext uri="{FF2B5EF4-FFF2-40B4-BE49-F238E27FC236}">
                <a16:creationId xmlns:a16="http://schemas.microsoft.com/office/drawing/2014/main" id="{A44F6A5E-2EB1-4EAF-BD90-79BC158A49AB}"/>
              </a:ext>
            </a:extLst>
          </p:cNvPr>
          <p:cNvSpPr>
            <a:spLocks/>
          </p:cNvSpPr>
          <p:nvPr/>
        </p:nvSpPr>
        <p:spPr bwMode="auto">
          <a:xfrm>
            <a:off x="7848600" y="2998788"/>
            <a:ext cx="228600" cy="458787"/>
          </a:xfrm>
          <a:custGeom>
            <a:avLst/>
            <a:gdLst>
              <a:gd name="T0" fmla="*/ 144 w 145"/>
              <a:gd name="T1" fmla="*/ 48 h 385"/>
              <a:gd name="T2" fmla="*/ 144 w 145"/>
              <a:gd name="T3" fmla="*/ 336 h 385"/>
              <a:gd name="T4" fmla="*/ 0 w 145"/>
              <a:gd name="T5" fmla="*/ 384 h 385"/>
              <a:gd name="T6" fmla="*/ 0 w 145"/>
              <a:gd name="T7" fmla="*/ 0 h 385"/>
              <a:gd name="T8" fmla="*/ 144 w 145"/>
              <a:gd name="T9" fmla="*/ 4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385">
                <a:moveTo>
                  <a:pt x="144" y="48"/>
                </a:moveTo>
                <a:lnTo>
                  <a:pt x="144" y="336"/>
                </a:lnTo>
                <a:lnTo>
                  <a:pt x="0" y="384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572D1B53-8050-43D0-8763-65568CEA9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690813"/>
            <a:ext cx="776287" cy="895350"/>
          </a:xfrm>
          <a:prstGeom prst="rect">
            <a:avLst/>
          </a:prstGeom>
          <a:solidFill>
            <a:schemeClr val="accent1"/>
          </a:solidFill>
          <a:ln w="1905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515EE72F-9D1A-42DE-8192-CB461699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744788"/>
            <a:ext cx="425450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addr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04E7E66D-92A2-49DF-A854-9B3DFB19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352800"/>
            <a:ext cx="51752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wdata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A54FFFBF-043F-4BC4-936F-1FF3355A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936875"/>
            <a:ext cx="4699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rdata</a:t>
            </a:r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A6CFBD14-1150-4D08-B5B0-0727FE64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035300"/>
            <a:ext cx="72072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1">
                <a:latin typeface="Verdana" panose="020B0604030504040204" pitchFamily="34" charset="0"/>
                <a:ea typeface="+mn-ea"/>
              </a:rPr>
              <a:t>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1">
                <a:latin typeface="Verdana" panose="020B0604030504040204" pitchFamily="34" charset="0"/>
                <a:ea typeface="+mn-ea"/>
              </a:rPr>
              <a:t>Memory</a:t>
            </a:r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064EBB4A-17F7-455C-8AC0-113608B3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632075"/>
            <a:ext cx="3175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we</a:t>
            </a:r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2052E551-CE49-4290-A087-2516440B0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2698750"/>
            <a:ext cx="50800" cy="587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C6246DA4-5B4C-4574-8D35-E6BFBC837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7525" y="2681288"/>
            <a:ext cx="38100" cy="666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1" name="未知">
            <a:extLst>
              <a:ext uri="{FF2B5EF4-FFF2-40B4-BE49-F238E27FC236}">
                <a16:creationId xmlns:a16="http://schemas.microsoft.com/office/drawing/2014/main" id="{D9693EAB-6D11-4216-89E3-4F181AB76D6A}"/>
              </a:ext>
            </a:extLst>
          </p:cNvPr>
          <p:cNvSpPr>
            <a:spLocks/>
          </p:cNvSpPr>
          <p:nvPr/>
        </p:nvSpPr>
        <p:spPr bwMode="auto">
          <a:xfrm>
            <a:off x="2671763" y="2652713"/>
            <a:ext cx="230187" cy="344487"/>
          </a:xfrm>
          <a:custGeom>
            <a:avLst/>
            <a:gdLst>
              <a:gd name="T0" fmla="*/ 144 w 145"/>
              <a:gd name="T1" fmla="*/ 240 h 289"/>
              <a:gd name="T2" fmla="*/ 144 w 145"/>
              <a:gd name="T3" fmla="*/ 48 h 289"/>
              <a:gd name="T4" fmla="*/ 0 w 145"/>
              <a:gd name="T5" fmla="*/ 0 h 289"/>
              <a:gd name="T6" fmla="*/ 0 w 145"/>
              <a:gd name="T7" fmla="*/ 288 h 289"/>
              <a:gd name="T8" fmla="*/ 144 w 145"/>
              <a:gd name="T9" fmla="*/ 24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240"/>
                </a:moveTo>
                <a:lnTo>
                  <a:pt x="144" y="48"/>
                </a:lnTo>
                <a:lnTo>
                  <a:pt x="0" y="0"/>
                </a:lnTo>
                <a:lnTo>
                  <a:pt x="0" y="288"/>
                </a:lnTo>
                <a:lnTo>
                  <a:pt x="144" y="24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2" name="未知">
            <a:extLst>
              <a:ext uri="{FF2B5EF4-FFF2-40B4-BE49-F238E27FC236}">
                <a16:creationId xmlns:a16="http://schemas.microsoft.com/office/drawing/2014/main" id="{1ACE0401-3E74-4E7D-9ED1-F92C475E5087}"/>
              </a:ext>
            </a:extLst>
          </p:cNvPr>
          <p:cNvSpPr>
            <a:spLocks/>
          </p:cNvSpPr>
          <p:nvPr/>
        </p:nvSpPr>
        <p:spPr bwMode="auto">
          <a:xfrm>
            <a:off x="3971925" y="3101975"/>
            <a:ext cx="447675" cy="314325"/>
          </a:xfrm>
          <a:custGeom>
            <a:avLst/>
            <a:gdLst>
              <a:gd name="T0" fmla="*/ 0 w 283"/>
              <a:gd name="T1" fmla="*/ 262 h 264"/>
              <a:gd name="T2" fmla="*/ 72 w 283"/>
              <a:gd name="T3" fmla="*/ 264 h 264"/>
              <a:gd name="T4" fmla="*/ 72 w 283"/>
              <a:gd name="T5" fmla="*/ 0 h 264"/>
              <a:gd name="T6" fmla="*/ 283 w 283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" h="264">
                <a:moveTo>
                  <a:pt x="0" y="262"/>
                </a:moveTo>
                <a:lnTo>
                  <a:pt x="72" y="264"/>
                </a:lnTo>
                <a:lnTo>
                  <a:pt x="72" y="0"/>
                </a:lnTo>
                <a:lnTo>
                  <a:pt x="28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3" name="未知">
            <a:extLst>
              <a:ext uri="{FF2B5EF4-FFF2-40B4-BE49-F238E27FC236}">
                <a16:creationId xmlns:a16="http://schemas.microsoft.com/office/drawing/2014/main" id="{74B68C3C-2C2E-452C-88C0-58557FB036C7}"/>
              </a:ext>
            </a:extLst>
          </p:cNvPr>
          <p:cNvSpPr>
            <a:spLocks/>
          </p:cNvSpPr>
          <p:nvPr/>
        </p:nvSpPr>
        <p:spPr bwMode="auto">
          <a:xfrm>
            <a:off x="2378075" y="2481263"/>
            <a:ext cx="968375" cy="230187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4" name="未知">
            <a:extLst>
              <a:ext uri="{FF2B5EF4-FFF2-40B4-BE49-F238E27FC236}">
                <a16:creationId xmlns:a16="http://schemas.microsoft.com/office/drawing/2014/main" id="{6067DA90-A3E4-4298-88B1-AF89D8B4563E}"/>
              </a:ext>
            </a:extLst>
          </p:cNvPr>
          <p:cNvSpPr>
            <a:spLocks/>
          </p:cNvSpPr>
          <p:nvPr/>
        </p:nvSpPr>
        <p:spPr bwMode="auto">
          <a:xfrm>
            <a:off x="2378075" y="2595563"/>
            <a:ext cx="971550" cy="57150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5" name="未知">
            <a:extLst>
              <a:ext uri="{FF2B5EF4-FFF2-40B4-BE49-F238E27FC236}">
                <a16:creationId xmlns:a16="http://schemas.microsoft.com/office/drawing/2014/main" id="{F8FA6BA3-39E2-485B-816F-C9638F252EB5}"/>
              </a:ext>
            </a:extLst>
          </p:cNvPr>
          <p:cNvSpPr>
            <a:spLocks/>
          </p:cNvSpPr>
          <p:nvPr/>
        </p:nvSpPr>
        <p:spPr bwMode="auto">
          <a:xfrm>
            <a:off x="2378075" y="2709863"/>
            <a:ext cx="293688" cy="211137"/>
          </a:xfrm>
          <a:custGeom>
            <a:avLst/>
            <a:gdLst>
              <a:gd name="T0" fmla="*/ 0 w 385"/>
              <a:gd name="T1" fmla="*/ 0 h 178"/>
              <a:gd name="T2" fmla="*/ 0 w 385"/>
              <a:gd name="T3" fmla="*/ 177 h 178"/>
              <a:gd name="T4" fmla="*/ 384 w 385"/>
              <a:gd name="T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178">
                <a:moveTo>
                  <a:pt x="0" y="0"/>
                </a:moveTo>
                <a:lnTo>
                  <a:pt x="0" y="177"/>
                </a:lnTo>
                <a:lnTo>
                  <a:pt x="384" y="17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6" name="未知">
            <a:extLst>
              <a:ext uri="{FF2B5EF4-FFF2-40B4-BE49-F238E27FC236}">
                <a16:creationId xmlns:a16="http://schemas.microsoft.com/office/drawing/2014/main" id="{B9AC133B-D8AD-43A1-87AC-C144F2195F50}"/>
              </a:ext>
            </a:extLst>
          </p:cNvPr>
          <p:cNvSpPr>
            <a:spLocks/>
          </p:cNvSpPr>
          <p:nvPr/>
        </p:nvSpPr>
        <p:spPr bwMode="auto">
          <a:xfrm>
            <a:off x="2378075" y="2916238"/>
            <a:ext cx="984250" cy="481012"/>
          </a:xfrm>
          <a:custGeom>
            <a:avLst/>
            <a:gdLst>
              <a:gd name="T0" fmla="*/ 0 w 817"/>
              <a:gd name="T1" fmla="*/ 0 h 403"/>
              <a:gd name="T2" fmla="*/ 0 w 817"/>
              <a:gd name="T3" fmla="*/ 402 h 403"/>
              <a:gd name="T4" fmla="*/ 816 w 817"/>
              <a:gd name="T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7" h="403">
                <a:moveTo>
                  <a:pt x="0" y="0"/>
                </a:moveTo>
                <a:lnTo>
                  <a:pt x="0" y="402"/>
                </a:lnTo>
                <a:lnTo>
                  <a:pt x="816" y="40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7" name="未知">
            <a:extLst>
              <a:ext uri="{FF2B5EF4-FFF2-40B4-BE49-F238E27FC236}">
                <a16:creationId xmlns:a16="http://schemas.microsoft.com/office/drawing/2014/main" id="{5ABEFB8E-674E-4AE5-B641-B7DEC0582821}"/>
              </a:ext>
            </a:extLst>
          </p:cNvPr>
          <p:cNvSpPr>
            <a:spLocks/>
          </p:cNvSpPr>
          <p:nvPr/>
        </p:nvSpPr>
        <p:spPr bwMode="auto">
          <a:xfrm>
            <a:off x="2530475" y="2595563"/>
            <a:ext cx="136525" cy="168275"/>
          </a:xfrm>
          <a:custGeom>
            <a:avLst/>
            <a:gdLst>
              <a:gd name="T0" fmla="*/ 0 w 241"/>
              <a:gd name="T1" fmla="*/ 0 h 141"/>
              <a:gd name="T2" fmla="*/ 0 w 241"/>
              <a:gd name="T3" fmla="*/ 140 h 141"/>
              <a:gd name="T4" fmla="*/ 240 w 241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141">
                <a:moveTo>
                  <a:pt x="0" y="0"/>
                </a:moveTo>
                <a:lnTo>
                  <a:pt x="0" y="140"/>
                </a:lnTo>
                <a:lnTo>
                  <a:pt x="240" y="1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8" name="未知">
            <a:extLst>
              <a:ext uri="{FF2B5EF4-FFF2-40B4-BE49-F238E27FC236}">
                <a16:creationId xmlns:a16="http://schemas.microsoft.com/office/drawing/2014/main" id="{D4B49492-DF4E-4B8A-A3B5-EAEDEB189823}"/>
              </a:ext>
            </a:extLst>
          </p:cNvPr>
          <p:cNvSpPr>
            <a:spLocks/>
          </p:cNvSpPr>
          <p:nvPr/>
        </p:nvSpPr>
        <p:spPr bwMode="auto">
          <a:xfrm>
            <a:off x="2901950" y="2824163"/>
            <a:ext cx="447675" cy="1587"/>
          </a:xfrm>
          <a:custGeom>
            <a:avLst/>
            <a:gdLst>
              <a:gd name="T0" fmla="*/ 0 w 282"/>
              <a:gd name="T1" fmla="*/ 0 h 1"/>
              <a:gd name="T2" fmla="*/ 281 w 28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2" h="1">
                <a:moveTo>
                  <a:pt x="0" y="0"/>
                </a:moveTo>
                <a:lnTo>
                  <a:pt x="281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19" name="未知">
            <a:extLst>
              <a:ext uri="{FF2B5EF4-FFF2-40B4-BE49-F238E27FC236}">
                <a16:creationId xmlns:a16="http://schemas.microsoft.com/office/drawing/2014/main" id="{DC80EA1C-601C-4822-A91F-7130DF0905BE}"/>
              </a:ext>
            </a:extLst>
          </p:cNvPr>
          <p:cNvSpPr>
            <a:spLocks/>
          </p:cNvSpPr>
          <p:nvPr/>
        </p:nvSpPr>
        <p:spPr bwMode="auto">
          <a:xfrm>
            <a:off x="3957638" y="2716213"/>
            <a:ext cx="1360487" cy="79375"/>
          </a:xfrm>
          <a:custGeom>
            <a:avLst/>
            <a:gdLst>
              <a:gd name="T0" fmla="*/ 0 w 916"/>
              <a:gd name="T1" fmla="*/ 0 h 1"/>
              <a:gd name="T2" fmla="*/ 915 w 91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6" h="1">
                <a:moveTo>
                  <a:pt x="0" y="0"/>
                </a:moveTo>
                <a:lnTo>
                  <a:pt x="91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0" name="未知">
            <a:extLst>
              <a:ext uri="{FF2B5EF4-FFF2-40B4-BE49-F238E27FC236}">
                <a16:creationId xmlns:a16="http://schemas.microsoft.com/office/drawing/2014/main" id="{67EC6CFB-B414-4737-8DEF-2DF421C89AAC}"/>
              </a:ext>
            </a:extLst>
          </p:cNvPr>
          <p:cNvSpPr>
            <a:spLocks/>
          </p:cNvSpPr>
          <p:nvPr/>
        </p:nvSpPr>
        <p:spPr bwMode="auto">
          <a:xfrm flipV="1">
            <a:off x="3944938" y="2900363"/>
            <a:ext cx="473075" cy="71437"/>
          </a:xfrm>
          <a:custGeom>
            <a:avLst/>
            <a:gdLst>
              <a:gd name="T0" fmla="*/ 0 w 689"/>
              <a:gd name="T1" fmla="*/ 0 h 1"/>
              <a:gd name="T2" fmla="*/ 688 w 68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9" h="1">
                <a:moveTo>
                  <a:pt x="0" y="0"/>
                </a:moveTo>
                <a:lnTo>
                  <a:pt x="6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89F71587-307A-47E3-A647-79067974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2359025"/>
            <a:ext cx="81121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2" name="Oval 34">
            <a:extLst>
              <a:ext uri="{FF2B5EF4-FFF2-40B4-BE49-F238E27FC236}">
                <a16:creationId xmlns:a16="http://schemas.microsoft.com/office/drawing/2014/main" id="{B9201A9A-F648-4D6E-A946-53DBC0EA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2816225"/>
            <a:ext cx="52388" cy="381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3" name="未知">
            <a:extLst>
              <a:ext uri="{FF2B5EF4-FFF2-40B4-BE49-F238E27FC236}">
                <a16:creationId xmlns:a16="http://schemas.microsoft.com/office/drawing/2014/main" id="{F5612F18-4F6E-40FA-8B89-B354E7DD22B5}"/>
              </a:ext>
            </a:extLst>
          </p:cNvPr>
          <p:cNvSpPr>
            <a:spLocks/>
          </p:cNvSpPr>
          <p:nvPr/>
        </p:nvSpPr>
        <p:spPr bwMode="auto">
          <a:xfrm>
            <a:off x="5318125" y="2652713"/>
            <a:ext cx="412750" cy="458787"/>
          </a:xfrm>
          <a:custGeom>
            <a:avLst/>
            <a:gdLst>
              <a:gd name="T0" fmla="*/ 0 w 259"/>
              <a:gd name="T1" fmla="*/ 0 h 385"/>
              <a:gd name="T2" fmla="*/ 0 w 259"/>
              <a:gd name="T3" fmla="*/ 160 h 385"/>
              <a:gd name="T4" fmla="*/ 52 w 259"/>
              <a:gd name="T5" fmla="*/ 192 h 385"/>
              <a:gd name="T6" fmla="*/ 0 w 259"/>
              <a:gd name="T7" fmla="*/ 224 h 385"/>
              <a:gd name="T8" fmla="*/ 0 w 259"/>
              <a:gd name="T9" fmla="*/ 384 h 385"/>
              <a:gd name="T10" fmla="*/ 258 w 259"/>
              <a:gd name="T11" fmla="*/ 288 h 385"/>
              <a:gd name="T12" fmla="*/ 258 w 259"/>
              <a:gd name="T13" fmla="*/ 96 h 385"/>
              <a:gd name="T14" fmla="*/ 0 w 259"/>
              <a:gd name="T15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385">
                <a:moveTo>
                  <a:pt x="0" y="0"/>
                </a:moveTo>
                <a:lnTo>
                  <a:pt x="0" y="160"/>
                </a:lnTo>
                <a:lnTo>
                  <a:pt x="52" y="192"/>
                </a:lnTo>
                <a:lnTo>
                  <a:pt x="0" y="224"/>
                </a:lnTo>
                <a:lnTo>
                  <a:pt x="0" y="384"/>
                </a:lnTo>
                <a:lnTo>
                  <a:pt x="258" y="288"/>
                </a:lnTo>
                <a:lnTo>
                  <a:pt x="258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A73A6116-CC6B-4F64-B37C-F3B12292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795588"/>
            <a:ext cx="385762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ALU</a:t>
            </a:r>
          </a:p>
        </p:txBody>
      </p:sp>
      <p:sp>
        <p:nvSpPr>
          <p:cNvPr id="12325" name="未知">
            <a:extLst>
              <a:ext uri="{FF2B5EF4-FFF2-40B4-BE49-F238E27FC236}">
                <a16:creationId xmlns:a16="http://schemas.microsoft.com/office/drawing/2014/main" id="{A7D5599C-BD65-4E4D-AA6F-6D37C61790B0}"/>
              </a:ext>
            </a:extLst>
          </p:cNvPr>
          <p:cNvSpPr>
            <a:spLocks/>
          </p:cNvSpPr>
          <p:nvPr/>
        </p:nvSpPr>
        <p:spPr bwMode="auto">
          <a:xfrm>
            <a:off x="4418013" y="2881313"/>
            <a:ext cx="230187" cy="344487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6" name="Line 38">
            <a:extLst>
              <a:ext uri="{FF2B5EF4-FFF2-40B4-BE49-F238E27FC236}">
                <a16:creationId xmlns:a16="http://schemas.microsoft.com/office/drawing/2014/main" id="{65497F3D-35B5-42D6-BAD1-0D1901B06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035300"/>
            <a:ext cx="669925" cy="476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834B1E22-712F-4B52-8ABD-A9849AA2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290888"/>
            <a:ext cx="584200" cy="24765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2B291B9E-462C-4DA8-8FBE-F60F8B0F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249613"/>
            <a:ext cx="434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Imm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Ext</a:t>
            </a:r>
          </a:p>
        </p:txBody>
      </p:sp>
      <p:sp>
        <p:nvSpPr>
          <p:cNvPr id="12329" name="Line 41">
            <a:extLst>
              <a:ext uri="{FF2B5EF4-FFF2-40B4-BE49-F238E27FC236}">
                <a16:creationId xmlns:a16="http://schemas.microsoft.com/office/drawing/2014/main" id="{14443B93-9B0B-40C8-867B-AABDA77ED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2838450"/>
            <a:ext cx="527050" cy="1588"/>
          </a:xfrm>
          <a:prstGeom prst="line">
            <a:avLst/>
          </a:prstGeom>
          <a:noFill/>
          <a:ln w="254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C487AEE2-1961-4B74-BFD1-4968235E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1936750"/>
            <a:ext cx="369888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0x4</a:t>
            </a:r>
          </a:p>
        </p:txBody>
      </p:sp>
      <p:sp>
        <p:nvSpPr>
          <p:cNvPr id="12331" name="未知">
            <a:extLst>
              <a:ext uri="{FF2B5EF4-FFF2-40B4-BE49-F238E27FC236}">
                <a16:creationId xmlns:a16="http://schemas.microsoft.com/office/drawing/2014/main" id="{3F845409-4204-443C-AD0A-DD4CD30D92E7}"/>
              </a:ext>
            </a:extLst>
          </p:cNvPr>
          <p:cNvSpPr>
            <a:spLocks/>
          </p:cNvSpPr>
          <p:nvPr/>
        </p:nvSpPr>
        <p:spPr bwMode="auto">
          <a:xfrm>
            <a:off x="1103313" y="1979613"/>
            <a:ext cx="382587" cy="458787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385">
                <a:moveTo>
                  <a:pt x="0" y="0"/>
                </a:moveTo>
                <a:lnTo>
                  <a:pt x="0" y="160"/>
                </a:lnTo>
                <a:lnTo>
                  <a:pt x="48" y="192"/>
                </a:lnTo>
                <a:lnTo>
                  <a:pt x="0" y="224"/>
                </a:lnTo>
                <a:lnTo>
                  <a:pt x="0" y="384"/>
                </a:lnTo>
                <a:lnTo>
                  <a:pt x="240" y="288"/>
                </a:lnTo>
                <a:lnTo>
                  <a:pt x="240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32" name="Line 44">
            <a:extLst>
              <a:ext uri="{FF2B5EF4-FFF2-40B4-BE49-F238E27FC236}">
                <a16:creationId xmlns:a16="http://schemas.microsoft.com/office/drawing/2014/main" id="{E5E92312-D5FE-410D-8F58-5C48A15FD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2036763"/>
            <a:ext cx="635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0DAFAF43-EB82-47B7-86D2-ACDCD038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2120900"/>
            <a:ext cx="38258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Add</a:t>
            </a:r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EB09C073-0466-4FA8-B80B-312321C5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2593975"/>
            <a:ext cx="774700" cy="893763"/>
          </a:xfrm>
          <a:prstGeom prst="rect">
            <a:avLst/>
          </a:prstGeom>
          <a:solidFill>
            <a:schemeClr val="accent1"/>
          </a:solidFill>
          <a:ln w="1905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C3F4E6C9-E485-4D68-8922-7632BD36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647950"/>
            <a:ext cx="4254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addr</a:t>
            </a:r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CD309AE6-BA01-4E6B-911B-6BC6BA46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2754313"/>
            <a:ext cx="471487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rdata</a:t>
            </a:r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A3390A47-39D2-4058-BA93-AABCECE1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3087688"/>
            <a:ext cx="720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1">
                <a:latin typeface="Verdana" panose="020B0604030504040204" pitchFamily="34" charset="0"/>
                <a:ea typeface="+mn-ea"/>
              </a:rPr>
              <a:t>Inst.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1">
                <a:latin typeface="Verdana" panose="020B0604030504040204" pitchFamily="34" charset="0"/>
                <a:ea typeface="+mn-ea"/>
              </a:rPr>
              <a:t>Memory</a:t>
            </a:r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7C062F14-61F5-4DFA-8E18-E4318A7E7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319338"/>
            <a:ext cx="584200" cy="809625"/>
          </a:xfrm>
          <a:prstGeom prst="rect">
            <a:avLst/>
          </a:prstGeom>
          <a:solidFill>
            <a:schemeClr val="accent1"/>
          </a:solidFill>
          <a:ln w="1905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1DC6537C-F62A-41E6-9B06-1F087C21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2603500"/>
            <a:ext cx="47942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rd1</a:t>
            </a:r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2FD4C220-AB1E-4804-834F-CCC76B44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974975"/>
            <a:ext cx="46196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GPRs</a:t>
            </a:r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938D5A03-60FA-4317-B6C8-B6E54CA2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382838"/>
            <a:ext cx="338138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rs1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2B189B5C-151F-4C9D-BE41-78CBBB94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497138"/>
            <a:ext cx="3397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rs2</a:t>
            </a:r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D6CB809F-219E-4FD8-858E-DF593405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714625"/>
            <a:ext cx="30956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ws</a:t>
            </a:r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98E0C960-A53C-4FD2-B87A-ED311943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830513"/>
            <a:ext cx="322263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wd</a:t>
            </a:r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ED058D2F-141C-4A4E-AB30-AE42FDF7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2847975"/>
            <a:ext cx="46831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rd2</a:t>
            </a:r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CB0CBDB6-BBC3-42DD-B776-36B4AFF6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2259013"/>
            <a:ext cx="317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3">
                <a:latin typeface="Verdana" panose="020B0604030504040204" pitchFamily="34" charset="0"/>
                <a:ea typeface="+mn-ea"/>
              </a:rPr>
              <a:t>we</a:t>
            </a:r>
          </a:p>
        </p:txBody>
      </p:sp>
      <p:sp>
        <p:nvSpPr>
          <p:cNvPr id="12347" name="未知">
            <a:extLst>
              <a:ext uri="{FF2B5EF4-FFF2-40B4-BE49-F238E27FC236}">
                <a16:creationId xmlns:a16="http://schemas.microsoft.com/office/drawing/2014/main" id="{DD341AF5-0C37-4DED-911F-8A4EF55433E7}"/>
              </a:ext>
            </a:extLst>
          </p:cNvPr>
          <p:cNvSpPr>
            <a:spLocks/>
          </p:cNvSpPr>
          <p:nvPr/>
        </p:nvSpPr>
        <p:spPr bwMode="auto">
          <a:xfrm>
            <a:off x="812800" y="2322513"/>
            <a:ext cx="280988" cy="419100"/>
          </a:xfrm>
          <a:custGeom>
            <a:avLst/>
            <a:gdLst>
              <a:gd name="T0" fmla="*/ 0 w 177"/>
              <a:gd name="T1" fmla="*/ 352 h 353"/>
              <a:gd name="T2" fmla="*/ 0 w 177"/>
              <a:gd name="T3" fmla="*/ 0 h 353"/>
              <a:gd name="T4" fmla="*/ 176 w 177"/>
              <a:gd name="T5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" h="353">
                <a:moveTo>
                  <a:pt x="0" y="352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48" name="未知">
            <a:extLst>
              <a:ext uri="{FF2B5EF4-FFF2-40B4-BE49-F238E27FC236}">
                <a16:creationId xmlns:a16="http://schemas.microsoft.com/office/drawing/2014/main" id="{EEE9BA78-0110-4B50-9439-C098A7D87975}"/>
              </a:ext>
            </a:extLst>
          </p:cNvPr>
          <p:cNvSpPr>
            <a:spLocks/>
          </p:cNvSpPr>
          <p:nvPr/>
        </p:nvSpPr>
        <p:spPr bwMode="auto">
          <a:xfrm flipV="1">
            <a:off x="6845300" y="2693988"/>
            <a:ext cx="76200" cy="5873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49" name="未知">
            <a:extLst>
              <a:ext uri="{FF2B5EF4-FFF2-40B4-BE49-F238E27FC236}">
                <a16:creationId xmlns:a16="http://schemas.microsoft.com/office/drawing/2014/main" id="{22AC0804-91A3-463B-AE18-AE39B325A57B}"/>
              </a:ext>
            </a:extLst>
          </p:cNvPr>
          <p:cNvSpPr>
            <a:spLocks/>
          </p:cNvSpPr>
          <p:nvPr/>
        </p:nvSpPr>
        <p:spPr bwMode="auto">
          <a:xfrm flipV="1">
            <a:off x="3413125" y="2319338"/>
            <a:ext cx="77788" cy="60325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sp>
        <p:nvSpPr>
          <p:cNvPr id="12350" name="未知">
            <a:extLst>
              <a:ext uri="{FF2B5EF4-FFF2-40B4-BE49-F238E27FC236}">
                <a16:creationId xmlns:a16="http://schemas.microsoft.com/office/drawing/2014/main" id="{09BD09FD-E1FF-4A04-92EF-71DA317131A1}"/>
              </a:ext>
            </a:extLst>
          </p:cNvPr>
          <p:cNvSpPr>
            <a:spLocks/>
          </p:cNvSpPr>
          <p:nvPr/>
        </p:nvSpPr>
        <p:spPr bwMode="auto">
          <a:xfrm>
            <a:off x="6570663" y="2857500"/>
            <a:ext cx="1277937" cy="935038"/>
          </a:xfrm>
          <a:custGeom>
            <a:avLst/>
            <a:gdLst>
              <a:gd name="T0" fmla="*/ 0 w 805"/>
              <a:gd name="T1" fmla="*/ 0 h 785"/>
              <a:gd name="T2" fmla="*/ 1 w 805"/>
              <a:gd name="T3" fmla="*/ 785 h 785"/>
              <a:gd name="T4" fmla="*/ 701 w 805"/>
              <a:gd name="T5" fmla="*/ 784 h 785"/>
              <a:gd name="T6" fmla="*/ 701 w 805"/>
              <a:gd name="T7" fmla="*/ 394 h 785"/>
              <a:gd name="T8" fmla="*/ 805 w 805"/>
              <a:gd name="T9" fmla="*/ 394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" h="785">
                <a:moveTo>
                  <a:pt x="0" y="0"/>
                </a:moveTo>
                <a:lnTo>
                  <a:pt x="1" y="785"/>
                </a:lnTo>
                <a:lnTo>
                  <a:pt x="701" y="784"/>
                </a:lnTo>
                <a:lnTo>
                  <a:pt x="701" y="394"/>
                </a:lnTo>
                <a:lnTo>
                  <a:pt x="805" y="3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9">
              <a:latin typeface="+mn-lt"/>
              <a:ea typeface="+mn-ea"/>
            </a:endParaRPr>
          </a:p>
        </p:txBody>
      </p:sp>
      <p:grpSp>
        <p:nvGrpSpPr>
          <p:cNvPr id="12351" name="Group 63">
            <a:extLst>
              <a:ext uri="{FF2B5EF4-FFF2-40B4-BE49-F238E27FC236}">
                <a16:creationId xmlns:a16="http://schemas.microsoft.com/office/drawing/2014/main" id="{72AF51A4-BD4E-4E53-8B91-7A097A86CADB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093913"/>
            <a:ext cx="7916863" cy="2281237"/>
            <a:chOff x="0" y="0"/>
            <a:chExt cx="4986" cy="1916"/>
          </a:xfrm>
        </p:grpSpPr>
        <p:grpSp>
          <p:nvGrpSpPr>
            <p:cNvPr id="16443" name="Group 64">
              <a:extLst>
                <a:ext uri="{FF2B5EF4-FFF2-40B4-BE49-F238E27FC236}">
                  <a16:creationId xmlns:a16="http://schemas.microsoft.com/office/drawing/2014/main" id="{3462F3A3-D073-46B9-9610-77D20EC1B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" y="0"/>
              <a:ext cx="4796" cy="1916"/>
              <a:chOff x="0" y="0"/>
              <a:chExt cx="4796" cy="1916"/>
            </a:xfrm>
          </p:grpSpPr>
          <p:sp>
            <p:nvSpPr>
              <p:cNvPr id="12353" name="Line 65">
                <a:extLst>
                  <a:ext uri="{FF2B5EF4-FFF2-40B4-BE49-F238E27FC236}">
                    <a16:creationId xmlns:a16="http://schemas.microsoft.com/office/drawing/2014/main" id="{0520E072-7083-42EB-A263-6119C9337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16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54" name="Line 66">
                <a:extLst>
                  <a:ext uri="{FF2B5EF4-FFF2-40B4-BE49-F238E27FC236}">
                    <a16:creationId xmlns:a16="http://schemas.microsoft.com/office/drawing/2014/main" id="{9BB8F2A2-9A7A-4A82-9EDE-A75267DD0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55" name="Line 67">
                <a:extLst>
                  <a:ext uri="{FF2B5EF4-FFF2-40B4-BE49-F238E27FC236}">
                    <a16:creationId xmlns:a16="http://schemas.microsoft.com/office/drawing/2014/main" id="{6FE5CA97-C132-426B-82E7-235C7FC2B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2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56" name="Line 68">
                <a:extLst>
                  <a:ext uri="{FF2B5EF4-FFF2-40B4-BE49-F238E27FC236}">
                    <a16:creationId xmlns:a16="http://schemas.microsoft.com/office/drawing/2014/main" id="{0E962DDE-B7F3-44F6-9654-D5D01F19F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0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57" name="Line 69">
                <a:extLst>
                  <a:ext uri="{FF2B5EF4-FFF2-40B4-BE49-F238E27FC236}">
                    <a16:creationId xmlns:a16="http://schemas.microsoft.com/office/drawing/2014/main" id="{3FB9C047-101D-4DEC-A6AD-57211D2FA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44" name="Group 70">
              <a:extLst>
                <a:ext uri="{FF2B5EF4-FFF2-40B4-BE49-F238E27FC236}">
                  <a16:creationId xmlns:a16="http://schemas.microsoft.com/office/drawing/2014/main" id="{8BF08E1A-4E34-4760-ADEE-18B60F668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24"/>
              <a:ext cx="177" cy="369"/>
              <a:chOff x="0" y="0"/>
              <a:chExt cx="177" cy="369"/>
            </a:xfrm>
          </p:grpSpPr>
          <p:sp>
            <p:nvSpPr>
              <p:cNvPr id="12359" name="Rectangle 71">
                <a:extLst>
                  <a:ext uri="{FF2B5EF4-FFF2-40B4-BE49-F238E27FC236}">
                    <a16:creationId xmlns:a16="http://schemas.microsoft.com/office/drawing/2014/main" id="{1712DDA9-78E1-461C-ABCF-78E319758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60" name="Rectangle 72">
                <a:extLst>
                  <a:ext uri="{FF2B5EF4-FFF2-40B4-BE49-F238E27FC236}">
                    <a16:creationId xmlns:a16="http://schemas.microsoft.com/office/drawing/2014/main" id="{681FC293-3F7A-4AF7-A380-BF9BEB6E2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"/>
                <a:ext cx="17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3">
                    <a:latin typeface="Verdana" panose="020B0604030504040204" pitchFamily="34" charset="0"/>
                    <a:ea typeface="+mn-ea"/>
                  </a:rPr>
                  <a:t>IR</a:t>
                </a:r>
              </a:p>
            </p:txBody>
          </p:sp>
          <p:sp>
            <p:nvSpPr>
              <p:cNvPr id="12361" name="未知">
                <a:extLst>
                  <a:ext uri="{FF2B5EF4-FFF2-40B4-BE49-F238E27FC236}">
                    <a16:creationId xmlns:a16="http://schemas.microsoft.com/office/drawing/2014/main" id="{DE44F9A2-7263-44E5-8ACD-0CA757553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" y="320"/>
                <a:ext cx="49" cy="49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45" name="Group 74">
              <a:extLst>
                <a:ext uri="{FF2B5EF4-FFF2-40B4-BE49-F238E27FC236}">
                  <a16:creationId xmlns:a16="http://schemas.microsoft.com/office/drawing/2014/main" id="{7938C9C7-8D6B-46E0-A053-9815B10DA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" y="379"/>
              <a:ext cx="128" cy="257"/>
              <a:chOff x="0" y="0"/>
              <a:chExt cx="128" cy="369"/>
            </a:xfrm>
          </p:grpSpPr>
          <p:sp>
            <p:nvSpPr>
              <p:cNvPr id="12363" name="Rectangle 75">
                <a:extLst>
                  <a:ext uri="{FF2B5EF4-FFF2-40B4-BE49-F238E27FC236}">
                    <a16:creationId xmlns:a16="http://schemas.microsoft.com/office/drawing/2014/main" id="{D8731AEC-ECD8-4001-BD6B-653AD6928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64" name="未知">
                <a:extLst>
                  <a:ext uri="{FF2B5EF4-FFF2-40B4-BE49-F238E27FC236}">
                    <a16:creationId xmlns:a16="http://schemas.microsoft.com/office/drawing/2014/main" id="{6C049A3C-D2EB-4A9A-8083-37E7584C7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19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46" name="Group 77">
              <a:extLst>
                <a:ext uri="{FF2B5EF4-FFF2-40B4-BE49-F238E27FC236}">
                  <a16:creationId xmlns:a16="http://schemas.microsoft.com/office/drawing/2014/main" id="{5A13F322-40AC-4762-9A92-2EAD22D71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689"/>
              <a:ext cx="128" cy="257"/>
              <a:chOff x="0" y="0"/>
              <a:chExt cx="128" cy="369"/>
            </a:xfrm>
          </p:grpSpPr>
          <p:sp>
            <p:nvSpPr>
              <p:cNvPr id="12366" name="Rectangle 78">
                <a:extLst>
                  <a:ext uri="{FF2B5EF4-FFF2-40B4-BE49-F238E27FC236}">
                    <a16:creationId xmlns:a16="http://schemas.microsoft.com/office/drawing/2014/main" id="{0A0813E5-0D49-4E77-8BEF-8494E2B46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67" name="未知">
                <a:extLst>
                  <a:ext uri="{FF2B5EF4-FFF2-40B4-BE49-F238E27FC236}">
                    <a16:creationId xmlns:a16="http://schemas.microsoft.com/office/drawing/2014/main" id="{EEBF5AE1-BAFC-46CB-9E02-169091359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47" name="Group 80">
              <a:extLst>
                <a:ext uri="{FF2B5EF4-FFF2-40B4-BE49-F238E27FC236}">
                  <a16:creationId xmlns:a16="http://schemas.microsoft.com/office/drawing/2014/main" id="{9C3E8FB2-FAD9-4388-847F-59F0F99B7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1008"/>
              <a:ext cx="128" cy="257"/>
              <a:chOff x="0" y="0"/>
              <a:chExt cx="128" cy="369"/>
            </a:xfrm>
          </p:grpSpPr>
          <p:sp>
            <p:nvSpPr>
              <p:cNvPr id="12369" name="Rectangle 81">
                <a:extLst>
                  <a:ext uri="{FF2B5EF4-FFF2-40B4-BE49-F238E27FC236}">
                    <a16:creationId xmlns:a16="http://schemas.microsoft.com/office/drawing/2014/main" id="{55E3DA45-C694-44B6-8468-19FADB5DC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70" name="未知">
                <a:extLst>
                  <a:ext uri="{FF2B5EF4-FFF2-40B4-BE49-F238E27FC236}">
                    <a16:creationId xmlns:a16="http://schemas.microsoft.com/office/drawing/2014/main" id="{064A371A-7C33-4708-8D9B-C719FCDF9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48" name="Group 83">
              <a:extLst>
                <a:ext uri="{FF2B5EF4-FFF2-40B4-BE49-F238E27FC236}">
                  <a16:creationId xmlns:a16="http://schemas.microsoft.com/office/drawing/2014/main" id="{D0D265C7-0997-4330-9541-CB239F005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6" y="507"/>
              <a:ext cx="128" cy="257"/>
              <a:chOff x="0" y="0"/>
              <a:chExt cx="128" cy="369"/>
            </a:xfrm>
          </p:grpSpPr>
          <p:sp>
            <p:nvSpPr>
              <p:cNvPr id="12372" name="Rectangle 84">
                <a:extLst>
                  <a:ext uri="{FF2B5EF4-FFF2-40B4-BE49-F238E27FC236}">
                    <a16:creationId xmlns:a16="http://schemas.microsoft.com/office/drawing/2014/main" id="{B4537170-5D72-43C9-81CB-9F382FF0F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73" name="未知">
                <a:extLst>
                  <a:ext uri="{FF2B5EF4-FFF2-40B4-BE49-F238E27FC236}">
                    <a16:creationId xmlns:a16="http://schemas.microsoft.com/office/drawing/2014/main" id="{E0F73323-0C81-4AF4-8436-CDB89E297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19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49" name="Group 86">
              <a:extLst>
                <a:ext uri="{FF2B5EF4-FFF2-40B4-BE49-F238E27FC236}">
                  <a16:creationId xmlns:a16="http://schemas.microsoft.com/office/drawing/2014/main" id="{8CA325E1-EA5C-41E6-8C44-25AC931CE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1025"/>
              <a:ext cx="128" cy="257"/>
              <a:chOff x="0" y="0"/>
              <a:chExt cx="128" cy="369"/>
            </a:xfrm>
          </p:grpSpPr>
          <p:sp>
            <p:nvSpPr>
              <p:cNvPr id="12375" name="Rectangle 87">
                <a:extLst>
                  <a:ext uri="{FF2B5EF4-FFF2-40B4-BE49-F238E27FC236}">
                    <a16:creationId xmlns:a16="http://schemas.microsoft.com/office/drawing/2014/main" id="{34E9CE44-F7B7-403D-895D-9F1083D9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76" name="未知">
                <a:extLst>
                  <a:ext uri="{FF2B5EF4-FFF2-40B4-BE49-F238E27FC236}">
                    <a16:creationId xmlns:a16="http://schemas.microsoft.com/office/drawing/2014/main" id="{EC0790F2-E80F-4922-A15E-81BE183AB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50" name="Group 89">
              <a:extLst>
                <a:ext uri="{FF2B5EF4-FFF2-40B4-BE49-F238E27FC236}">
                  <a16:creationId xmlns:a16="http://schemas.microsoft.com/office/drawing/2014/main" id="{116881FB-EEED-4E5C-9637-33EE16AE8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8" y="816"/>
              <a:ext cx="128" cy="257"/>
              <a:chOff x="0" y="0"/>
              <a:chExt cx="128" cy="369"/>
            </a:xfrm>
          </p:grpSpPr>
          <p:sp>
            <p:nvSpPr>
              <p:cNvPr id="12378" name="Rectangle 90">
                <a:extLst>
                  <a:ext uri="{FF2B5EF4-FFF2-40B4-BE49-F238E27FC236}">
                    <a16:creationId xmlns:a16="http://schemas.microsoft.com/office/drawing/2014/main" id="{897ED426-18DB-429C-8ECA-85118CBD5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79" name="未知">
                <a:extLst>
                  <a:ext uri="{FF2B5EF4-FFF2-40B4-BE49-F238E27FC236}">
                    <a16:creationId xmlns:a16="http://schemas.microsoft.com/office/drawing/2014/main" id="{72E67DC8-5ACA-4A2B-9DE5-A7CD47004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</p:grpSp>
        <p:grpSp>
          <p:nvGrpSpPr>
            <p:cNvPr id="16451" name="Group 92">
              <a:extLst>
                <a:ext uri="{FF2B5EF4-FFF2-40B4-BE49-F238E27FC236}">
                  <a16:creationId xmlns:a16="http://schemas.microsoft.com/office/drawing/2014/main" id="{F00FFB3C-F818-4E9B-8F27-7391677A0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0"/>
              <a:ext cx="191" cy="369"/>
              <a:chOff x="0" y="0"/>
              <a:chExt cx="191" cy="369"/>
            </a:xfrm>
          </p:grpSpPr>
          <p:sp>
            <p:nvSpPr>
              <p:cNvPr id="12381" name="Rectangle 93">
                <a:extLst>
                  <a:ext uri="{FF2B5EF4-FFF2-40B4-BE49-F238E27FC236}">
                    <a16:creationId xmlns:a16="http://schemas.microsoft.com/office/drawing/2014/main" id="{AABFAFF0-4E41-442C-A1D5-462E0C748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82" name="未知">
                <a:extLst>
                  <a:ext uri="{FF2B5EF4-FFF2-40B4-BE49-F238E27FC236}">
                    <a16:creationId xmlns:a16="http://schemas.microsoft.com/office/drawing/2014/main" id="{2535176C-5D4A-4665-A369-4E5112082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" y="320"/>
                <a:ext cx="49" cy="49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29">
                  <a:latin typeface="+mn-lt"/>
                  <a:ea typeface="+mn-ea"/>
                </a:endParaRPr>
              </a:p>
            </p:txBody>
          </p:sp>
          <p:sp>
            <p:nvSpPr>
              <p:cNvPr id="12383" name="Rectangle 95">
                <a:extLst>
                  <a:ext uri="{FF2B5EF4-FFF2-40B4-BE49-F238E27FC236}">
                    <a16:creationId xmlns:a16="http://schemas.microsoft.com/office/drawing/2014/main" id="{6EC10A18-2F9A-46EC-A945-5CDBC0799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"/>
                <a:ext cx="191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3">
                    <a:latin typeface="Verdana" panose="020B0604030504040204" pitchFamily="34" charset="0"/>
                    <a:ea typeface="+mn-ea"/>
                  </a:rPr>
                  <a:t>PC</a:t>
                </a: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C2E22-8F87-4ABF-A858-07BB2A75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Computer College,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27E03-0821-41E1-8BD3-F4BCC2E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B8F0B3-BAB3-49FC-9B6B-1FD2D32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E6CD-2EDB-4BD1-8CC6-38AEB97745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9" name="Rectangle 4">
            <a:extLst>
              <a:ext uri="{FF2B5EF4-FFF2-40B4-BE49-F238E27FC236}">
                <a16:creationId xmlns:a16="http://schemas.microsoft.com/office/drawing/2014/main" id="{8BCCD796-A730-4FCB-80E5-013E3594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5294710"/>
            <a:ext cx="842645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5" dirty="0">
                <a:latin typeface="Verdana" panose="020B0604030504040204" pitchFamily="34" charset="0"/>
                <a:ea typeface="+mn-ea"/>
              </a:rPr>
              <a:t>Clock period can be reduced by dividing the execution of an instruction into multiple cycles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C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 &gt; max {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IM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RF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ALU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DM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RW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} (=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DM</a:t>
            </a:r>
            <a:r>
              <a:rPr lang="en-US" altLang="zh-CN" sz="1905" baseline="-25000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  </a:t>
            </a:r>
            <a:r>
              <a:rPr lang="en-US" altLang="zh-CN" sz="1588" i="1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probably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)</a:t>
            </a:r>
            <a:r>
              <a:rPr lang="en-US" altLang="zh-CN" sz="1905" baseline="-25000" dirty="0">
                <a:latin typeface="Verdana" panose="020B0604030504040204" pitchFamily="34" charset="0"/>
                <a:ea typeface="+mn-ea"/>
              </a:rPr>
              <a:t> </a:t>
            </a:r>
            <a:endParaRPr lang="en-US" altLang="zh-CN" sz="1111" baseline="-25000" dirty="0">
              <a:latin typeface="Verdana" panose="020B060403050404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707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Microsoft Office PowerPoint</Application>
  <PresentationFormat>全屏显示(4:3)</PresentationFormat>
  <Paragraphs>871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Bauhaus 93</vt:lpstr>
      <vt:lpstr>Microsoft Yahei</vt:lpstr>
      <vt:lpstr>等线</vt:lpstr>
      <vt:lpstr>微软雅黑</vt:lpstr>
      <vt:lpstr>Arial</vt:lpstr>
      <vt:lpstr>Calibri</vt:lpstr>
      <vt:lpstr>Century Gothic</vt:lpstr>
      <vt:lpstr>Comic Sans MS</vt:lpstr>
      <vt:lpstr>Courier New</vt:lpstr>
      <vt:lpstr>Tahoma</vt:lpstr>
      <vt:lpstr>Verdana</vt:lpstr>
      <vt:lpstr>Wingdings</vt:lpstr>
      <vt:lpstr>Office 主题</vt:lpstr>
      <vt:lpstr>Microsoft Word Picture</vt:lpstr>
      <vt:lpstr>Advanced Computer Architecture (ACA 2019)</vt:lpstr>
      <vt:lpstr>Lecture 03  Instruction Set Simple Implementations</vt:lpstr>
      <vt:lpstr>PowerPoint 演示文稿</vt:lpstr>
      <vt:lpstr>Fields of all Instructions</vt:lpstr>
      <vt:lpstr>Instruction Execution Phases</vt:lpstr>
      <vt:lpstr>5 Phrases of Datapath</vt:lpstr>
      <vt:lpstr>Inst. Processing</vt:lpstr>
      <vt:lpstr>Pipelined Datapath : Original </vt:lpstr>
      <vt:lpstr>Pipelined with Latches and Stages</vt:lpstr>
      <vt:lpstr>Hazards</vt:lpstr>
      <vt:lpstr>Limits to pipelining: Hazards and Types</vt:lpstr>
      <vt:lpstr>Structural Hazards: One Port Mem.</vt:lpstr>
      <vt:lpstr>Structural Hazards: Stall</vt:lpstr>
      <vt:lpstr>Data Hazard on R1</vt:lpstr>
      <vt:lpstr>Types of Data Hazards</vt:lpstr>
      <vt:lpstr>Data Hazards of “r1”</vt:lpstr>
      <vt:lpstr>Forwarding to Avoid Data Hazard</vt:lpstr>
      <vt:lpstr>HW Change for Forwarding</vt:lpstr>
      <vt:lpstr>Data Hazard Even with Forwarding</vt:lpstr>
      <vt:lpstr>Data Hazard Even with Forwarding</vt:lpstr>
      <vt:lpstr>The Revised Pipelined</vt:lpstr>
      <vt:lpstr>Branch Penalties</vt:lpstr>
      <vt:lpstr>Four Branch Hazard Alternatives</vt:lpstr>
      <vt:lpstr>Untaken and Taken in a Predicted-not-taken</vt:lpstr>
      <vt:lpstr>The Behavior of A Delayed Branch</vt:lpstr>
      <vt:lpstr>The Simplest Scheme: Predict as TAKEN</vt:lpstr>
      <vt:lpstr>Direction-based Prediction</vt:lpstr>
      <vt:lpstr>Profile-based Prediction</vt:lpstr>
      <vt:lpstr>Profile-based Predictor : Misprediction</vt:lpstr>
      <vt:lpstr>Instructions Between Misprediction</vt:lpstr>
      <vt:lpstr>Next …</vt:lpstr>
      <vt:lpstr>A General Dynamic Branch Prediction</vt:lpstr>
      <vt:lpstr>BPB Principles</vt:lpstr>
      <vt:lpstr>1-bit BPB Scheme</vt:lpstr>
      <vt:lpstr>2-bit Scheme</vt:lpstr>
      <vt:lpstr>BPB Prediction Accuracy</vt:lpstr>
      <vt:lpstr>Mispredictions</vt:lpstr>
      <vt:lpstr>The 2-bit Scheme: an Alternative</vt:lpstr>
      <vt:lpstr>Entries Mis : 4K vs. Unlimited, 2bit/entry</vt:lpstr>
      <vt:lpstr>BPB: Typical Implementations</vt:lpstr>
      <vt:lpstr>BPB: an Instruction Address</vt:lpstr>
      <vt:lpstr>BPB: IFatch and 2k 2 bits Predicter Select</vt:lpstr>
      <vt:lpstr>BPB: Decode &amp; Target PC</vt:lpstr>
      <vt:lpstr>Next ...</vt:lpstr>
      <vt:lpstr>Exception and Interrupt</vt:lpstr>
      <vt:lpstr>Problem</vt:lpstr>
      <vt:lpstr>Safely Steps</vt:lpstr>
      <vt:lpstr>Precise Exceptions</vt:lpstr>
      <vt:lpstr>Next ...</vt:lpstr>
      <vt:lpstr>Four Separate FUs In Our MIPS</vt:lpstr>
      <vt:lpstr>Latency and Initiation Interval</vt:lpstr>
      <vt:lpstr>The Pipelines</vt:lpstr>
      <vt:lpstr>How Big a Chip</vt:lpstr>
      <vt:lpstr>John L. Hennessy</vt:lpstr>
      <vt:lpstr>Homeworks 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sd a</dc:creator>
  <cp:lastModifiedBy>Chun-yuan Zhang</cp:lastModifiedBy>
  <cp:revision>163</cp:revision>
  <dcterms:created xsi:type="dcterms:W3CDTF">2015-09-29T12:51:36Z</dcterms:created>
  <dcterms:modified xsi:type="dcterms:W3CDTF">2019-10-23T09:49:58Z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