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线条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标题文本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18" name="正文级别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SzTx/>
              <a:buNone/>
              <a:defRPr i="1"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0" name="“在此键入引文。”"/>
          <p:cNvSpPr txBox="1"/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图像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AutoShape 4"/>
          <p:cNvGrpSpPr/>
          <p:nvPr/>
        </p:nvGrpSpPr>
        <p:grpSpPr>
          <a:xfrm>
            <a:off x="866986" y="1546578"/>
            <a:ext cx="11318242" cy="155787"/>
            <a:chOff x="0" y="0"/>
            <a:chExt cx="11318241" cy="155785"/>
          </a:xfrm>
        </p:grpSpPr>
        <p:sp>
          <p:nvSpPr>
            <p:cNvPr id="133" name="矩形"/>
            <p:cNvSpPr/>
            <p:nvPr/>
          </p:nvSpPr>
          <p:spPr>
            <a:xfrm>
              <a:off x="-1" y="-1"/>
              <a:ext cx="6621173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34" name="线条"/>
            <p:cNvSpPr/>
            <p:nvPr/>
          </p:nvSpPr>
          <p:spPr>
            <a:xfrm>
              <a:off x="-1" y="-1"/>
              <a:ext cx="11318243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36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9460089" y="8956605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6"/>
            <a:ext cx="1140179" cy="11122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AutoShape 7"/>
          <p:cNvGrpSpPr/>
          <p:nvPr/>
        </p:nvGrpSpPr>
        <p:grpSpPr>
          <a:xfrm>
            <a:off x="975359" y="3404728"/>
            <a:ext cx="11054082" cy="155789"/>
            <a:chOff x="0" y="0"/>
            <a:chExt cx="11054080" cy="155787"/>
          </a:xfrm>
        </p:grpSpPr>
        <p:sp>
          <p:nvSpPr>
            <p:cNvPr id="140" name="矩形"/>
            <p:cNvSpPr/>
            <p:nvPr/>
          </p:nvSpPr>
          <p:spPr>
            <a:xfrm>
              <a:off x="-1" y="-1"/>
              <a:ext cx="6831423" cy="155789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41" name="线条"/>
            <p:cNvSpPr/>
            <p:nvPr/>
          </p:nvSpPr>
          <p:spPr>
            <a:xfrm>
              <a:off x="-1" y="-1"/>
              <a:ext cx="11054082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43" name="标题文本"/>
          <p:cNvSpPr txBox="1"/>
          <p:nvPr>
            <p:ph type="title"/>
          </p:nvPr>
        </p:nvSpPr>
        <p:spPr>
          <a:xfrm>
            <a:off x="975359" y="1408853"/>
            <a:ext cx="11054082" cy="195072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lnSpc>
                <a:spcPct val="100000"/>
              </a:lnSpc>
              <a:spcBef>
                <a:spcPts val="0"/>
              </a:spcBef>
              <a:defRPr b="1" sz="54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4" name="正文级别 1…"/>
          <p:cNvSpPr txBox="1"/>
          <p:nvPr>
            <p:ph type="body" sz="quarter" idx="1"/>
          </p:nvPr>
        </p:nvSpPr>
        <p:spPr>
          <a:xfrm>
            <a:off x="2059093" y="4876800"/>
            <a:ext cx="9970348" cy="2275840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900"/>
              </a:spcBef>
              <a:buSzTx/>
              <a:buNone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1pPr>
            <a:lvl2pPr marL="1109540" indent="-638053" algn="ctr" defTabSz="1300480">
              <a:spcBef>
                <a:spcPts val="900"/>
              </a:spcBef>
              <a:buSzPct val="100000"/>
              <a:buChar char="■"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2pPr>
            <a:lvl3pPr marL="1562721" indent="-653084" algn="ctr" defTabSz="1300480">
              <a:spcBef>
                <a:spcPts val="900"/>
              </a:spcBef>
              <a:buSzPct val="100000"/>
              <a:buChar char="□"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3pPr>
            <a:lvl4pPr marL="2042478" indent="-735964" algn="ctr" defTabSz="1300480">
              <a:spcBef>
                <a:spcPts val="900"/>
              </a:spcBef>
              <a:buSzPct val="100000"/>
              <a:buChar char="■"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4pPr>
            <a:lvl5pPr marL="2452529" indent="-757079" algn="ctr" defTabSz="1300480">
              <a:spcBef>
                <a:spcPts val="900"/>
              </a:spcBef>
              <a:buSzPct val="100000"/>
              <a:buChar char="▪"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AutoShape 4"/>
          <p:cNvGrpSpPr/>
          <p:nvPr/>
        </p:nvGrpSpPr>
        <p:grpSpPr>
          <a:xfrm>
            <a:off x="866986" y="1546578"/>
            <a:ext cx="11318242" cy="155787"/>
            <a:chOff x="0" y="0"/>
            <a:chExt cx="11318241" cy="155785"/>
          </a:xfrm>
        </p:grpSpPr>
        <p:sp>
          <p:nvSpPr>
            <p:cNvPr id="151" name="矩形"/>
            <p:cNvSpPr/>
            <p:nvPr/>
          </p:nvSpPr>
          <p:spPr>
            <a:xfrm>
              <a:off x="-1" y="-1"/>
              <a:ext cx="6621173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52" name="线条"/>
            <p:cNvSpPr/>
            <p:nvPr/>
          </p:nvSpPr>
          <p:spPr>
            <a:xfrm>
              <a:off x="-1" y="-1"/>
              <a:ext cx="11318243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54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9460089" y="8956605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6"/>
            <a:ext cx="1140179" cy="111227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标题文本"/>
          <p:cNvSpPr txBox="1"/>
          <p:nvPr>
            <p:ph type="title"/>
          </p:nvPr>
        </p:nvSpPr>
        <p:spPr>
          <a:xfrm>
            <a:off x="817315" y="268676"/>
            <a:ext cx="8450864" cy="961814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lnSpc>
                <a:spcPct val="100000"/>
              </a:lnSpc>
              <a:spcBef>
                <a:spcPts val="0"/>
              </a:spcBef>
              <a:defRPr b="1" sz="50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9" name="正文级别 1…"/>
          <p:cNvSpPr txBox="1"/>
          <p:nvPr>
            <p:ph type="body" idx="1"/>
          </p:nvPr>
        </p:nvSpPr>
        <p:spPr>
          <a:xfrm>
            <a:off x="767644" y="1982328"/>
            <a:ext cx="11379201" cy="6375966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57859" indent="-657859" defTabSz="1300480">
              <a:spcBef>
                <a:spcPts val="1000"/>
              </a:spcBef>
              <a:buClr>
                <a:srgbClr val="CC0000"/>
              </a:buClr>
              <a:buSzPct val="100000"/>
              <a:buChar char="□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1pPr>
            <a:lvl2pPr marL="1176704" indent="-705217" defTabSz="1300480">
              <a:spcBef>
                <a:spcPts val="1000"/>
              </a:spcBef>
              <a:buClr>
                <a:srgbClr val="CC0000"/>
              </a:buClr>
              <a:buSzPct val="100000"/>
              <a:buChar char="■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2pPr>
            <a:lvl3pPr marL="1631467" indent="-721830" defTabSz="1300480">
              <a:spcBef>
                <a:spcPts val="1000"/>
              </a:spcBef>
              <a:buClr>
                <a:srgbClr val="CC0000"/>
              </a:buClr>
              <a:buSzPct val="100000"/>
              <a:buChar char="□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3pPr>
            <a:lvl4pPr marL="2119948" indent="-813435" defTabSz="1300480">
              <a:spcBef>
                <a:spcPts val="1000"/>
              </a:spcBef>
              <a:buClr>
                <a:srgbClr val="CC0000"/>
              </a:buClr>
              <a:buSzPct val="100000"/>
              <a:buChar char="■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4pPr>
            <a:lvl5pPr marL="2532222" indent="-836772" defTabSz="1300480">
              <a:spcBef>
                <a:spcPts val="1000"/>
              </a:spcBef>
              <a:buClr>
                <a:srgbClr val="CC0000"/>
              </a:buClr>
              <a:buSzPct val="100000"/>
              <a:buChar char="▪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AutoShape 4"/>
          <p:cNvGrpSpPr/>
          <p:nvPr/>
        </p:nvGrpSpPr>
        <p:grpSpPr>
          <a:xfrm>
            <a:off x="866986" y="1546578"/>
            <a:ext cx="11318242" cy="155787"/>
            <a:chOff x="0" y="0"/>
            <a:chExt cx="11318241" cy="155785"/>
          </a:xfrm>
        </p:grpSpPr>
        <p:sp>
          <p:nvSpPr>
            <p:cNvPr id="166" name="矩形"/>
            <p:cNvSpPr/>
            <p:nvPr/>
          </p:nvSpPr>
          <p:spPr>
            <a:xfrm>
              <a:off x="-1" y="-1"/>
              <a:ext cx="6621173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67" name="线条"/>
            <p:cNvSpPr/>
            <p:nvPr/>
          </p:nvSpPr>
          <p:spPr>
            <a:xfrm>
              <a:off x="-1" y="-1"/>
              <a:ext cx="11318243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69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0" name="幻灯片编号"/>
          <p:cNvSpPr txBox="1"/>
          <p:nvPr>
            <p:ph type="sldNum" sz="quarter" idx="2"/>
          </p:nvPr>
        </p:nvSpPr>
        <p:spPr>
          <a:xfrm>
            <a:off x="9460089" y="8956605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6"/>
            <a:ext cx="1140179" cy="1112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幻灯片编号"/>
          <p:cNvSpPr txBox="1"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AutoShape 4"/>
          <p:cNvGrpSpPr/>
          <p:nvPr/>
        </p:nvGrpSpPr>
        <p:grpSpPr>
          <a:xfrm>
            <a:off x="866986" y="1546578"/>
            <a:ext cx="11318242" cy="155787"/>
            <a:chOff x="0" y="0"/>
            <a:chExt cx="11318241" cy="155785"/>
          </a:xfrm>
        </p:grpSpPr>
        <p:sp>
          <p:nvSpPr>
            <p:cNvPr id="186" name="矩形"/>
            <p:cNvSpPr/>
            <p:nvPr/>
          </p:nvSpPr>
          <p:spPr>
            <a:xfrm>
              <a:off x="-1" y="-1"/>
              <a:ext cx="6621173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87" name="线条"/>
            <p:cNvSpPr/>
            <p:nvPr/>
          </p:nvSpPr>
          <p:spPr>
            <a:xfrm>
              <a:off x="-1" y="-1"/>
              <a:ext cx="11318243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89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9460089" y="8956605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6"/>
            <a:ext cx="1140179" cy="111227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正文级别 1…"/>
          <p:cNvSpPr txBox="1"/>
          <p:nvPr>
            <p:ph type="body" idx="1"/>
          </p:nvPr>
        </p:nvSpPr>
        <p:spPr>
          <a:xfrm>
            <a:off x="767644" y="268676"/>
            <a:ext cx="11379201" cy="8089618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57859" indent="-657859" defTabSz="1300480">
              <a:spcBef>
                <a:spcPts val="1000"/>
              </a:spcBef>
              <a:buClr>
                <a:srgbClr val="CC0000"/>
              </a:buClr>
              <a:buSzPct val="100000"/>
              <a:buChar char="□"/>
              <a:defRPr b="1" sz="4200">
                <a:latin typeface="Verdana"/>
                <a:ea typeface="Verdana"/>
                <a:cs typeface="Verdana"/>
                <a:sym typeface="Verdana"/>
              </a:defRPr>
            </a:lvl1pPr>
            <a:lvl2pPr marL="1176704" indent="-705217" defTabSz="1300480">
              <a:spcBef>
                <a:spcPts val="1000"/>
              </a:spcBef>
              <a:buClr>
                <a:srgbClr val="CC0000"/>
              </a:buClr>
              <a:buSzPct val="100000"/>
              <a:buChar char="■"/>
              <a:defRPr b="1" sz="4200">
                <a:latin typeface="Verdana"/>
                <a:ea typeface="Verdana"/>
                <a:cs typeface="Verdana"/>
                <a:sym typeface="Verdana"/>
              </a:defRPr>
            </a:lvl2pPr>
            <a:lvl3pPr marL="1631467" indent="-721830" defTabSz="1300480">
              <a:spcBef>
                <a:spcPts val="1000"/>
              </a:spcBef>
              <a:buClr>
                <a:srgbClr val="CC0000"/>
              </a:buClr>
              <a:buSzPct val="100000"/>
              <a:buChar char="□"/>
              <a:defRPr b="1" sz="4200">
                <a:latin typeface="Verdana"/>
                <a:ea typeface="Verdana"/>
                <a:cs typeface="Verdana"/>
                <a:sym typeface="Verdana"/>
              </a:defRPr>
            </a:lvl3pPr>
            <a:lvl4pPr marL="2119948" indent="-813435" defTabSz="1300480">
              <a:spcBef>
                <a:spcPts val="1000"/>
              </a:spcBef>
              <a:buClr>
                <a:srgbClr val="CC0000"/>
              </a:buClr>
              <a:buSzPct val="100000"/>
              <a:buChar char="■"/>
              <a:defRPr b="1" sz="4200">
                <a:latin typeface="Verdana"/>
                <a:ea typeface="Verdana"/>
                <a:cs typeface="Verdana"/>
                <a:sym typeface="Verdana"/>
              </a:defRPr>
            </a:lvl4pPr>
            <a:lvl5pPr marL="2532222" indent="-836772" defTabSz="1300480">
              <a:spcBef>
                <a:spcPts val="1000"/>
              </a:spcBef>
              <a:buClr>
                <a:srgbClr val="CC0000"/>
              </a:buClr>
              <a:buSzPct val="100000"/>
              <a:buChar char="▪"/>
              <a:defRPr b="1" sz="4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AutoShape 7"/>
          <p:cNvGrpSpPr/>
          <p:nvPr/>
        </p:nvGrpSpPr>
        <p:grpSpPr>
          <a:xfrm>
            <a:off x="760871" y="1250808"/>
            <a:ext cx="11054081" cy="155789"/>
            <a:chOff x="0" y="0"/>
            <a:chExt cx="11054080" cy="155787"/>
          </a:xfrm>
        </p:grpSpPr>
        <p:sp>
          <p:nvSpPr>
            <p:cNvPr id="200" name="矩形"/>
            <p:cNvSpPr/>
            <p:nvPr/>
          </p:nvSpPr>
          <p:spPr>
            <a:xfrm>
              <a:off x="-1" y="-1"/>
              <a:ext cx="6831423" cy="155789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8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01" name="线条"/>
            <p:cNvSpPr/>
            <p:nvPr/>
          </p:nvSpPr>
          <p:spPr>
            <a:xfrm>
              <a:off x="-1" y="-1"/>
              <a:ext cx="11054082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800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</p:grpSp>
      <p:sp>
        <p:nvSpPr>
          <p:cNvPr id="203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</p:txBody>
      </p:sp>
      <p:pic>
        <p:nvPicPr>
          <p:cNvPr id="20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24640" y="268676"/>
            <a:ext cx="936979" cy="91389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标题文本"/>
          <p:cNvSpPr txBox="1"/>
          <p:nvPr>
            <p:ph type="title"/>
          </p:nvPr>
        </p:nvSpPr>
        <p:spPr>
          <a:xfrm>
            <a:off x="975359" y="1408853"/>
            <a:ext cx="11054082" cy="1950721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1300480">
              <a:lnSpc>
                <a:spcPct val="100000"/>
              </a:lnSpc>
              <a:spcBef>
                <a:spcPts val="0"/>
              </a:spcBef>
              <a:defRPr b="1" sz="68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7" name="正文级别 1…"/>
          <p:cNvSpPr txBox="1"/>
          <p:nvPr>
            <p:ph type="body" sz="quarter" idx="1"/>
          </p:nvPr>
        </p:nvSpPr>
        <p:spPr>
          <a:xfrm>
            <a:off x="973102" y="4876800"/>
            <a:ext cx="11056338" cy="2275840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3400"/>
              </a:spcBef>
              <a:buSzTx/>
              <a:buNone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80319" indent="-558006" algn="ctr" defTabSz="1300480">
              <a:spcBef>
                <a:spcPts val="3400"/>
              </a:spcBef>
              <a:buSzPct val="100000"/>
              <a:buChar char="■"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32239" indent="-578114" algn="ctr" defTabSz="1300480">
              <a:spcBef>
                <a:spcPts val="3400"/>
              </a:spcBef>
              <a:buSzPct val="100000"/>
              <a:buChar char="□"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465229" indent="-666592" algn="ctr" defTabSz="1300480">
              <a:spcBef>
                <a:spcPts val="3400"/>
              </a:spcBef>
              <a:buSzPct val="100000"/>
              <a:buChar char="■"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835593" indent="-506729" algn="ctr" defTabSz="1300480">
              <a:spcBef>
                <a:spcPts val="3400"/>
              </a:spcBef>
              <a:buSzPct val="100000"/>
              <a:buChar char="▪"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幻灯片编号"/>
          <p:cNvSpPr txBox="1"/>
          <p:nvPr>
            <p:ph type="sldNum" sz="quarter" idx="2"/>
          </p:nvPr>
        </p:nvSpPr>
        <p:spPr>
          <a:xfrm>
            <a:off x="6285653" y="9040141"/>
            <a:ext cx="3034455" cy="520701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 b="1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成组"/>
          <p:cNvGrpSpPr/>
          <p:nvPr/>
        </p:nvGrpSpPr>
        <p:grpSpPr>
          <a:xfrm>
            <a:off x="866986" y="1546577"/>
            <a:ext cx="11318241" cy="155788"/>
            <a:chOff x="0" y="0"/>
            <a:chExt cx="11318240" cy="155786"/>
          </a:xfrm>
        </p:grpSpPr>
        <p:sp>
          <p:nvSpPr>
            <p:cNvPr id="215" name="矩形"/>
            <p:cNvSpPr/>
            <p:nvPr/>
          </p:nvSpPr>
          <p:spPr>
            <a:xfrm>
              <a:off x="0" y="0"/>
              <a:ext cx="6621171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16" name="线条"/>
            <p:cNvSpPr/>
            <p:nvPr/>
          </p:nvSpPr>
          <p:spPr>
            <a:xfrm>
              <a:off x="0" y="0"/>
              <a:ext cx="11318241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  <a:sym typeface="楷体_GB2312"/>
                </a:defRPr>
              </a:pPr>
            </a:p>
          </p:txBody>
        </p:sp>
      </p:grpSp>
      <p:sp>
        <p:nvSpPr>
          <p:cNvPr id="218" name="线条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</a:p>
        </p:txBody>
      </p:sp>
      <p:sp>
        <p:nvSpPr>
          <p:cNvPr id="219" name="幻灯片编号"/>
          <p:cNvSpPr txBox="1"/>
          <p:nvPr>
            <p:ph type="sldNum" sz="quarter" idx="2"/>
          </p:nvPr>
        </p:nvSpPr>
        <p:spPr>
          <a:xfrm>
            <a:off x="9460089" y="8956604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0" name="银河" descr="银河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TITLE" descr="TIT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5"/>
            <a:ext cx="1140178" cy="11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线条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图像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标题文本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33" name="正文级别 1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成组"/>
          <p:cNvGrpSpPr/>
          <p:nvPr/>
        </p:nvGrpSpPr>
        <p:grpSpPr>
          <a:xfrm>
            <a:off x="866986" y="1546577"/>
            <a:ext cx="11318241" cy="155788"/>
            <a:chOff x="0" y="0"/>
            <a:chExt cx="11318240" cy="155786"/>
          </a:xfrm>
        </p:grpSpPr>
        <p:sp>
          <p:nvSpPr>
            <p:cNvPr id="228" name="矩形"/>
            <p:cNvSpPr/>
            <p:nvPr/>
          </p:nvSpPr>
          <p:spPr>
            <a:xfrm>
              <a:off x="0" y="0"/>
              <a:ext cx="6621171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29" name="线条"/>
            <p:cNvSpPr/>
            <p:nvPr/>
          </p:nvSpPr>
          <p:spPr>
            <a:xfrm>
              <a:off x="0" y="0"/>
              <a:ext cx="11318241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  <a:sym typeface="楷体_GB2312"/>
                </a:defRPr>
              </a:pPr>
            </a:p>
          </p:txBody>
        </p:sp>
      </p:grpSp>
      <p:sp>
        <p:nvSpPr>
          <p:cNvPr id="231" name="线条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</a:p>
        </p:txBody>
      </p:sp>
      <p:sp>
        <p:nvSpPr>
          <p:cNvPr id="232" name="幻灯片编号"/>
          <p:cNvSpPr txBox="1"/>
          <p:nvPr>
            <p:ph type="sldNum" sz="quarter" idx="2"/>
          </p:nvPr>
        </p:nvSpPr>
        <p:spPr>
          <a:xfrm>
            <a:off x="9460089" y="8956604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3" name="银河" descr="银河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TITLE" descr="TIT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5"/>
            <a:ext cx="1140178" cy="11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成组"/>
          <p:cNvGrpSpPr/>
          <p:nvPr/>
        </p:nvGrpSpPr>
        <p:grpSpPr>
          <a:xfrm>
            <a:off x="866986" y="1546577"/>
            <a:ext cx="11318241" cy="155788"/>
            <a:chOff x="0" y="0"/>
            <a:chExt cx="11318240" cy="155786"/>
          </a:xfrm>
        </p:grpSpPr>
        <p:sp>
          <p:nvSpPr>
            <p:cNvPr id="241" name="矩形"/>
            <p:cNvSpPr/>
            <p:nvPr/>
          </p:nvSpPr>
          <p:spPr>
            <a:xfrm>
              <a:off x="0" y="0"/>
              <a:ext cx="6621171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42" name="线条"/>
            <p:cNvSpPr/>
            <p:nvPr/>
          </p:nvSpPr>
          <p:spPr>
            <a:xfrm>
              <a:off x="0" y="0"/>
              <a:ext cx="11318241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  <a:sym typeface="楷体_GB2312"/>
                </a:defRPr>
              </a:pPr>
            </a:p>
          </p:txBody>
        </p:sp>
      </p:grpSp>
      <p:sp>
        <p:nvSpPr>
          <p:cNvPr id="244" name="线条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</a:p>
        </p:txBody>
      </p:sp>
      <p:sp>
        <p:nvSpPr>
          <p:cNvPr id="245" name="幻灯片编号"/>
          <p:cNvSpPr txBox="1"/>
          <p:nvPr>
            <p:ph type="sldNum" sz="quarter" idx="2"/>
          </p:nvPr>
        </p:nvSpPr>
        <p:spPr>
          <a:xfrm>
            <a:off x="9460089" y="8956604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6" name="银河" descr="银河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TITLE" descr="TIT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5"/>
            <a:ext cx="1140178" cy="11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成组"/>
          <p:cNvGrpSpPr/>
          <p:nvPr/>
        </p:nvGrpSpPr>
        <p:grpSpPr>
          <a:xfrm>
            <a:off x="866986" y="1546577"/>
            <a:ext cx="11318241" cy="155788"/>
            <a:chOff x="0" y="0"/>
            <a:chExt cx="11318240" cy="155786"/>
          </a:xfrm>
        </p:grpSpPr>
        <p:sp>
          <p:nvSpPr>
            <p:cNvPr id="254" name="矩形"/>
            <p:cNvSpPr/>
            <p:nvPr/>
          </p:nvSpPr>
          <p:spPr>
            <a:xfrm>
              <a:off x="0" y="0"/>
              <a:ext cx="6621171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55" name="线条"/>
            <p:cNvSpPr/>
            <p:nvPr/>
          </p:nvSpPr>
          <p:spPr>
            <a:xfrm>
              <a:off x="0" y="0"/>
              <a:ext cx="11318241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  <a:sym typeface="楷体_GB2312"/>
                </a:defRPr>
              </a:pPr>
            </a:p>
          </p:txBody>
        </p:sp>
      </p:grpSp>
      <p:sp>
        <p:nvSpPr>
          <p:cNvPr id="257" name="线条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</a:p>
        </p:txBody>
      </p:sp>
      <p:sp>
        <p:nvSpPr>
          <p:cNvPr id="258" name="幻灯片编号"/>
          <p:cNvSpPr txBox="1"/>
          <p:nvPr>
            <p:ph type="sldNum" sz="quarter" idx="2"/>
          </p:nvPr>
        </p:nvSpPr>
        <p:spPr>
          <a:xfrm>
            <a:off x="9460089" y="8956604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9" name="银河" descr="银河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TITLE" descr="TIT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5"/>
            <a:ext cx="1140178" cy="11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图像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08000" y="1397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xfrm>
            <a:off x="508000" y="635000"/>
            <a:ext cx="11988800" cy="774552"/>
          </a:xfrm>
          <a:prstGeom prst="rect">
            <a:avLst/>
          </a:prstGeom>
        </p:spPr>
        <p:txBody>
          <a:bodyPr/>
          <a:lstStyle>
            <a:lvl1pPr>
              <a:defRPr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xfrm>
            <a:off x="508000" y="1400026"/>
            <a:ext cx="11988800" cy="6969274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图像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buBlip>
                <a:blip r:embed="rId2"/>
              </a:buBlip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7874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1811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5748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19685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文级别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像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图像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图像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1pPr>
      <a:lvl2pPr marL="998537" marR="0" indent="-52863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chool of Computer, National University of Defense Technolog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School of Computer, National University of Defense Technology</a:t>
            </a:r>
          </a:p>
        </p:txBody>
      </p:sp>
      <p:sp>
        <p:nvSpPr>
          <p:cNvPr id="270" name="Advanced Computer Archite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Advanced Computer Architecture</a:t>
            </a:r>
          </a:p>
        </p:txBody>
      </p:sp>
      <p:sp>
        <p:nvSpPr>
          <p:cNvPr id="271" name="Lecture 07. Multi-Issue…"/>
          <p:cNvSpPr txBox="1"/>
          <p:nvPr>
            <p:ph type="subTitle" sz="quarter" idx="1"/>
          </p:nvPr>
        </p:nvSpPr>
        <p:spPr>
          <a:xfrm>
            <a:off x="8280400" y="4141134"/>
            <a:ext cx="4241800" cy="2413001"/>
          </a:xfrm>
          <a:prstGeom prst="rect">
            <a:avLst/>
          </a:prstGeom>
        </p:spPr>
        <p:txBody>
          <a:bodyPr/>
          <a:lstStyle/>
          <a:p>
            <a:pPr algn="ctr">
              <a:defRPr b="1">
                <a:solidFill>
                  <a:srgbClr val="000000"/>
                </a:solidFill>
              </a:defRPr>
            </a:pPr>
            <a:r>
              <a:t>Lecture 07. Multi-Issue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algn="ctr">
              <a:defRPr b="1" sz="1800">
                <a:solidFill>
                  <a:srgbClr val="000000"/>
                </a:solidFill>
              </a:defRPr>
            </a:pPr>
            <a:r>
              <a:t>Dr. SHEN Li</a:t>
            </a:r>
          </a:p>
          <a:p>
            <a:pPr algn="ctr">
              <a:defRPr b="1" sz="1800">
                <a:solidFill>
                  <a:srgbClr val="000000"/>
                </a:solidFill>
              </a:defRPr>
            </a:pPr>
            <a:r>
              <a:t>2019.11.20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Ho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Homework</a:t>
            </a:r>
          </a:p>
        </p:txBody>
      </p:sp>
      <p:sp>
        <p:nvSpPr>
          <p:cNvPr id="312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313" name="Textbook…"/>
          <p:cNvSpPr txBox="1"/>
          <p:nvPr/>
        </p:nvSpPr>
        <p:spPr>
          <a:xfrm>
            <a:off x="667576" y="2085975"/>
            <a:ext cx="11669647" cy="4629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Textbook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H.6 The Intel Itanium Architecture and Itanium Processor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Paper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Transmeta Code MorphingTM Software: Using Speculation, Recovery, and Adaptive Retranslation to Address Real-life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view &amp; 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Review &amp; Comments</a:t>
            </a:r>
          </a:p>
        </p:txBody>
      </p:sp>
      <p:sp>
        <p:nvSpPr>
          <p:cNvPr id="274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2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387" y="1574155"/>
            <a:ext cx="10228026" cy="7690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ive primary approaches in use for multi-issued proces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100"/>
              </a:spcBef>
              <a:defRPr sz="383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Five primary approaches in use for multi-issued processors</a:t>
            </a:r>
          </a:p>
        </p:txBody>
      </p:sp>
      <p:sp>
        <p:nvSpPr>
          <p:cNvPr id="278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2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1657350"/>
            <a:ext cx="10947400" cy="643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An example for VLIW 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An example for VLIW codes</a:t>
            </a:r>
          </a:p>
        </p:txBody>
      </p:sp>
      <p:sp>
        <p:nvSpPr>
          <p:cNvPr id="282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2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8" y="1785160"/>
            <a:ext cx="12816004" cy="151651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Loop: fld f0,0(x1)    //f0=array element…"/>
          <p:cNvSpPr txBox="1"/>
          <p:nvPr/>
        </p:nvSpPr>
        <p:spPr>
          <a:xfrm>
            <a:off x="1277963" y="3739827"/>
            <a:ext cx="10830344" cy="409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Loop: fld f0,0(x1)    //f0=array element</a:t>
            </a:r>
          </a:p>
          <a:p>
            <a:pPr algn="l" defTabSz="457200">
              <a:lnSpc>
                <a:spcPct val="150000"/>
              </a:lnSpc>
              <a:defRPr b="1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fadd.d f4,f0,f2 //add scalar in f2</a:t>
            </a:r>
          </a:p>
          <a:p>
            <a:pPr algn="l" defTabSz="457200">
              <a:lnSpc>
                <a:spcPct val="150000"/>
              </a:lnSpc>
              <a:defRPr b="1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fsd f4,0(x1)    //store result</a:t>
            </a:r>
          </a:p>
          <a:p>
            <a:pPr algn="l" defTabSz="457200">
              <a:lnSpc>
                <a:spcPct val="150000"/>
              </a:lnSpc>
              <a:defRPr b="1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addi x1,x1,8    //decrement pointer</a:t>
            </a:r>
          </a:p>
          <a:p>
            <a:pPr algn="l" defTabSz="457200">
              <a:lnSpc>
                <a:spcPct val="150000"/>
              </a:lnSpc>
              <a:defRPr b="1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//8 bytes (per DW)</a:t>
            </a:r>
          </a:p>
          <a:p>
            <a:pPr algn="l" defTabSz="457200">
              <a:lnSpc>
                <a:spcPct val="150000"/>
              </a:lnSpc>
              <a:defRPr b="1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bne x1,x2,Loop  //branch x16.x2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An example for VLIW 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An example for VLIW codes</a:t>
            </a:r>
          </a:p>
        </p:txBody>
      </p:sp>
      <p:sp>
        <p:nvSpPr>
          <p:cNvPr id="287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2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8" y="1785160"/>
            <a:ext cx="12816004" cy="151651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Loop: fld f0,0(x1)…"/>
          <p:cNvSpPr txBox="1"/>
          <p:nvPr/>
        </p:nvSpPr>
        <p:spPr>
          <a:xfrm>
            <a:off x="1075356" y="4425949"/>
            <a:ext cx="4123063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Loop: fld f0,0(x1)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fadd.d f4,f0,f2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fsd f4,0(x1)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addi x1,x1,8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bne x1,x2,Loop</a:t>
            </a:r>
          </a:p>
        </p:txBody>
      </p:sp>
      <p:sp>
        <p:nvSpPr>
          <p:cNvPr id="290" name="Loop: fld f0,0(x1)…"/>
          <p:cNvSpPr txBox="1"/>
          <p:nvPr/>
        </p:nvSpPr>
        <p:spPr>
          <a:xfrm>
            <a:off x="7723751" y="3931130"/>
            <a:ext cx="4317309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Loop: fld f0,0(x1)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addi x1,x1,8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fadd.d f4,f0,f2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fsd f4,0(x1)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/>
              <a:t>  stall</a:t>
            </a:r>
            <a:endParaRPr i="1"/>
          </a:p>
          <a:p>
            <a:pPr algn="l" defTabSz="457200">
              <a:lnSpc>
                <a:spcPct val="150000"/>
              </a:lnSpc>
              <a:defRPr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stall</a:t>
            </a:r>
          </a:p>
          <a:p>
            <a:pPr algn="l" defTabSz="457200">
              <a:lnSpc>
                <a:spcPct val="150000"/>
              </a:lnSpc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bne x1,x2,Loop</a:t>
            </a:r>
          </a:p>
        </p:txBody>
      </p:sp>
      <p:sp>
        <p:nvSpPr>
          <p:cNvPr id="291" name="箭头"/>
          <p:cNvSpPr/>
          <p:nvPr/>
        </p:nvSpPr>
        <p:spPr>
          <a:xfrm>
            <a:off x="5867400" y="5289624"/>
            <a:ext cx="1270000" cy="774552"/>
          </a:xfrm>
          <a:prstGeom prst="rightArrow">
            <a:avLst>
              <a:gd name="adj1" fmla="val 38162"/>
              <a:gd name="adj2" fmla="val 5027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An example for VLIW 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An example for VLIW codes</a:t>
            </a:r>
          </a:p>
        </p:txBody>
      </p:sp>
      <p:sp>
        <p:nvSpPr>
          <p:cNvPr id="294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2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8" y="1785160"/>
            <a:ext cx="12816004" cy="1516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" y="3279202"/>
            <a:ext cx="11061700" cy="575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ransmeta Code Morphing 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Transmeta Code Morphing Software</a:t>
            </a:r>
          </a:p>
        </p:txBody>
      </p:sp>
      <p:sp>
        <p:nvSpPr>
          <p:cNvPr id="299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3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6990" y="1519913"/>
            <a:ext cx="7070820" cy="7798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oftware pipel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Software pipelining</a:t>
            </a:r>
          </a:p>
        </p:txBody>
      </p:sp>
      <p:sp>
        <p:nvSpPr>
          <p:cNvPr id="303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30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100" y="1555113"/>
            <a:ext cx="9372600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oftware pipel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Software pipelining</a:t>
            </a:r>
          </a:p>
        </p:txBody>
      </p:sp>
      <p:sp>
        <p:nvSpPr>
          <p:cNvPr id="307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30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400" y="5212076"/>
            <a:ext cx="6858000" cy="163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00" y="1555113"/>
            <a:ext cx="9372600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