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6EDE1A-386A-4EC3-B9AC-FE687751F119}">
  <a:tblStyle styleId="{026EDE1A-386A-4EC3-B9AC-FE687751F1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541ea1d0c_0_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541ea1d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541ea1d0c_0_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541ea1d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541ea1d0c_0_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541ea1d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541ea1d0c_0_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541ea1d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541ea1d0c_0_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541ea1d0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541ea1d0c_0_3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541ea1d0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0" y="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{026EDE1A-386A-4EC3-B9AC-FE687751F119}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4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Instruction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Opcode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Register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Data/Addr_h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1"/>
                          </a:solidFill>
                        </a:rPr>
                        <a:t>Data/Addr_l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Load R1 257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Load R2 R1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Load R3 $257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Store R1 $257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Cmp R1 257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Cmp R1 R2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0x21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BEQ label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0x00</a:t>
                      </a:r>
                      <a:endParaRPr sz="12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the addr of label</a:t>
                      </a:r>
                      <a:endParaRPr sz="1200"/>
                    </a:p>
                  </a:txBody>
                  <a:tcPr marT="91425" marB="91425" marR="91425" marL="91425"/>
                </a:tc>
                <a:tc hMerge="1"/>
              </a:tr>
              <a:tr h="34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BNQ label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0x31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0x00</a:t>
                      </a:r>
                      <a:endParaRPr sz="12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the addr of label</a:t>
                      </a:r>
                      <a:endParaRPr sz="1200"/>
                    </a:p>
                  </a:txBody>
                  <a:tcPr marT="91425" marB="91425" marR="91425" marL="91425"/>
                </a:tc>
                <a:tc hMerge="1"/>
              </a:tr>
              <a:tr h="34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Add R1 257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0x40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Sub R1 257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0x41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Add R1 R2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0x42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Sub R1 R2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0x44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Halt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0xFE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0xFE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0xFE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0xFE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Assumption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- 16 bit architecture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- Instructions are 32 wide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Instruction format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First byte is opcode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00(0x00) is 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16(0x10) is STORE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32(0x20) is CMP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48(0x30) is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Second byte is register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Third and fourth are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Load</a:t>
            </a:r>
            <a:r>
              <a:rPr lang="zh-CN"/>
              <a:t>——example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direct 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65535 is 0xFFF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Load R2 65535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0x00 0x02 0xFF 0xFF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Load from another register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Load R3 		R6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0x01 0x03 0x00 0x06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Load from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Load R3 	0xABCD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0x02 0x03 0xAB 0xCD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Missing?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Multipy, Divide, AND, OR, XOR,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Subroutines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More 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pseudo code(convert the instruction to Machine code）</a:t>
            </a:r>
            <a:endParaRPr sz="2400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804400" cy="27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Label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All the Labels start with dot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.loop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Use directory to save the table of labels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dic = {loop1:0xABCD, loop2:0xDEFF}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example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000" y="2798357"/>
            <a:ext cx="1772350" cy="14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