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C43-E81F-4497-B91E-9AB0109FC8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78B1-FDC1-4586-9FE9-D0BB8D18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80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C43-E81F-4497-B91E-9AB0109FC8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78B1-FDC1-4586-9FE9-D0BB8D18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50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C43-E81F-4497-B91E-9AB0109FC8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78B1-FDC1-4586-9FE9-D0BB8D18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116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C43-E81F-4497-B91E-9AB0109FC8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78B1-FDC1-4586-9FE9-D0BB8D1831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9474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C43-E81F-4497-B91E-9AB0109FC8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78B1-FDC1-4586-9FE9-D0BB8D18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03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C43-E81F-4497-B91E-9AB0109FC8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78B1-FDC1-4586-9FE9-D0BB8D18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64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C43-E81F-4497-B91E-9AB0109FC8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78B1-FDC1-4586-9FE9-D0BB8D18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40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C43-E81F-4497-B91E-9AB0109FC8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78B1-FDC1-4586-9FE9-D0BB8D18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95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C43-E81F-4497-B91E-9AB0109FC8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78B1-FDC1-4586-9FE9-D0BB8D18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038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C43-E81F-4497-B91E-9AB0109FC8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78B1-FDC1-4586-9FE9-D0BB8D18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83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C43-E81F-4497-B91E-9AB0109FC8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78B1-FDC1-4586-9FE9-D0BB8D18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49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C43-E81F-4497-B91E-9AB0109FC8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78B1-FDC1-4586-9FE9-D0BB8D18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88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C43-E81F-4497-B91E-9AB0109FC8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78B1-FDC1-4586-9FE9-D0BB8D18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0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C43-E81F-4497-B91E-9AB0109FC8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78B1-FDC1-4586-9FE9-D0BB8D18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50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C43-E81F-4497-B91E-9AB0109FC8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78B1-FDC1-4586-9FE9-D0BB8D18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6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C43-E81F-4497-B91E-9AB0109FC8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78B1-FDC1-4586-9FE9-D0BB8D18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2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C43-E81F-4497-B91E-9AB0109FC8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78B1-FDC1-4586-9FE9-D0BB8D18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01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70C43-E81F-4497-B91E-9AB0109FC8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78B1-FDC1-4586-9FE9-D0BB8D18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74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F770C43-E81F-4497-B91E-9AB0109FC849}" type="datetimeFigureOut">
              <a:rPr lang="zh-CN" altLang="en-US" smtClean="0"/>
              <a:t>2020/10/25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D0478B1-FDC1-4586-9FE9-D0BB8D18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96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7EF01-489D-4ED7-862C-B07A34A39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The Case For The Reduced Instruction Set Computer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7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6AD6A-B5E8-45FB-B390-4DEBAB9E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复杂性增加的原因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FD982-2CD1-486C-BDC7-9670B322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内存与</a:t>
            </a:r>
            <a:r>
              <a:rPr lang="en-US" altLang="zh-CN"/>
              <a:t>CPU</a:t>
            </a:r>
            <a:r>
              <a:rPr lang="zh-CN" altLang="en-US"/>
              <a:t>的速度不平衡，造成指令实现原语比子例程实现原语要快得多</a:t>
            </a:r>
            <a:endParaRPr lang="en-US" altLang="zh-CN"/>
          </a:p>
          <a:p>
            <a:pPr lvl="1"/>
            <a:r>
              <a:rPr lang="zh-CN" altLang="en-US"/>
              <a:t>微程序控制使得增加指令变简单，成本也降低了</a:t>
            </a:r>
            <a:endParaRPr lang="en-US" altLang="zh-CN"/>
          </a:p>
          <a:p>
            <a:pPr lvl="1"/>
            <a:r>
              <a:rPr lang="zh-CN" altLang="en-US"/>
              <a:t>增加指令数，代码密度貌似降低了。</a:t>
            </a:r>
            <a:endParaRPr lang="en-US" altLang="zh-CN"/>
          </a:p>
          <a:p>
            <a:pPr lvl="1"/>
            <a:r>
              <a:rPr lang="zh-CN" altLang="en-US"/>
              <a:t>市场原因，更复杂的指令集，给了计算机生产商说服用户购买的理由</a:t>
            </a:r>
            <a:endParaRPr lang="en-US" altLang="zh-CN"/>
          </a:p>
          <a:p>
            <a:pPr lvl="1"/>
            <a:r>
              <a:rPr lang="zh-CN" altLang="en-US"/>
              <a:t>向上兼容，意味着需要添加新的复杂特性，又很少有指令删除。</a:t>
            </a:r>
            <a:endParaRPr lang="en-US" altLang="zh-CN"/>
          </a:p>
          <a:p>
            <a:pPr lvl="1"/>
            <a:r>
              <a:rPr lang="zh-CN" altLang="en-US"/>
              <a:t>为了支持高级语言，但复杂指令集很少证据证明更支持高级语言</a:t>
            </a:r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3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97072-D1F4-4B90-98E2-BA568464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CISC</a:t>
            </a:r>
            <a:r>
              <a:rPr lang="zh-CN" altLang="en-US"/>
              <a:t>实施的结果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257AA-2CF3-4D27-BA9F-D61B54DB4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在时间空间条件权衡下，只有很小一部分的指令架构被使用</a:t>
            </a:r>
            <a:endParaRPr lang="en-US" altLang="zh-CN"/>
          </a:p>
          <a:p>
            <a:r>
              <a:rPr lang="zh-CN" altLang="en-US"/>
              <a:t>现在有了更快的存储</a:t>
            </a:r>
            <a:endParaRPr lang="en-US" altLang="zh-CN"/>
          </a:p>
          <a:p>
            <a:r>
              <a:rPr lang="zh-CN" altLang="en-US"/>
              <a:t>不是所有的复杂指令都代表着更快的速度，比如</a:t>
            </a:r>
            <a:r>
              <a:rPr lang="en-US" altLang="zh-CN"/>
              <a:t>index</a:t>
            </a:r>
            <a:r>
              <a:rPr lang="zh-CN" altLang="en-US"/>
              <a:t>指令用简单指令代替，能加速</a:t>
            </a:r>
            <a:r>
              <a:rPr lang="en-US" altLang="zh-CN"/>
              <a:t>45%</a:t>
            </a:r>
          </a:p>
          <a:p>
            <a:r>
              <a:rPr lang="en-US" altLang="zh-CN"/>
              <a:t>CISC</a:t>
            </a:r>
            <a:r>
              <a:rPr lang="zh-CN" altLang="en-US"/>
              <a:t>拉长了设计时间，而减少设计时间能更快地利用新技术，减少不确定性，好处很多</a:t>
            </a:r>
            <a:endParaRPr lang="en-US" altLang="zh-CN"/>
          </a:p>
          <a:p>
            <a:r>
              <a:rPr lang="en-US" altLang="zh-CN"/>
              <a:t>CISC</a:t>
            </a:r>
            <a:r>
              <a:rPr lang="zh-CN" altLang="en-US"/>
              <a:t>增加了设计错误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526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71526-1F18-40B8-A9EB-DEB5F9B3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RISC</a:t>
            </a:r>
            <a:r>
              <a:rPr lang="zh-CN" altLang="en-US"/>
              <a:t>和超大规模集成电路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A8BCD2-CD59-471B-A5CD-DDCCAE44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一个更复杂的架构就更难以实施</a:t>
            </a:r>
            <a:endParaRPr lang="en-US" altLang="zh-CN"/>
          </a:p>
          <a:p>
            <a:r>
              <a:rPr lang="zh-CN" altLang="en-US"/>
              <a:t>复杂架构设计时间会长很多，设计和调试时间可能达到四年，会使设计时的新技术变成过时的技术</a:t>
            </a:r>
            <a:endParaRPr lang="en-US" altLang="zh-CN"/>
          </a:p>
          <a:p>
            <a:r>
              <a:rPr lang="en-US" altLang="zh-CN"/>
              <a:t>RISC</a:t>
            </a:r>
            <a:r>
              <a:rPr lang="zh-CN" altLang="en-US"/>
              <a:t>仅仅通过简化设计就能获得速度提升</a:t>
            </a:r>
            <a:endParaRPr lang="en-US" altLang="zh-CN"/>
          </a:p>
          <a:p>
            <a:r>
              <a:rPr lang="zh-CN" altLang="en-US"/>
              <a:t>由于</a:t>
            </a:r>
            <a:r>
              <a:rPr lang="en-US" altLang="zh-CN"/>
              <a:t>RISC</a:t>
            </a:r>
            <a:r>
              <a:rPr lang="zh-CN" altLang="en-US"/>
              <a:t>实现更简单，所以新技术产生时，</a:t>
            </a:r>
            <a:r>
              <a:rPr lang="en-US" altLang="zh-CN"/>
              <a:t>RISC</a:t>
            </a:r>
            <a:r>
              <a:rPr lang="zh-CN" altLang="en-US"/>
              <a:t>能够使用比</a:t>
            </a:r>
            <a:r>
              <a:rPr lang="en-US" altLang="zh-CN"/>
              <a:t>CISC</a:t>
            </a:r>
            <a:r>
              <a:rPr lang="zh-CN" altLang="en-US"/>
              <a:t>更早使用，更易实现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25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B6839-B7C2-4A39-BA03-4C823BD0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支持一个高级语言计算机系统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559AA-93F7-4037-B23A-95A7F971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高级语言计算机系统不必非要由</a:t>
            </a:r>
            <a:r>
              <a:rPr lang="en-US" altLang="zh-CN"/>
              <a:t>CISC</a:t>
            </a:r>
            <a:r>
              <a:rPr lang="zh-CN" altLang="en-US"/>
              <a:t>支持</a:t>
            </a:r>
            <a:endParaRPr lang="en-US" altLang="zh-CN"/>
          </a:p>
          <a:p>
            <a:r>
              <a:rPr lang="zh-CN" altLang="en-US"/>
              <a:t>复杂的指令会使得编译器难以实现</a:t>
            </a:r>
            <a:endParaRPr lang="en-US" altLang="zh-CN"/>
          </a:p>
          <a:p>
            <a:r>
              <a:rPr lang="zh-CN" altLang="en-US"/>
              <a:t>对编译器合适的指令，可能不是性能最好的指令。举了</a:t>
            </a:r>
            <a:r>
              <a:rPr lang="en-US" altLang="zh-CN"/>
              <a:t>push</a:t>
            </a:r>
            <a:r>
              <a:rPr lang="zh-CN" altLang="en-US"/>
              <a:t>和</a:t>
            </a:r>
            <a:r>
              <a:rPr lang="en-US" altLang="zh-CN"/>
              <a:t>mov</a:t>
            </a:r>
            <a:r>
              <a:rPr lang="zh-CN" altLang="en-US"/>
              <a:t>的例子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2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202E7-02F1-4AC4-B0E3-CF9352D3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/>
              <a:t>RISC</a:t>
            </a:r>
            <a:r>
              <a:rPr lang="zh-CN" altLang="en-US"/>
              <a:t>体系结构的工作（当时）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6406C-429F-40DD-950C-A298E2122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伯克利：仅做了几个月，起步阶段</a:t>
            </a:r>
            <a:endParaRPr lang="en-US" altLang="zh-CN"/>
          </a:p>
          <a:p>
            <a:r>
              <a:rPr lang="zh-CN" altLang="en-US"/>
              <a:t>贝尔实验室：做了几年，是个</a:t>
            </a:r>
            <a:r>
              <a:rPr lang="en-US" altLang="zh-CN"/>
              <a:t>32</a:t>
            </a:r>
            <a:r>
              <a:rPr lang="zh-CN" altLang="en-US"/>
              <a:t>位的类</a:t>
            </a:r>
            <a:r>
              <a:rPr lang="en-US" altLang="zh-CN"/>
              <a:t>RISC</a:t>
            </a:r>
            <a:r>
              <a:rPr lang="zh-CN" altLang="en-US"/>
              <a:t>架构计算机</a:t>
            </a:r>
            <a:endParaRPr lang="en-US" altLang="zh-CN"/>
          </a:p>
          <a:p>
            <a:r>
              <a:rPr lang="en-US" altLang="zh-CN"/>
              <a:t>IBM</a:t>
            </a:r>
            <a:r>
              <a:rPr lang="zh-CN" altLang="en-US"/>
              <a:t>：最好范例，</a:t>
            </a:r>
            <a:r>
              <a:rPr lang="en-US" altLang="zh-CN"/>
              <a:t>801</a:t>
            </a:r>
            <a:r>
              <a:rPr lang="zh-CN" altLang="en-US"/>
              <a:t>微型计算机约</a:t>
            </a:r>
            <a:r>
              <a:rPr lang="en-US" altLang="zh-CN"/>
              <a:t>5</a:t>
            </a:r>
            <a:r>
              <a:rPr lang="zh-CN" altLang="en-US"/>
              <a:t>倍性能于</a:t>
            </a:r>
            <a:r>
              <a:rPr lang="en-US" altLang="zh-CN"/>
              <a:t>IBM S/370 model 168.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0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AC9B3-BE3C-43B4-A3D7-21B58B49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E6AEEB-45D5-4EF4-8CC1-376688FD2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提出</a:t>
            </a:r>
            <a:r>
              <a:rPr lang="en-US" altLang="zh-CN"/>
              <a:t>RISC</a:t>
            </a:r>
            <a:r>
              <a:rPr lang="zh-CN" altLang="en-US"/>
              <a:t>方向，可以通过修剪指令集来达到成本高效利用的目标，</a:t>
            </a:r>
            <a:r>
              <a:rPr lang="zh-CN" altLang="zh-CN"/>
              <a:t>有必要最小化“复杂性”（可能以设计时间和门数来衡量）并最大化“性能”（可能以门延迟表示的平均执行时间作为技术独立的时间单位）</a:t>
            </a:r>
            <a:r>
              <a:rPr lang="zh-CN" altLang="en-US"/>
              <a:t>。虽然</a:t>
            </a:r>
            <a:r>
              <a:rPr lang="en-US" altLang="zh-CN"/>
              <a:t>VLSI</a:t>
            </a:r>
            <a:r>
              <a:rPr lang="zh-CN" altLang="en-US"/>
              <a:t>（大规模集成电路）是提高加够复杂性的好方法，但是精简指令集架构也是改进计算机的一个途径。</a:t>
            </a:r>
          </a:p>
        </p:txBody>
      </p:sp>
    </p:spTree>
    <p:extLst>
      <p:ext uri="{BB962C8B-B14F-4D97-AF65-F5344CB8AC3E}">
        <p14:creationId xmlns:p14="http://schemas.microsoft.com/office/powerpoint/2010/main" val="487343164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489</TotalTime>
  <Words>416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Tw Cen MT</vt:lpstr>
      <vt:lpstr>水滴</vt:lpstr>
      <vt:lpstr>The Case For The Reduced Instruction Set Computer</vt:lpstr>
      <vt:lpstr>复杂性增加的原因</vt:lpstr>
      <vt:lpstr>CISC实施的结果</vt:lpstr>
      <vt:lpstr>RISC和超大规模集成电路</vt:lpstr>
      <vt:lpstr>支持一个高级语言计算机系统</vt:lpstr>
      <vt:lpstr>RISC体系结构的工作（当时）</vt:lpstr>
      <vt:lpstr>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Case For The Reduced Instruction Set Computer</dc:title>
  <dc:creator>孙 博文</dc:creator>
  <cp:lastModifiedBy>孙 博文</cp:lastModifiedBy>
  <cp:revision>10</cp:revision>
  <dcterms:created xsi:type="dcterms:W3CDTF">2020-10-25T06:41:19Z</dcterms:created>
  <dcterms:modified xsi:type="dcterms:W3CDTF">2020-10-25T14:50:58Z</dcterms:modified>
</cp:coreProperties>
</file>