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26EDE1A-386A-4EC3-B9AC-FE687751F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41ea1d0c_0_1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41ea1d0c_0_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41ea1d0c_0_7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41ea1d0c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41ea1d0c_0_14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41ea1d0c_0_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41ea1d0c_0_20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541ea1d0c_0_2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41ea1d0c_0_26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41ea1d0c_0_2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41ea1d0c_0_33:notes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41ea1d0c_0_3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true"/>
          <p:nvPr>
            <p:ph type="title" hasCustomPrompt="tru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true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true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true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true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true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true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true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true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true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true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138"/>
          <a:ext cx="9144000" cy="4841900"/>
        </p:xfrm>
        <a:graphic>
          <a:graphicData uri="http://schemas.openxmlformats.org/drawingml/2006/table">
            <a:tbl>
              <a:tblPr>
                <a:noFill/>
                <a:tableStyleId>{026EDE1A-386A-4EC3-B9AC-FE687751F119}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Instruction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Opcode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Register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Data/Addr_h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Data/Addr_l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Load R1 257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Load R2 R1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Load R3 $257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Store R1 $257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Cmp R1 257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0x20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Cmp R1 R2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0x21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BEQ label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the addr of label</a:t>
                      </a:r>
                      <a:endParaRPr sz="1200"/>
                    </a:p>
                  </a:txBody>
                  <a:tcPr marL="91425" marR="91425" marT="91425" marB="91425"/>
                </a:tc>
                <a:tc hMerge="true">
                  <a:tcPr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BNQ label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0x31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the addr of label</a:t>
                      </a:r>
                      <a:endParaRPr sz="1200"/>
                    </a:p>
                  </a:txBody>
                  <a:tcPr marL="91425" marR="91425" marT="91425" marB="91425"/>
                </a:tc>
                <a:tc hMerge="true">
                  <a:tcPr/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Add R1 257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0x40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Sub R1 257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Add R1 R2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Sub R1 R2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0x44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Halt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0xFE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Assumption</a:t>
            </a:r>
            <a:endParaRPr lang="zh-CN"/>
          </a:p>
        </p:txBody>
      </p:sp>
      <p:sp>
        <p:nvSpPr>
          <p:cNvPr id="60" name="Google Shape;60;p1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- 16 bit architecture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- Instructions are 32 wide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Instruction format</a:t>
            </a:r>
            <a:endParaRPr lang="zh-CN"/>
          </a:p>
        </p:txBody>
      </p:sp>
      <p:sp>
        <p:nvSpPr>
          <p:cNvPr id="66" name="Google Shape;66;p15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First byte is opcode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00(0x00) is LOAD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16(0x10) is STORE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32(0x20) is CMP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48(0x30) is BRANCH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Second byte is register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Third and fourth are data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Load——example</a:t>
            </a:r>
            <a:endParaRPr lang="zh-CN"/>
          </a:p>
        </p:txBody>
      </p:sp>
      <p:sp>
        <p:nvSpPr>
          <p:cNvPr id="72" name="Google Shape;72;p16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direct Load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65535 is 0xFFF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Load R2 65535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0x00 0x02 0xFF 0xFF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Load from another register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Load R3 		R6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0x01 0x03 0x00 0x06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Load from memory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Load R3 	0xABCD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0x02 0x03 0xAB 0xCD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Missing?</a:t>
            </a:r>
            <a:endParaRPr lang="zh-CN"/>
          </a:p>
        </p:txBody>
      </p:sp>
      <p:sp>
        <p:nvSpPr>
          <p:cNvPr id="78" name="Google Shape;78;p17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Multipy, Divide, AND, OR, XOR, etc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Subroutines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Stack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More ...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pseudo code(convert the instruction to Machine code）</a:t>
            </a:r>
            <a:endParaRPr sz="2400"/>
          </a:p>
        </p:txBody>
      </p:sp>
      <p:sp>
        <p:nvSpPr>
          <p:cNvPr id="84" name="Google Shape;84;p18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5" name="Google Shape;85;p1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11700" y="1152475"/>
            <a:ext cx="5804400" cy="27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Label</a:t>
            </a:r>
            <a:endParaRPr lang="zh-CN"/>
          </a:p>
        </p:txBody>
      </p:sp>
      <p:sp>
        <p:nvSpPr>
          <p:cNvPr id="91" name="Google Shape;91;p19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All the Labels start with dot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.loop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Use directory to save the table of labels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dic = {loop1:0xABCD, loop2:0xDEFF}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example</a:t>
            </a:r>
            <a:endParaRPr lang="zh-CN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92" name="Google Shape;92;p1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45000" y="2798357"/>
            <a:ext cx="1772350" cy="1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/>
  <Paragraphs>190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Abyssinica SIL</vt:lpstr>
      <vt:lpstr>Times New Roman</vt:lpstr>
      <vt:lpstr>Simple Light</vt:lpstr>
      <vt:lpstr>PowerPoint 演示文稿</vt:lpstr>
      <vt:lpstr>Assumption</vt:lpstr>
      <vt:lpstr>Instruction format</vt:lpstr>
      <vt:lpstr>Load——example</vt:lpstr>
      <vt:lpstr>Missing?</vt:lpstr>
      <vt:lpstr>pseudo code(convert the instruction to Machine code）</vt:lpstr>
      <vt:lpstr>Label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scrutiny</cp:lastModifiedBy>
  <cp:revision>1</cp:revision>
  <dcterms:created xsi:type="dcterms:W3CDTF">2020-11-04T03:56:20Z</dcterms:created>
  <dcterms:modified xsi:type="dcterms:W3CDTF">2020-11-04T03:56:20Z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