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27659"/>
            <a:ext cx="191071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774" y="2661411"/>
            <a:ext cx="11742451" cy="1862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741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png"/><Relationship Id="rId9" Type="http://schemas.openxmlformats.org/officeDocument/2006/relationships/image" Target="../media/image9.png"/><Relationship Id="rId10" Type="http://schemas.openxmlformats.org/officeDocument/2006/relationships/image" Target="../media/image4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png"/><Relationship Id="rId9" Type="http://schemas.openxmlformats.org/officeDocument/2006/relationships/image" Target="../media/image9.png"/><Relationship Id="rId10" Type="http://schemas.openxmlformats.org/officeDocument/2006/relationships/image" Target="../media/image4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3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39.jpg"/><Relationship Id="rId18" Type="http://schemas.openxmlformats.org/officeDocument/2006/relationships/image" Target="../media/image4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36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hyperlink" Target="mailto:guanhua@cs.berkeley.edu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4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963"/>
            <a:ext cx="97415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 1: </a:t>
            </a:r>
            <a:r>
              <a:rPr dirty="0" spc="-40"/>
              <a:t>Different </a:t>
            </a:r>
            <a:r>
              <a:rPr dirty="0" spc="-5"/>
              <a:t>server</a:t>
            </a:r>
            <a:r>
              <a:rPr dirty="0" spc="40"/>
              <a:t> </a:t>
            </a:r>
            <a:r>
              <a:rPr dirty="0" spc="-15"/>
              <a:t>configurations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3577" y="5513764"/>
            <a:ext cx="9407525" cy="786130"/>
            <a:chOff x="1133577" y="5513764"/>
            <a:chExt cx="9407525" cy="786130"/>
          </a:xfrm>
        </p:grpSpPr>
        <p:sp>
          <p:nvSpPr>
            <p:cNvPr id="4" name="object 4"/>
            <p:cNvSpPr/>
            <p:nvPr/>
          </p:nvSpPr>
          <p:spPr>
            <a:xfrm>
              <a:off x="1139927" y="5520114"/>
              <a:ext cx="9394825" cy="773430"/>
            </a:xfrm>
            <a:custGeom>
              <a:avLst/>
              <a:gdLst/>
              <a:ahLst/>
              <a:cxnLst/>
              <a:rect l="l" t="t" r="r" b="b"/>
              <a:pathLst>
                <a:path w="9394825" h="773429">
                  <a:moveTo>
                    <a:pt x="9265884" y="0"/>
                  </a:moveTo>
                  <a:lnTo>
                    <a:pt x="128838" y="0"/>
                  </a:lnTo>
                  <a:lnTo>
                    <a:pt x="78688" y="10124"/>
                  </a:lnTo>
                  <a:lnTo>
                    <a:pt x="37735" y="37736"/>
                  </a:lnTo>
                  <a:lnTo>
                    <a:pt x="10124" y="78689"/>
                  </a:lnTo>
                  <a:lnTo>
                    <a:pt x="0" y="128838"/>
                  </a:lnTo>
                  <a:lnTo>
                    <a:pt x="0" y="644172"/>
                  </a:lnTo>
                  <a:lnTo>
                    <a:pt x="10124" y="694322"/>
                  </a:lnTo>
                  <a:lnTo>
                    <a:pt x="37735" y="735275"/>
                  </a:lnTo>
                  <a:lnTo>
                    <a:pt x="78688" y="762886"/>
                  </a:lnTo>
                  <a:lnTo>
                    <a:pt x="128838" y="773011"/>
                  </a:lnTo>
                  <a:lnTo>
                    <a:pt x="9265884" y="773011"/>
                  </a:lnTo>
                  <a:lnTo>
                    <a:pt x="9316033" y="762886"/>
                  </a:lnTo>
                  <a:lnTo>
                    <a:pt x="9356986" y="735275"/>
                  </a:lnTo>
                  <a:lnTo>
                    <a:pt x="9384598" y="694322"/>
                  </a:lnTo>
                  <a:lnTo>
                    <a:pt x="9394723" y="644172"/>
                  </a:lnTo>
                  <a:lnTo>
                    <a:pt x="9394723" y="128838"/>
                  </a:lnTo>
                  <a:lnTo>
                    <a:pt x="9384598" y="78689"/>
                  </a:lnTo>
                  <a:lnTo>
                    <a:pt x="9356986" y="37736"/>
                  </a:lnTo>
                  <a:lnTo>
                    <a:pt x="9316033" y="10124"/>
                  </a:lnTo>
                  <a:lnTo>
                    <a:pt x="926588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39927" y="5520114"/>
              <a:ext cx="9394825" cy="773430"/>
            </a:xfrm>
            <a:custGeom>
              <a:avLst/>
              <a:gdLst/>
              <a:ahLst/>
              <a:cxnLst/>
              <a:rect l="l" t="t" r="r" b="b"/>
              <a:pathLst>
                <a:path w="9394825" h="773429">
                  <a:moveTo>
                    <a:pt x="0" y="128838"/>
                  </a:moveTo>
                  <a:lnTo>
                    <a:pt x="10124" y="78688"/>
                  </a:lnTo>
                  <a:lnTo>
                    <a:pt x="37735" y="37735"/>
                  </a:lnTo>
                  <a:lnTo>
                    <a:pt x="78688" y="10124"/>
                  </a:lnTo>
                  <a:lnTo>
                    <a:pt x="128838" y="0"/>
                  </a:lnTo>
                  <a:lnTo>
                    <a:pt x="9265884" y="0"/>
                  </a:lnTo>
                  <a:lnTo>
                    <a:pt x="9316034" y="10124"/>
                  </a:lnTo>
                  <a:lnTo>
                    <a:pt x="9356987" y="37735"/>
                  </a:lnTo>
                  <a:lnTo>
                    <a:pt x="9384598" y="78688"/>
                  </a:lnTo>
                  <a:lnTo>
                    <a:pt x="9394723" y="128838"/>
                  </a:lnTo>
                  <a:lnTo>
                    <a:pt x="9394723" y="644172"/>
                  </a:lnTo>
                  <a:lnTo>
                    <a:pt x="9384598" y="694322"/>
                  </a:lnTo>
                  <a:lnTo>
                    <a:pt x="9356987" y="735275"/>
                  </a:lnTo>
                  <a:lnTo>
                    <a:pt x="9316034" y="762886"/>
                  </a:lnTo>
                  <a:lnTo>
                    <a:pt x="9265884" y="773011"/>
                  </a:lnTo>
                  <a:lnTo>
                    <a:pt x="128838" y="773011"/>
                  </a:lnTo>
                  <a:lnTo>
                    <a:pt x="78688" y="762886"/>
                  </a:lnTo>
                  <a:lnTo>
                    <a:pt x="37735" y="735275"/>
                  </a:lnTo>
                  <a:lnTo>
                    <a:pt x="10124" y="694322"/>
                  </a:lnTo>
                  <a:lnTo>
                    <a:pt x="0" y="644172"/>
                  </a:lnTo>
                  <a:lnTo>
                    <a:pt x="0" y="1288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34007" y="5687059"/>
            <a:ext cx="8804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Protocols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topology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aware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 effectively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9291" y="1711291"/>
            <a:ext cx="3797935" cy="2379980"/>
            <a:chOff x="1139291" y="1711291"/>
            <a:chExt cx="3797935" cy="2379980"/>
          </a:xfrm>
        </p:grpSpPr>
        <p:sp>
          <p:nvSpPr>
            <p:cNvPr id="8" name="object 8"/>
            <p:cNvSpPr/>
            <p:nvPr/>
          </p:nvSpPr>
          <p:spPr>
            <a:xfrm>
              <a:off x="1139926" y="1711907"/>
              <a:ext cx="3795867" cy="2377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39926" y="1711926"/>
              <a:ext cx="3796665" cy="2378710"/>
            </a:xfrm>
            <a:custGeom>
              <a:avLst/>
              <a:gdLst/>
              <a:ahLst/>
              <a:cxnLst/>
              <a:rect l="l" t="t" r="r" b="b"/>
              <a:pathLst>
                <a:path w="3796665" h="2378710">
                  <a:moveTo>
                    <a:pt x="0" y="2378662"/>
                  </a:moveTo>
                  <a:lnTo>
                    <a:pt x="3796590" y="2378662"/>
                  </a:lnTo>
                  <a:lnTo>
                    <a:pt x="3796590" y="0"/>
                  </a:lnTo>
                  <a:lnTo>
                    <a:pt x="0" y="0"/>
                  </a:lnTo>
                  <a:lnTo>
                    <a:pt x="0" y="2378662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2378" y="2619074"/>
              <a:ext cx="563880" cy="0"/>
            </a:xfrm>
            <a:custGeom>
              <a:avLst/>
              <a:gdLst/>
              <a:ahLst/>
              <a:cxnLst/>
              <a:rect l="l" t="t" r="r" b="b"/>
              <a:pathLst>
                <a:path w="563880" h="0">
                  <a:moveTo>
                    <a:pt x="0" y="0"/>
                  </a:moveTo>
                  <a:lnTo>
                    <a:pt x="563304" y="0"/>
                  </a:lnTo>
                </a:path>
              </a:pathLst>
            </a:custGeom>
            <a:ln w="14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25790" y="2585529"/>
              <a:ext cx="668655" cy="67310"/>
            </a:xfrm>
            <a:custGeom>
              <a:avLst/>
              <a:gdLst/>
              <a:ahLst/>
              <a:cxnLst/>
              <a:rect l="l" t="t" r="r" b="b"/>
              <a:pathLst>
                <a:path w="668655" h="67310">
                  <a:moveTo>
                    <a:pt x="53238" y="6934"/>
                  </a:moveTo>
                  <a:lnTo>
                    <a:pt x="0" y="33553"/>
                  </a:lnTo>
                  <a:lnTo>
                    <a:pt x="53238" y="60159"/>
                  </a:lnTo>
                  <a:lnTo>
                    <a:pt x="53238" y="6934"/>
                  </a:lnTo>
                  <a:close/>
                </a:path>
                <a:path w="668655" h="67310">
                  <a:moveTo>
                    <a:pt x="668616" y="33553"/>
                  </a:moveTo>
                  <a:lnTo>
                    <a:pt x="601497" y="0"/>
                  </a:lnTo>
                  <a:lnTo>
                    <a:pt x="601497" y="67106"/>
                  </a:lnTo>
                  <a:lnTo>
                    <a:pt x="668616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20936" y="2362777"/>
              <a:ext cx="530900" cy="530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44342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7" y="146994"/>
                  </a:lnTo>
                  <a:lnTo>
                    <a:pt x="41111" y="106112"/>
                  </a:lnTo>
                  <a:lnTo>
                    <a:pt x="70505" y="70492"/>
                  </a:lnTo>
                  <a:lnTo>
                    <a:pt x="106131" y="41103"/>
                  </a:lnTo>
                  <a:lnTo>
                    <a:pt x="147021" y="18913"/>
                  </a:lnTo>
                  <a:lnTo>
                    <a:pt x="192206" y="4889"/>
                  </a:lnTo>
                  <a:lnTo>
                    <a:pt x="240718" y="0"/>
                  </a:lnTo>
                  <a:lnTo>
                    <a:pt x="289232" y="4889"/>
                  </a:lnTo>
                  <a:lnTo>
                    <a:pt x="334420" y="18913"/>
                  </a:lnTo>
                  <a:lnTo>
                    <a:pt x="375313" y="41103"/>
                  </a:lnTo>
                  <a:lnTo>
                    <a:pt x="410942" y="70492"/>
                  </a:lnTo>
                  <a:lnTo>
                    <a:pt x="440339" y="106112"/>
                  </a:lnTo>
                  <a:lnTo>
                    <a:pt x="462536" y="146994"/>
                  </a:lnTo>
                  <a:lnTo>
                    <a:pt x="476564" y="192172"/>
                  </a:lnTo>
                  <a:lnTo>
                    <a:pt x="481455" y="240677"/>
                  </a:lnTo>
                  <a:lnTo>
                    <a:pt x="476564" y="289181"/>
                  </a:lnTo>
                  <a:lnTo>
                    <a:pt x="462536" y="334359"/>
                  </a:lnTo>
                  <a:lnTo>
                    <a:pt x="440339" y="375241"/>
                  </a:lnTo>
                  <a:lnTo>
                    <a:pt x="410942" y="410861"/>
                  </a:lnTo>
                  <a:lnTo>
                    <a:pt x="375313" y="440250"/>
                  </a:lnTo>
                  <a:lnTo>
                    <a:pt x="334420" y="462440"/>
                  </a:lnTo>
                  <a:lnTo>
                    <a:pt x="289232" y="476464"/>
                  </a:lnTo>
                  <a:lnTo>
                    <a:pt x="240718" y="481354"/>
                  </a:lnTo>
                  <a:lnTo>
                    <a:pt x="192206" y="476464"/>
                  </a:lnTo>
                  <a:lnTo>
                    <a:pt x="147021" y="462440"/>
                  </a:lnTo>
                  <a:lnTo>
                    <a:pt x="106131" y="440250"/>
                  </a:lnTo>
                  <a:lnTo>
                    <a:pt x="70505" y="410861"/>
                  </a:lnTo>
                  <a:lnTo>
                    <a:pt x="41111" y="375241"/>
                  </a:lnTo>
                  <a:lnTo>
                    <a:pt x="18917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75906" y="2504521"/>
              <a:ext cx="420959" cy="267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39635" y="2526414"/>
            <a:ext cx="2927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72426" y="2362777"/>
            <a:ext cx="528320" cy="530860"/>
            <a:chOff x="2372426" y="2362777"/>
            <a:chExt cx="528320" cy="530860"/>
          </a:xfrm>
        </p:grpSpPr>
        <p:sp>
          <p:nvSpPr>
            <p:cNvPr id="17" name="object 17"/>
            <p:cNvSpPr/>
            <p:nvPr/>
          </p:nvSpPr>
          <p:spPr>
            <a:xfrm>
              <a:off x="2372426" y="2362777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94414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9"/>
                  </a:lnTo>
                  <a:lnTo>
                    <a:pt x="440316" y="375241"/>
                  </a:lnTo>
                  <a:lnTo>
                    <a:pt x="410923" y="410861"/>
                  </a:lnTo>
                  <a:lnTo>
                    <a:pt x="375298" y="440250"/>
                  </a:lnTo>
                  <a:lnTo>
                    <a:pt x="334409" y="462440"/>
                  </a:lnTo>
                  <a:lnTo>
                    <a:pt x="289225" y="476464"/>
                  </a:lnTo>
                  <a:lnTo>
                    <a:pt x="240713" y="481354"/>
                  </a:lnTo>
                  <a:lnTo>
                    <a:pt x="192201" y="476464"/>
                  </a:lnTo>
                  <a:lnTo>
                    <a:pt x="147017" y="462440"/>
                  </a:lnTo>
                  <a:lnTo>
                    <a:pt x="106128" y="440250"/>
                  </a:lnTo>
                  <a:lnTo>
                    <a:pt x="70503" y="410861"/>
                  </a:lnTo>
                  <a:lnTo>
                    <a:pt x="41110" y="375241"/>
                  </a:lnTo>
                  <a:lnTo>
                    <a:pt x="18916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24503" y="2504521"/>
              <a:ext cx="420959" cy="2675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90643" y="2526414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23829" y="3143819"/>
            <a:ext cx="528320" cy="530860"/>
            <a:chOff x="1223829" y="3143819"/>
            <a:chExt cx="528320" cy="530860"/>
          </a:xfrm>
        </p:grpSpPr>
        <p:sp>
          <p:nvSpPr>
            <p:cNvPr id="22" name="object 22"/>
            <p:cNvSpPr/>
            <p:nvPr/>
          </p:nvSpPr>
          <p:spPr>
            <a:xfrm>
              <a:off x="1223829" y="3143819"/>
              <a:ext cx="528007" cy="530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46391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4" y="70492"/>
                  </a:lnTo>
                  <a:lnTo>
                    <a:pt x="106129" y="41103"/>
                  </a:lnTo>
                  <a:lnTo>
                    <a:pt x="147019" y="18913"/>
                  </a:lnTo>
                  <a:lnTo>
                    <a:pt x="192204" y="4889"/>
                  </a:lnTo>
                  <a:lnTo>
                    <a:pt x="240718" y="0"/>
                  </a:lnTo>
                  <a:lnTo>
                    <a:pt x="289231" y="4889"/>
                  </a:lnTo>
                  <a:lnTo>
                    <a:pt x="334416" y="18913"/>
                  </a:lnTo>
                  <a:lnTo>
                    <a:pt x="375305" y="41103"/>
                  </a:lnTo>
                  <a:lnTo>
                    <a:pt x="410930" y="70492"/>
                  </a:lnTo>
                  <a:lnTo>
                    <a:pt x="440322" y="106112"/>
                  </a:lnTo>
                  <a:lnTo>
                    <a:pt x="462516" y="146994"/>
                  </a:lnTo>
                  <a:lnTo>
                    <a:pt x="476541" y="192172"/>
                  </a:lnTo>
                  <a:lnTo>
                    <a:pt x="481431" y="240677"/>
                  </a:lnTo>
                  <a:lnTo>
                    <a:pt x="476541" y="289181"/>
                  </a:lnTo>
                  <a:lnTo>
                    <a:pt x="462516" y="334358"/>
                  </a:lnTo>
                  <a:lnTo>
                    <a:pt x="440322" y="375240"/>
                  </a:lnTo>
                  <a:lnTo>
                    <a:pt x="410930" y="410858"/>
                  </a:lnTo>
                  <a:lnTo>
                    <a:pt x="375305" y="440246"/>
                  </a:lnTo>
                  <a:lnTo>
                    <a:pt x="334416" y="462436"/>
                  </a:lnTo>
                  <a:lnTo>
                    <a:pt x="289231" y="476459"/>
                  </a:lnTo>
                  <a:lnTo>
                    <a:pt x="240718" y="481349"/>
                  </a:lnTo>
                  <a:lnTo>
                    <a:pt x="192204" y="476459"/>
                  </a:lnTo>
                  <a:lnTo>
                    <a:pt x="147019" y="462436"/>
                  </a:lnTo>
                  <a:lnTo>
                    <a:pt x="106129" y="440246"/>
                  </a:lnTo>
                  <a:lnTo>
                    <a:pt x="70504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8799" y="3285564"/>
              <a:ext cx="418066" cy="2675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341684" y="3308422"/>
            <a:ext cx="2927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72426" y="3143819"/>
            <a:ext cx="528320" cy="530860"/>
            <a:chOff x="2372426" y="3143819"/>
            <a:chExt cx="528320" cy="530860"/>
          </a:xfrm>
        </p:grpSpPr>
        <p:sp>
          <p:nvSpPr>
            <p:cNvPr id="27" name="object 27"/>
            <p:cNvSpPr/>
            <p:nvPr/>
          </p:nvSpPr>
          <p:spPr>
            <a:xfrm>
              <a:off x="2372426" y="3143819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94414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8"/>
                  </a:lnTo>
                  <a:lnTo>
                    <a:pt x="440316" y="375240"/>
                  </a:lnTo>
                  <a:lnTo>
                    <a:pt x="410923" y="410858"/>
                  </a:lnTo>
                  <a:lnTo>
                    <a:pt x="375298" y="440246"/>
                  </a:lnTo>
                  <a:lnTo>
                    <a:pt x="334409" y="462436"/>
                  </a:lnTo>
                  <a:lnTo>
                    <a:pt x="289225" y="476459"/>
                  </a:lnTo>
                  <a:lnTo>
                    <a:pt x="240713" y="481349"/>
                  </a:lnTo>
                  <a:lnTo>
                    <a:pt x="192201" y="476459"/>
                  </a:lnTo>
                  <a:lnTo>
                    <a:pt x="147017" y="462436"/>
                  </a:lnTo>
                  <a:lnTo>
                    <a:pt x="106128" y="440246"/>
                  </a:lnTo>
                  <a:lnTo>
                    <a:pt x="70503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24503" y="3285564"/>
              <a:ext cx="420959" cy="267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490643" y="3308422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58809" y="2362777"/>
            <a:ext cx="3394710" cy="1311910"/>
            <a:chOff x="1458809" y="2362777"/>
            <a:chExt cx="3394710" cy="1311910"/>
          </a:xfrm>
        </p:grpSpPr>
        <p:sp>
          <p:nvSpPr>
            <p:cNvPr id="32" name="object 32"/>
            <p:cNvSpPr/>
            <p:nvPr/>
          </p:nvSpPr>
          <p:spPr>
            <a:xfrm>
              <a:off x="1774403" y="3400118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39" h="0">
                  <a:moveTo>
                    <a:pt x="0" y="0"/>
                  </a:moveTo>
                  <a:lnTo>
                    <a:pt x="561279" y="0"/>
                  </a:lnTo>
                </a:path>
              </a:pathLst>
            </a:custGeom>
            <a:ln w="14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27822" y="3366566"/>
              <a:ext cx="666750" cy="67310"/>
            </a:xfrm>
            <a:custGeom>
              <a:avLst/>
              <a:gdLst/>
              <a:ahLst/>
              <a:cxnLst/>
              <a:rect l="l" t="t" r="r" b="b"/>
              <a:pathLst>
                <a:path w="666750" h="67310">
                  <a:moveTo>
                    <a:pt x="53225" y="6946"/>
                  </a:moveTo>
                  <a:lnTo>
                    <a:pt x="0" y="33553"/>
                  </a:lnTo>
                  <a:lnTo>
                    <a:pt x="53225" y="60172"/>
                  </a:lnTo>
                  <a:lnTo>
                    <a:pt x="53225" y="6946"/>
                  </a:lnTo>
                  <a:close/>
                </a:path>
                <a:path w="666750" h="67310">
                  <a:moveTo>
                    <a:pt x="666584" y="33553"/>
                  </a:moveTo>
                  <a:lnTo>
                    <a:pt x="599465" y="0"/>
                  </a:lnTo>
                  <a:lnTo>
                    <a:pt x="599465" y="67106"/>
                  </a:lnTo>
                  <a:lnTo>
                    <a:pt x="666584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98216" y="2811587"/>
              <a:ext cx="725805" cy="396240"/>
            </a:xfrm>
            <a:custGeom>
              <a:avLst/>
              <a:gdLst/>
              <a:ahLst/>
              <a:cxnLst/>
              <a:rect l="l" t="t" r="r" b="b"/>
              <a:pathLst>
                <a:path w="725805" h="396239">
                  <a:moveTo>
                    <a:pt x="0" y="396017"/>
                  </a:moveTo>
                  <a:lnTo>
                    <a:pt x="725805" y="0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57324" y="2789275"/>
              <a:ext cx="807720" cy="440690"/>
            </a:xfrm>
            <a:custGeom>
              <a:avLst/>
              <a:gdLst/>
              <a:ahLst/>
              <a:cxnLst/>
              <a:rect l="l" t="t" r="r" b="b"/>
              <a:pathLst>
                <a:path w="807719" h="440689">
                  <a:moveTo>
                    <a:pt x="59499" y="438492"/>
                  </a:moveTo>
                  <a:lnTo>
                    <a:pt x="33985" y="391769"/>
                  </a:lnTo>
                  <a:lnTo>
                    <a:pt x="0" y="440613"/>
                  </a:lnTo>
                  <a:lnTo>
                    <a:pt x="59499" y="438492"/>
                  </a:lnTo>
                  <a:close/>
                </a:path>
                <a:path w="807719" h="440689">
                  <a:moveTo>
                    <a:pt x="807529" y="0"/>
                  </a:moveTo>
                  <a:lnTo>
                    <a:pt x="748080" y="2159"/>
                  </a:lnTo>
                  <a:lnTo>
                    <a:pt x="773582" y="48882"/>
                  </a:lnTo>
                  <a:lnTo>
                    <a:pt x="807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96191" y="2811539"/>
              <a:ext cx="728345" cy="396240"/>
            </a:xfrm>
            <a:custGeom>
              <a:avLst/>
              <a:gdLst/>
              <a:ahLst/>
              <a:cxnLst/>
              <a:rect l="l" t="t" r="r" b="b"/>
              <a:pathLst>
                <a:path w="728344" h="396239">
                  <a:moveTo>
                    <a:pt x="0" y="0"/>
                  </a:moveTo>
                  <a:lnTo>
                    <a:pt x="727782" y="396114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55292" y="2789275"/>
              <a:ext cx="809625" cy="440690"/>
            </a:xfrm>
            <a:custGeom>
              <a:avLst/>
              <a:gdLst/>
              <a:ahLst/>
              <a:cxnLst/>
              <a:rect l="l" t="t" r="r" b="b"/>
              <a:pathLst>
                <a:path w="809625" h="440689">
                  <a:moveTo>
                    <a:pt x="59499" y="2070"/>
                  </a:moveTo>
                  <a:lnTo>
                    <a:pt x="0" y="0"/>
                  </a:lnTo>
                  <a:lnTo>
                    <a:pt x="34048" y="48831"/>
                  </a:lnTo>
                  <a:lnTo>
                    <a:pt x="59499" y="2070"/>
                  </a:lnTo>
                  <a:close/>
                </a:path>
                <a:path w="809625" h="440689">
                  <a:moveTo>
                    <a:pt x="809561" y="440613"/>
                  </a:moveTo>
                  <a:lnTo>
                    <a:pt x="775576" y="391820"/>
                  </a:lnTo>
                  <a:lnTo>
                    <a:pt x="750112" y="438531"/>
                  </a:lnTo>
                  <a:lnTo>
                    <a:pt x="809561" y="440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15454" y="2906325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w="0" h="207010">
                  <a:moveTo>
                    <a:pt x="0" y="206542"/>
                  </a:moveTo>
                  <a:lnTo>
                    <a:pt x="0" y="0"/>
                  </a:lnTo>
                </a:path>
              </a:pathLst>
            </a:custGeom>
            <a:ln w="14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88831" y="2859760"/>
              <a:ext cx="53340" cy="299720"/>
            </a:xfrm>
            <a:custGeom>
              <a:avLst/>
              <a:gdLst/>
              <a:ahLst/>
              <a:cxnLst/>
              <a:rect l="l" t="t" r="r" b="b"/>
              <a:pathLst>
                <a:path w="53339" h="299719">
                  <a:moveTo>
                    <a:pt x="53238" y="246456"/>
                  </a:moveTo>
                  <a:lnTo>
                    <a:pt x="0" y="246456"/>
                  </a:lnTo>
                  <a:lnTo>
                    <a:pt x="26619" y="299681"/>
                  </a:lnTo>
                  <a:lnTo>
                    <a:pt x="53238" y="246456"/>
                  </a:lnTo>
                  <a:close/>
                </a:path>
                <a:path w="53339" h="299719">
                  <a:moveTo>
                    <a:pt x="53238" y="53225"/>
                  </a:moveTo>
                  <a:lnTo>
                    <a:pt x="26619" y="0"/>
                  </a:lnTo>
                  <a:lnTo>
                    <a:pt x="0" y="53225"/>
                  </a:lnTo>
                  <a:lnTo>
                    <a:pt x="53238" y="5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85378" y="2906325"/>
              <a:ext cx="1905" cy="207010"/>
            </a:xfrm>
            <a:custGeom>
              <a:avLst/>
              <a:gdLst/>
              <a:ahLst/>
              <a:cxnLst/>
              <a:rect l="l" t="t" r="r" b="b"/>
              <a:pathLst>
                <a:path w="1905" h="207010">
                  <a:moveTo>
                    <a:pt x="1412" y="206542"/>
                  </a:moveTo>
                  <a:lnTo>
                    <a:pt x="0" y="0"/>
                  </a:lnTo>
                </a:path>
              </a:pathLst>
            </a:custGeom>
            <a:ln w="14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58798" y="2859760"/>
              <a:ext cx="54610" cy="299720"/>
            </a:xfrm>
            <a:custGeom>
              <a:avLst/>
              <a:gdLst/>
              <a:ahLst/>
              <a:cxnLst/>
              <a:rect l="l" t="t" r="r" b="b"/>
              <a:pathLst>
                <a:path w="54609" h="299719">
                  <a:moveTo>
                    <a:pt x="53238" y="53035"/>
                  </a:moveTo>
                  <a:lnTo>
                    <a:pt x="26250" y="0"/>
                  </a:lnTo>
                  <a:lnTo>
                    <a:pt x="0" y="53416"/>
                  </a:lnTo>
                  <a:lnTo>
                    <a:pt x="53238" y="53035"/>
                  </a:lnTo>
                  <a:close/>
                </a:path>
                <a:path w="54609" h="299719">
                  <a:moveTo>
                    <a:pt x="54559" y="246265"/>
                  </a:moveTo>
                  <a:lnTo>
                    <a:pt x="1320" y="246646"/>
                  </a:lnTo>
                  <a:lnTo>
                    <a:pt x="28308" y="299681"/>
                  </a:lnTo>
                  <a:lnTo>
                    <a:pt x="54559" y="246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25282" y="2611842"/>
              <a:ext cx="563880" cy="14604"/>
            </a:xfrm>
            <a:custGeom>
              <a:avLst/>
              <a:gdLst/>
              <a:ahLst/>
              <a:cxnLst/>
              <a:rect l="l" t="t" r="r" b="b"/>
              <a:pathLst>
                <a:path w="563879" h="14605">
                  <a:moveTo>
                    <a:pt x="0" y="14463"/>
                  </a:moveTo>
                  <a:lnTo>
                    <a:pt x="563304" y="14463"/>
                  </a:lnTo>
                  <a:lnTo>
                    <a:pt x="563304" y="0"/>
                  </a:lnTo>
                  <a:lnTo>
                    <a:pt x="0" y="0"/>
                  </a:lnTo>
                  <a:lnTo>
                    <a:pt x="0" y="14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78694" y="2585529"/>
              <a:ext cx="668655" cy="67310"/>
            </a:xfrm>
            <a:custGeom>
              <a:avLst/>
              <a:gdLst/>
              <a:ahLst/>
              <a:cxnLst/>
              <a:rect l="l" t="t" r="r" b="b"/>
              <a:pathLst>
                <a:path w="668654" h="67310">
                  <a:moveTo>
                    <a:pt x="53238" y="6934"/>
                  </a:moveTo>
                  <a:lnTo>
                    <a:pt x="0" y="33553"/>
                  </a:lnTo>
                  <a:lnTo>
                    <a:pt x="53238" y="60159"/>
                  </a:lnTo>
                  <a:lnTo>
                    <a:pt x="53238" y="6934"/>
                  </a:lnTo>
                  <a:close/>
                </a:path>
                <a:path w="668654" h="67310">
                  <a:moveTo>
                    <a:pt x="668616" y="33553"/>
                  </a:moveTo>
                  <a:lnTo>
                    <a:pt x="601497" y="0"/>
                  </a:lnTo>
                  <a:lnTo>
                    <a:pt x="601497" y="67106"/>
                  </a:lnTo>
                  <a:lnTo>
                    <a:pt x="668616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73840" y="2362777"/>
              <a:ext cx="530900" cy="530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197227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7" y="146994"/>
                  </a:lnTo>
                  <a:lnTo>
                    <a:pt x="41112" y="106112"/>
                  </a:lnTo>
                  <a:lnTo>
                    <a:pt x="70509" y="70492"/>
                  </a:lnTo>
                  <a:lnTo>
                    <a:pt x="106140" y="41103"/>
                  </a:lnTo>
                  <a:lnTo>
                    <a:pt x="147037" y="18913"/>
                  </a:lnTo>
                  <a:lnTo>
                    <a:pt x="192233" y="4889"/>
                  </a:lnTo>
                  <a:lnTo>
                    <a:pt x="240761" y="0"/>
                  </a:lnTo>
                  <a:lnTo>
                    <a:pt x="289273" y="4889"/>
                  </a:lnTo>
                  <a:lnTo>
                    <a:pt x="334458" y="18913"/>
                  </a:lnTo>
                  <a:lnTo>
                    <a:pt x="375346" y="41103"/>
                  </a:lnTo>
                  <a:lnTo>
                    <a:pt x="410971" y="70492"/>
                  </a:lnTo>
                  <a:lnTo>
                    <a:pt x="440365" y="106112"/>
                  </a:lnTo>
                  <a:lnTo>
                    <a:pt x="462558" y="146994"/>
                  </a:lnTo>
                  <a:lnTo>
                    <a:pt x="476584" y="192172"/>
                  </a:lnTo>
                  <a:lnTo>
                    <a:pt x="481475" y="240677"/>
                  </a:lnTo>
                  <a:lnTo>
                    <a:pt x="476584" y="289181"/>
                  </a:lnTo>
                  <a:lnTo>
                    <a:pt x="462558" y="334359"/>
                  </a:lnTo>
                  <a:lnTo>
                    <a:pt x="440365" y="375241"/>
                  </a:lnTo>
                  <a:lnTo>
                    <a:pt x="410971" y="410861"/>
                  </a:lnTo>
                  <a:lnTo>
                    <a:pt x="375346" y="440250"/>
                  </a:lnTo>
                  <a:lnTo>
                    <a:pt x="334458" y="462440"/>
                  </a:lnTo>
                  <a:lnTo>
                    <a:pt x="289273" y="476464"/>
                  </a:lnTo>
                  <a:lnTo>
                    <a:pt x="240761" y="481354"/>
                  </a:lnTo>
                  <a:lnTo>
                    <a:pt x="192233" y="476464"/>
                  </a:lnTo>
                  <a:lnTo>
                    <a:pt x="147037" y="462440"/>
                  </a:lnTo>
                  <a:lnTo>
                    <a:pt x="106140" y="440250"/>
                  </a:lnTo>
                  <a:lnTo>
                    <a:pt x="70509" y="410861"/>
                  </a:lnTo>
                  <a:lnTo>
                    <a:pt x="41112" y="375241"/>
                  </a:lnTo>
                  <a:lnTo>
                    <a:pt x="18917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28811" y="2504521"/>
              <a:ext cx="420959" cy="267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25330" y="2362777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47318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9"/>
                  </a:lnTo>
                  <a:lnTo>
                    <a:pt x="440316" y="375241"/>
                  </a:lnTo>
                  <a:lnTo>
                    <a:pt x="410923" y="410861"/>
                  </a:lnTo>
                  <a:lnTo>
                    <a:pt x="375298" y="440250"/>
                  </a:lnTo>
                  <a:lnTo>
                    <a:pt x="334409" y="462440"/>
                  </a:lnTo>
                  <a:lnTo>
                    <a:pt x="289225" y="476464"/>
                  </a:lnTo>
                  <a:lnTo>
                    <a:pt x="240713" y="481354"/>
                  </a:lnTo>
                  <a:lnTo>
                    <a:pt x="192201" y="476464"/>
                  </a:lnTo>
                  <a:lnTo>
                    <a:pt x="147017" y="462440"/>
                  </a:lnTo>
                  <a:lnTo>
                    <a:pt x="106128" y="440250"/>
                  </a:lnTo>
                  <a:lnTo>
                    <a:pt x="70503" y="410861"/>
                  </a:lnTo>
                  <a:lnTo>
                    <a:pt x="41110" y="375241"/>
                  </a:lnTo>
                  <a:lnTo>
                    <a:pt x="18916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377408" y="2504521"/>
              <a:ext cx="420959" cy="2675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176733" y="3143819"/>
              <a:ext cx="528007" cy="530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199300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8"/>
                  </a:lnTo>
                  <a:lnTo>
                    <a:pt x="440316" y="375240"/>
                  </a:lnTo>
                  <a:lnTo>
                    <a:pt x="410923" y="410858"/>
                  </a:lnTo>
                  <a:lnTo>
                    <a:pt x="375298" y="440246"/>
                  </a:lnTo>
                  <a:lnTo>
                    <a:pt x="334409" y="462436"/>
                  </a:lnTo>
                  <a:lnTo>
                    <a:pt x="289225" y="476459"/>
                  </a:lnTo>
                  <a:lnTo>
                    <a:pt x="240713" y="481349"/>
                  </a:lnTo>
                  <a:lnTo>
                    <a:pt x="192201" y="476459"/>
                  </a:lnTo>
                  <a:lnTo>
                    <a:pt x="147017" y="462436"/>
                  </a:lnTo>
                  <a:lnTo>
                    <a:pt x="106128" y="440246"/>
                  </a:lnTo>
                  <a:lnTo>
                    <a:pt x="70503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231704" y="3285564"/>
              <a:ext cx="418066" cy="267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325330" y="3143819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47318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8"/>
                  </a:lnTo>
                  <a:lnTo>
                    <a:pt x="440316" y="375240"/>
                  </a:lnTo>
                  <a:lnTo>
                    <a:pt x="410923" y="410858"/>
                  </a:lnTo>
                  <a:lnTo>
                    <a:pt x="375298" y="440246"/>
                  </a:lnTo>
                  <a:lnTo>
                    <a:pt x="334409" y="462436"/>
                  </a:lnTo>
                  <a:lnTo>
                    <a:pt x="289225" y="476459"/>
                  </a:lnTo>
                  <a:lnTo>
                    <a:pt x="240713" y="481349"/>
                  </a:lnTo>
                  <a:lnTo>
                    <a:pt x="192201" y="476459"/>
                  </a:lnTo>
                  <a:lnTo>
                    <a:pt x="147017" y="462436"/>
                  </a:lnTo>
                  <a:lnTo>
                    <a:pt x="106128" y="440246"/>
                  </a:lnTo>
                  <a:lnTo>
                    <a:pt x="70503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77408" y="3285564"/>
              <a:ext cx="420959" cy="2675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27307" y="3392886"/>
              <a:ext cx="561340" cy="14604"/>
            </a:xfrm>
            <a:custGeom>
              <a:avLst/>
              <a:gdLst/>
              <a:ahLst/>
              <a:cxnLst/>
              <a:rect l="l" t="t" r="r" b="b"/>
              <a:pathLst>
                <a:path w="561339" h="14604">
                  <a:moveTo>
                    <a:pt x="0" y="14463"/>
                  </a:moveTo>
                  <a:lnTo>
                    <a:pt x="561279" y="14463"/>
                  </a:lnTo>
                  <a:lnTo>
                    <a:pt x="561279" y="0"/>
                  </a:lnTo>
                  <a:lnTo>
                    <a:pt x="0" y="0"/>
                  </a:lnTo>
                  <a:lnTo>
                    <a:pt x="0" y="14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680726" y="3366566"/>
              <a:ext cx="666750" cy="67310"/>
            </a:xfrm>
            <a:custGeom>
              <a:avLst/>
              <a:gdLst/>
              <a:ahLst/>
              <a:cxnLst/>
              <a:rect l="l" t="t" r="r" b="b"/>
              <a:pathLst>
                <a:path w="666750" h="67310">
                  <a:moveTo>
                    <a:pt x="53225" y="6946"/>
                  </a:moveTo>
                  <a:lnTo>
                    <a:pt x="0" y="33553"/>
                  </a:lnTo>
                  <a:lnTo>
                    <a:pt x="53225" y="60172"/>
                  </a:lnTo>
                  <a:lnTo>
                    <a:pt x="53225" y="6946"/>
                  </a:lnTo>
                  <a:close/>
                </a:path>
                <a:path w="666750" h="67310">
                  <a:moveTo>
                    <a:pt x="666584" y="33553"/>
                  </a:moveTo>
                  <a:lnTo>
                    <a:pt x="599465" y="0"/>
                  </a:lnTo>
                  <a:lnTo>
                    <a:pt x="599465" y="67106"/>
                  </a:lnTo>
                  <a:lnTo>
                    <a:pt x="666584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51120" y="2811587"/>
              <a:ext cx="725805" cy="396240"/>
            </a:xfrm>
            <a:custGeom>
              <a:avLst/>
              <a:gdLst/>
              <a:ahLst/>
              <a:cxnLst/>
              <a:rect l="l" t="t" r="r" b="b"/>
              <a:pathLst>
                <a:path w="725804" h="396239">
                  <a:moveTo>
                    <a:pt x="0" y="396017"/>
                  </a:moveTo>
                  <a:lnTo>
                    <a:pt x="725805" y="0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610229" y="2789275"/>
              <a:ext cx="807720" cy="440690"/>
            </a:xfrm>
            <a:custGeom>
              <a:avLst/>
              <a:gdLst/>
              <a:ahLst/>
              <a:cxnLst/>
              <a:rect l="l" t="t" r="r" b="b"/>
              <a:pathLst>
                <a:path w="807720" h="440689">
                  <a:moveTo>
                    <a:pt x="59499" y="438492"/>
                  </a:moveTo>
                  <a:lnTo>
                    <a:pt x="33985" y="391769"/>
                  </a:lnTo>
                  <a:lnTo>
                    <a:pt x="0" y="440613"/>
                  </a:lnTo>
                  <a:lnTo>
                    <a:pt x="59499" y="438492"/>
                  </a:lnTo>
                  <a:close/>
                </a:path>
                <a:path w="807720" h="440689">
                  <a:moveTo>
                    <a:pt x="807529" y="0"/>
                  </a:moveTo>
                  <a:lnTo>
                    <a:pt x="748080" y="2159"/>
                  </a:lnTo>
                  <a:lnTo>
                    <a:pt x="773582" y="48882"/>
                  </a:lnTo>
                  <a:lnTo>
                    <a:pt x="807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649095" y="2811539"/>
              <a:ext cx="728345" cy="396240"/>
            </a:xfrm>
            <a:custGeom>
              <a:avLst/>
              <a:gdLst/>
              <a:ahLst/>
              <a:cxnLst/>
              <a:rect l="l" t="t" r="r" b="b"/>
              <a:pathLst>
                <a:path w="728345" h="396239">
                  <a:moveTo>
                    <a:pt x="0" y="0"/>
                  </a:moveTo>
                  <a:lnTo>
                    <a:pt x="727782" y="396114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608197" y="2789275"/>
              <a:ext cx="809625" cy="440690"/>
            </a:xfrm>
            <a:custGeom>
              <a:avLst/>
              <a:gdLst/>
              <a:ahLst/>
              <a:cxnLst/>
              <a:rect l="l" t="t" r="r" b="b"/>
              <a:pathLst>
                <a:path w="809625" h="440689">
                  <a:moveTo>
                    <a:pt x="59499" y="2070"/>
                  </a:moveTo>
                  <a:lnTo>
                    <a:pt x="0" y="0"/>
                  </a:lnTo>
                  <a:lnTo>
                    <a:pt x="34048" y="48831"/>
                  </a:lnTo>
                  <a:lnTo>
                    <a:pt x="59499" y="2070"/>
                  </a:lnTo>
                  <a:close/>
                </a:path>
                <a:path w="809625" h="440689">
                  <a:moveTo>
                    <a:pt x="809561" y="440613"/>
                  </a:moveTo>
                  <a:lnTo>
                    <a:pt x="775576" y="391820"/>
                  </a:lnTo>
                  <a:lnTo>
                    <a:pt x="750112" y="438531"/>
                  </a:lnTo>
                  <a:lnTo>
                    <a:pt x="809561" y="440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580799" y="2906325"/>
              <a:ext cx="14604" cy="207010"/>
            </a:xfrm>
            <a:custGeom>
              <a:avLst/>
              <a:gdLst/>
              <a:ahLst/>
              <a:cxnLst/>
              <a:rect l="l" t="t" r="r" b="b"/>
              <a:pathLst>
                <a:path w="14604" h="207010">
                  <a:moveTo>
                    <a:pt x="0" y="206542"/>
                  </a:moveTo>
                  <a:lnTo>
                    <a:pt x="14466" y="206542"/>
                  </a:lnTo>
                  <a:lnTo>
                    <a:pt x="14466" y="0"/>
                  </a:lnTo>
                  <a:lnTo>
                    <a:pt x="0" y="0"/>
                  </a:lnTo>
                  <a:lnTo>
                    <a:pt x="0" y="206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561408" y="2859760"/>
              <a:ext cx="53340" cy="299720"/>
            </a:xfrm>
            <a:custGeom>
              <a:avLst/>
              <a:gdLst/>
              <a:ahLst/>
              <a:cxnLst/>
              <a:rect l="l" t="t" r="r" b="b"/>
              <a:pathLst>
                <a:path w="53339" h="299719">
                  <a:moveTo>
                    <a:pt x="53238" y="246456"/>
                  </a:moveTo>
                  <a:lnTo>
                    <a:pt x="0" y="246456"/>
                  </a:lnTo>
                  <a:lnTo>
                    <a:pt x="26619" y="299681"/>
                  </a:lnTo>
                  <a:lnTo>
                    <a:pt x="53238" y="246456"/>
                  </a:lnTo>
                  <a:close/>
                </a:path>
                <a:path w="53339" h="299719">
                  <a:moveTo>
                    <a:pt x="53238" y="53225"/>
                  </a:moveTo>
                  <a:lnTo>
                    <a:pt x="26619" y="0"/>
                  </a:lnTo>
                  <a:lnTo>
                    <a:pt x="0" y="53225"/>
                  </a:lnTo>
                  <a:lnTo>
                    <a:pt x="53238" y="5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438278" y="2906325"/>
              <a:ext cx="1905" cy="207010"/>
            </a:xfrm>
            <a:custGeom>
              <a:avLst/>
              <a:gdLst/>
              <a:ahLst/>
              <a:cxnLst/>
              <a:rect l="l" t="t" r="r" b="b"/>
              <a:pathLst>
                <a:path w="1904" h="207010">
                  <a:moveTo>
                    <a:pt x="1398" y="206542"/>
                  </a:moveTo>
                  <a:lnTo>
                    <a:pt x="0" y="0"/>
                  </a:lnTo>
                </a:path>
              </a:pathLst>
            </a:custGeom>
            <a:ln w="14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411702" y="2859760"/>
              <a:ext cx="54610" cy="299720"/>
            </a:xfrm>
            <a:custGeom>
              <a:avLst/>
              <a:gdLst/>
              <a:ahLst/>
              <a:cxnLst/>
              <a:rect l="l" t="t" r="r" b="b"/>
              <a:pathLst>
                <a:path w="54610" h="299719">
                  <a:moveTo>
                    <a:pt x="53238" y="53035"/>
                  </a:moveTo>
                  <a:lnTo>
                    <a:pt x="26276" y="0"/>
                  </a:lnTo>
                  <a:lnTo>
                    <a:pt x="0" y="53416"/>
                  </a:lnTo>
                  <a:lnTo>
                    <a:pt x="53238" y="53035"/>
                  </a:lnTo>
                  <a:close/>
                </a:path>
                <a:path w="54610" h="299719">
                  <a:moveTo>
                    <a:pt x="54533" y="246265"/>
                  </a:moveTo>
                  <a:lnTo>
                    <a:pt x="1308" y="246646"/>
                  </a:lnTo>
                  <a:lnTo>
                    <a:pt x="28308" y="299681"/>
                  </a:lnTo>
                  <a:lnTo>
                    <a:pt x="54533" y="246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725282" y="2611842"/>
              <a:ext cx="563880" cy="14604"/>
            </a:xfrm>
            <a:custGeom>
              <a:avLst/>
              <a:gdLst/>
              <a:ahLst/>
              <a:cxnLst/>
              <a:rect l="l" t="t" r="r" b="b"/>
              <a:pathLst>
                <a:path w="563879" h="14605">
                  <a:moveTo>
                    <a:pt x="0" y="14463"/>
                  </a:moveTo>
                  <a:lnTo>
                    <a:pt x="563304" y="14463"/>
                  </a:lnTo>
                  <a:lnTo>
                    <a:pt x="563304" y="0"/>
                  </a:lnTo>
                  <a:lnTo>
                    <a:pt x="0" y="0"/>
                  </a:lnTo>
                  <a:lnTo>
                    <a:pt x="0" y="14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678694" y="2585529"/>
              <a:ext cx="668655" cy="67310"/>
            </a:xfrm>
            <a:custGeom>
              <a:avLst/>
              <a:gdLst/>
              <a:ahLst/>
              <a:cxnLst/>
              <a:rect l="l" t="t" r="r" b="b"/>
              <a:pathLst>
                <a:path w="668654" h="67310">
                  <a:moveTo>
                    <a:pt x="53238" y="6934"/>
                  </a:moveTo>
                  <a:lnTo>
                    <a:pt x="0" y="33553"/>
                  </a:lnTo>
                  <a:lnTo>
                    <a:pt x="53238" y="60159"/>
                  </a:lnTo>
                  <a:lnTo>
                    <a:pt x="53238" y="6934"/>
                  </a:lnTo>
                  <a:close/>
                </a:path>
                <a:path w="668654" h="67310">
                  <a:moveTo>
                    <a:pt x="668616" y="33553"/>
                  </a:moveTo>
                  <a:lnTo>
                    <a:pt x="601497" y="0"/>
                  </a:lnTo>
                  <a:lnTo>
                    <a:pt x="601497" y="67106"/>
                  </a:lnTo>
                  <a:lnTo>
                    <a:pt x="668616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173840" y="2362777"/>
              <a:ext cx="530900" cy="530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197227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7" y="146994"/>
                  </a:lnTo>
                  <a:lnTo>
                    <a:pt x="41112" y="106112"/>
                  </a:lnTo>
                  <a:lnTo>
                    <a:pt x="70509" y="70492"/>
                  </a:lnTo>
                  <a:lnTo>
                    <a:pt x="106140" y="41103"/>
                  </a:lnTo>
                  <a:lnTo>
                    <a:pt x="147037" y="18913"/>
                  </a:lnTo>
                  <a:lnTo>
                    <a:pt x="192233" y="4889"/>
                  </a:lnTo>
                  <a:lnTo>
                    <a:pt x="240761" y="0"/>
                  </a:lnTo>
                  <a:lnTo>
                    <a:pt x="289273" y="4889"/>
                  </a:lnTo>
                  <a:lnTo>
                    <a:pt x="334458" y="18913"/>
                  </a:lnTo>
                  <a:lnTo>
                    <a:pt x="375346" y="41103"/>
                  </a:lnTo>
                  <a:lnTo>
                    <a:pt x="410971" y="70492"/>
                  </a:lnTo>
                  <a:lnTo>
                    <a:pt x="440365" y="106112"/>
                  </a:lnTo>
                  <a:lnTo>
                    <a:pt x="462558" y="146994"/>
                  </a:lnTo>
                  <a:lnTo>
                    <a:pt x="476584" y="192172"/>
                  </a:lnTo>
                  <a:lnTo>
                    <a:pt x="481475" y="240677"/>
                  </a:lnTo>
                  <a:lnTo>
                    <a:pt x="476584" y="289181"/>
                  </a:lnTo>
                  <a:lnTo>
                    <a:pt x="462558" y="334359"/>
                  </a:lnTo>
                  <a:lnTo>
                    <a:pt x="440365" y="375241"/>
                  </a:lnTo>
                  <a:lnTo>
                    <a:pt x="410971" y="410861"/>
                  </a:lnTo>
                  <a:lnTo>
                    <a:pt x="375346" y="440250"/>
                  </a:lnTo>
                  <a:lnTo>
                    <a:pt x="334458" y="462440"/>
                  </a:lnTo>
                  <a:lnTo>
                    <a:pt x="289273" y="476464"/>
                  </a:lnTo>
                  <a:lnTo>
                    <a:pt x="240761" y="481354"/>
                  </a:lnTo>
                  <a:lnTo>
                    <a:pt x="192233" y="476464"/>
                  </a:lnTo>
                  <a:lnTo>
                    <a:pt x="147037" y="462440"/>
                  </a:lnTo>
                  <a:lnTo>
                    <a:pt x="106140" y="440250"/>
                  </a:lnTo>
                  <a:lnTo>
                    <a:pt x="70509" y="410861"/>
                  </a:lnTo>
                  <a:lnTo>
                    <a:pt x="41112" y="375241"/>
                  </a:lnTo>
                  <a:lnTo>
                    <a:pt x="18917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228811" y="2504521"/>
              <a:ext cx="420959" cy="267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3294130" y="2526414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325330" y="2362777"/>
            <a:ext cx="528320" cy="530860"/>
            <a:chOff x="4325330" y="2362777"/>
            <a:chExt cx="528320" cy="530860"/>
          </a:xfrm>
        </p:grpSpPr>
        <p:sp>
          <p:nvSpPr>
            <p:cNvPr id="73" name="object 73"/>
            <p:cNvSpPr/>
            <p:nvPr/>
          </p:nvSpPr>
          <p:spPr>
            <a:xfrm>
              <a:off x="4325330" y="2362777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347319" y="23783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9"/>
                  </a:lnTo>
                  <a:lnTo>
                    <a:pt x="440316" y="375241"/>
                  </a:lnTo>
                  <a:lnTo>
                    <a:pt x="410923" y="410861"/>
                  </a:lnTo>
                  <a:lnTo>
                    <a:pt x="375298" y="440250"/>
                  </a:lnTo>
                  <a:lnTo>
                    <a:pt x="334409" y="462440"/>
                  </a:lnTo>
                  <a:lnTo>
                    <a:pt x="289225" y="476464"/>
                  </a:lnTo>
                  <a:lnTo>
                    <a:pt x="240713" y="481354"/>
                  </a:lnTo>
                  <a:lnTo>
                    <a:pt x="192201" y="476464"/>
                  </a:lnTo>
                  <a:lnTo>
                    <a:pt x="147017" y="462440"/>
                  </a:lnTo>
                  <a:lnTo>
                    <a:pt x="106128" y="440250"/>
                  </a:lnTo>
                  <a:lnTo>
                    <a:pt x="70503" y="410861"/>
                  </a:lnTo>
                  <a:lnTo>
                    <a:pt x="41110" y="375241"/>
                  </a:lnTo>
                  <a:lnTo>
                    <a:pt x="18916" y="334359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377408" y="2504521"/>
              <a:ext cx="420959" cy="2675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4444994" y="2526414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176733" y="3143819"/>
            <a:ext cx="528320" cy="530860"/>
            <a:chOff x="3176733" y="3143819"/>
            <a:chExt cx="528320" cy="530860"/>
          </a:xfrm>
        </p:grpSpPr>
        <p:sp>
          <p:nvSpPr>
            <p:cNvPr id="78" name="object 78"/>
            <p:cNvSpPr/>
            <p:nvPr/>
          </p:nvSpPr>
          <p:spPr>
            <a:xfrm>
              <a:off x="3176733" y="3143819"/>
              <a:ext cx="528007" cy="530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199300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8"/>
                  </a:lnTo>
                  <a:lnTo>
                    <a:pt x="440316" y="375240"/>
                  </a:lnTo>
                  <a:lnTo>
                    <a:pt x="410923" y="410858"/>
                  </a:lnTo>
                  <a:lnTo>
                    <a:pt x="375298" y="440246"/>
                  </a:lnTo>
                  <a:lnTo>
                    <a:pt x="334409" y="462436"/>
                  </a:lnTo>
                  <a:lnTo>
                    <a:pt x="289225" y="476459"/>
                  </a:lnTo>
                  <a:lnTo>
                    <a:pt x="240713" y="481349"/>
                  </a:lnTo>
                  <a:lnTo>
                    <a:pt x="192201" y="476459"/>
                  </a:lnTo>
                  <a:lnTo>
                    <a:pt x="147017" y="462436"/>
                  </a:lnTo>
                  <a:lnTo>
                    <a:pt x="106128" y="440246"/>
                  </a:lnTo>
                  <a:lnTo>
                    <a:pt x="70503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231704" y="3285564"/>
              <a:ext cx="418066" cy="267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3296156" y="3308422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325330" y="3143819"/>
            <a:ext cx="528320" cy="530860"/>
            <a:chOff x="4325330" y="3143819"/>
            <a:chExt cx="528320" cy="530860"/>
          </a:xfrm>
        </p:grpSpPr>
        <p:sp>
          <p:nvSpPr>
            <p:cNvPr id="83" name="object 83"/>
            <p:cNvSpPr/>
            <p:nvPr/>
          </p:nvSpPr>
          <p:spPr>
            <a:xfrm>
              <a:off x="4325330" y="3143819"/>
              <a:ext cx="528007" cy="53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347319" y="315944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677"/>
                  </a:moveTo>
                  <a:lnTo>
                    <a:pt x="4890" y="192172"/>
                  </a:lnTo>
                  <a:lnTo>
                    <a:pt x="18916" y="146994"/>
                  </a:lnTo>
                  <a:lnTo>
                    <a:pt x="41110" y="106112"/>
                  </a:lnTo>
                  <a:lnTo>
                    <a:pt x="70503" y="70492"/>
                  </a:lnTo>
                  <a:lnTo>
                    <a:pt x="106128" y="41103"/>
                  </a:lnTo>
                  <a:lnTo>
                    <a:pt x="147017" y="18913"/>
                  </a:lnTo>
                  <a:lnTo>
                    <a:pt x="192201" y="4889"/>
                  </a:lnTo>
                  <a:lnTo>
                    <a:pt x="240713" y="0"/>
                  </a:lnTo>
                  <a:lnTo>
                    <a:pt x="289225" y="4889"/>
                  </a:lnTo>
                  <a:lnTo>
                    <a:pt x="334409" y="18913"/>
                  </a:lnTo>
                  <a:lnTo>
                    <a:pt x="375298" y="41103"/>
                  </a:lnTo>
                  <a:lnTo>
                    <a:pt x="410923" y="70492"/>
                  </a:lnTo>
                  <a:lnTo>
                    <a:pt x="440316" y="106112"/>
                  </a:lnTo>
                  <a:lnTo>
                    <a:pt x="462510" y="146994"/>
                  </a:lnTo>
                  <a:lnTo>
                    <a:pt x="476536" y="192172"/>
                  </a:lnTo>
                  <a:lnTo>
                    <a:pt x="481427" y="240677"/>
                  </a:lnTo>
                  <a:lnTo>
                    <a:pt x="476536" y="289181"/>
                  </a:lnTo>
                  <a:lnTo>
                    <a:pt x="462510" y="334358"/>
                  </a:lnTo>
                  <a:lnTo>
                    <a:pt x="440316" y="375240"/>
                  </a:lnTo>
                  <a:lnTo>
                    <a:pt x="410923" y="410858"/>
                  </a:lnTo>
                  <a:lnTo>
                    <a:pt x="375298" y="440246"/>
                  </a:lnTo>
                  <a:lnTo>
                    <a:pt x="334409" y="462436"/>
                  </a:lnTo>
                  <a:lnTo>
                    <a:pt x="289225" y="476459"/>
                  </a:lnTo>
                  <a:lnTo>
                    <a:pt x="240713" y="481349"/>
                  </a:lnTo>
                  <a:lnTo>
                    <a:pt x="192201" y="476459"/>
                  </a:lnTo>
                  <a:lnTo>
                    <a:pt x="147017" y="462436"/>
                  </a:lnTo>
                  <a:lnTo>
                    <a:pt x="106128" y="440246"/>
                  </a:lnTo>
                  <a:lnTo>
                    <a:pt x="70503" y="410858"/>
                  </a:lnTo>
                  <a:lnTo>
                    <a:pt x="41110" y="375240"/>
                  </a:lnTo>
                  <a:lnTo>
                    <a:pt x="18916" y="334358"/>
                  </a:lnTo>
                  <a:lnTo>
                    <a:pt x="4890" y="289181"/>
                  </a:lnTo>
                  <a:lnTo>
                    <a:pt x="0" y="240677"/>
                  </a:lnTo>
                  <a:close/>
                </a:path>
              </a:pathLst>
            </a:custGeom>
            <a:ln w="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377408" y="3285564"/>
              <a:ext cx="420959" cy="2675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4444994" y="3308422"/>
            <a:ext cx="292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 i="1">
                <a:latin typeface="Calibri"/>
                <a:cs typeface="Calibri"/>
              </a:rPr>
              <a:t>G</a:t>
            </a:r>
            <a:r>
              <a:rPr dirty="0" sz="900" spc="10" i="1">
                <a:latin typeface="Calibri"/>
                <a:cs typeface="Calibri"/>
              </a:rPr>
              <a:t>PU</a:t>
            </a:r>
            <a:r>
              <a:rPr dirty="0" sz="900" spc="5" i="1"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463964" y="1984693"/>
            <a:ext cx="3150870" cy="2026920"/>
            <a:chOff x="1463964" y="1984693"/>
            <a:chExt cx="3150870" cy="2026920"/>
          </a:xfrm>
        </p:grpSpPr>
        <p:sp>
          <p:nvSpPr>
            <p:cNvPr id="88" name="object 88"/>
            <p:cNvSpPr/>
            <p:nvPr/>
          </p:nvSpPr>
          <p:spPr>
            <a:xfrm>
              <a:off x="3727307" y="3392886"/>
              <a:ext cx="561340" cy="14604"/>
            </a:xfrm>
            <a:custGeom>
              <a:avLst/>
              <a:gdLst/>
              <a:ahLst/>
              <a:cxnLst/>
              <a:rect l="l" t="t" r="r" b="b"/>
              <a:pathLst>
                <a:path w="561339" h="14604">
                  <a:moveTo>
                    <a:pt x="0" y="14463"/>
                  </a:moveTo>
                  <a:lnTo>
                    <a:pt x="561279" y="14463"/>
                  </a:lnTo>
                  <a:lnTo>
                    <a:pt x="561279" y="0"/>
                  </a:lnTo>
                  <a:lnTo>
                    <a:pt x="0" y="0"/>
                  </a:lnTo>
                  <a:lnTo>
                    <a:pt x="0" y="14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680726" y="3366566"/>
              <a:ext cx="666750" cy="67310"/>
            </a:xfrm>
            <a:custGeom>
              <a:avLst/>
              <a:gdLst/>
              <a:ahLst/>
              <a:cxnLst/>
              <a:rect l="l" t="t" r="r" b="b"/>
              <a:pathLst>
                <a:path w="666750" h="67310">
                  <a:moveTo>
                    <a:pt x="53225" y="6946"/>
                  </a:moveTo>
                  <a:lnTo>
                    <a:pt x="0" y="33553"/>
                  </a:lnTo>
                  <a:lnTo>
                    <a:pt x="53225" y="60172"/>
                  </a:lnTo>
                  <a:lnTo>
                    <a:pt x="53225" y="6946"/>
                  </a:lnTo>
                  <a:close/>
                </a:path>
                <a:path w="666750" h="67310">
                  <a:moveTo>
                    <a:pt x="666584" y="33553"/>
                  </a:moveTo>
                  <a:lnTo>
                    <a:pt x="599465" y="0"/>
                  </a:lnTo>
                  <a:lnTo>
                    <a:pt x="599465" y="67106"/>
                  </a:lnTo>
                  <a:lnTo>
                    <a:pt x="666584" y="33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651120" y="2811587"/>
              <a:ext cx="725805" cy="396240"/>
            </a:xfrm>
            <a:custGeom>
              <a:avLst/>
              <a:gdLst/>
              <a:ahLst/>
              <a:cxnLst/>
              <a:rect l="l" t="t" r="r" b="b"/>
              <a:pathLst>
                <a:path w="725804" h="396239">
                  <a:moveTo>
                    <a:pt x="0" y="396017"/>
                  </a:moveTo>
                  <a:lnTo>
                    <a:pt x="725805" y="0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610229" y="2789275"/>
              <a:ext cx="807720" cy="440690"/>
            </a:xfrm>
            <a:custGeom>
              <a:avLst/>
              <a:gdLst/>
              <a:ahLst/>
              <a:cxnLst/>
              <a:rect l="l" t="t" r="r" b="b"/>
              <a:pathLst>
                <a:path w="807720" h="440689">
                  <a:moveTo>
                    <a:pt x="59499" y="438492"/>
                  </a:moveTo>
                  <a:lnTo>
                    <a:pt x="33985" y="391769"/>
                  </a:lnTo>
                  <a:lnTo>
                    <a:pt x="0" y="440613"/>
                  </a:lnTo>
                  <a:lnTo>
                    <a:pt x="59499" y="438492"/>
                  </a:lnTo>
                  <a:close/>
                </a:path>
                <a:path w="807720" h="440689">
                  <a:moveTo>
                    <a:pt x="807529" y="0"/>
                  </a:moveTo>
                  <a:lnTo>
                    <a:pt x="748080" y="2159"/>
                  </a:lnTo>
                  <a:lnTo>
                    <a:pt x="773582" y="48882"/>
                  </a:lnTo>
                  <a:lnTo>
                    <a:pt x="807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649095" y="2811539"/>
              <a:ext cx="728345" cy="396240"/>
            </a:xfrm>
            <a:custGeom>
              <a:avLst/>
              <a:gdLst/>
              <a:ahLst/>
              <a:cxnLst/>
              <a:rect l="l" t="t" r="r" b="b"/>
              <a:pathLst>
                <a:path w="728345" h="396239">
                  <a:moveTo>
                    <a:pt x="0" y="0"/>
                  </a:moveTo>
                  <a:lnTo>
                    <a:pt x="727782" y="396114"/>
                  </a:lnTo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608197" y="2789275"/>
              <a:ext cx="809625" cy="440690"/>
            </a:xfrm>
            <a:custGeom>
              <a:avLst/>
              <a:gdLst/>
              <a:ahLst/>
              <a:cxnLst/>
              <a:rect l="l" t="t" r="r" b="b"/>
              <a:pathLst>
                <a:path w="809625" h="440689">
                  <a:moveTo>
                    <a:pt x="59499" y="2070"/>
                  </a:moveTo>
                  <a:lnTo>
                    <a:pt x="0" y="0"/>
                  </a:lnTo>
                  <a:lnTo>
                    <a:pt x="34048" y="48831"/>
                  </a:lnTo>
                  <a:lnTo>
                    <a:pt x="59499" y="2070"/>
                  </a:lnTo>
                  <a:close/>
                </a:path>
                <a:path w="809625" h="440689">
                  <a:moveTo>
                    <a:pt x="809561" y="440613"/>
                  </a:moveTo>
                  <a:lnTo>
                    <a:pt x="775576" y="391820"/>
                  </a:lnTo>
                  <a:lnTo>
                    <a:pt x="750112" y="438531"/>
                  </a:lnTo>
                  <a:lnTo>
                    <a:pt x="809561" y="440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580799" y="2906325"/>
              <a:ext cx="14604" cy="207010"/>
            </a:xfrm>
            <a:custGeom>
              <a:avLst/>
              <a:gdLst/>
              <a:ahLst/>
              <a:cxnLst/>
              <a:rect l="l" t="t" r="r" b="b"/>
              <a:pathLst>
                <a:path w="14604" h="207010">
                  <a:moveTo>
                    <a:pt x="0" y="206542"/>
                  </a:moveTo>
                  <a:lnTo>
                    <a:pt x="14466" y="206542"/>
                  </a:lnTo>
                  <a:lnTo>
                    <a:pt x="14466" y="0"/>
                  </a:lnTo>
                  <a:lnTo>
                    <a:pt x="0" y="0"/>
                  </a:lnTo>
                  <a:lnTo>
                    <a:pt x="0" y="206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561408" y="2859760"/>
              <a:ext cx="53340" cy="299720"/>
            </a:xfrm>
            <a:custGeom>
              <a:avLst/>
              <a:gdLst/>
              <a:ahLst/>
              <a:cxnLst/>
              <a:rect l="l" t="t" r="r" b="b"/>
              <a:pathLst>
                <a:path w="53339" h="299719">
                  <a:moveTo>
                    <a:pt x="53238" y="246456"/>
                  </a:moveTo>
                  <a:lnTo>
                    <a:pt x="0" y="246456"/>
                  </a:lnTo>
                  <a:lnTo>
                    <a:pt x="26619" y="299681"/>
                  </a:lnTo>
                  <a:lnTo>
                    <a:pt x="53238" y="246456"/>
                  </a:lnTo>
                  <a:close/>
                </a:path>
                <a:path w="53339" h="299719">
                  <a:moveTo>
                    <a:pt x="53238" y="53225"/>
                  </a:moveTo>
                  <a:lnTo>
                    <a:pt x="26619" y="0"/>
                  </a:lnTo>
                  <a:lnTo>
                    <a:pt x="0" y="53225"/>
                  </a:lnTo>
                  <a:lnTo>
                    <a:pt x="53238" y="5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438278" y="2906325"/>
              <a:ext cx="1905" cy="207010"/>
            </a:xfrm>
            <a:custGeom>
              <a:avLst/>
              <a:gdLst/>
              <a:ahLst/>
              <a:cxnLst/>
              <a:rect l="l" t="t" r="r" b="b"/>
              <a:pathLst>
                <a:path w="1904" h="207010">
                  <a:moveTo>
                    <a:pt x="1398" y="206542"/>
                  </a:moveTo>
                  <a:lnTo>
                    <a:pt x="0" y="0"/>
                  </a:lnTo>
                </a:path>
              </a:pathLst>
            </a:custGeom>
            <a:ln w="14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635123" y="2329852"/>
              <a:ext cx="831215" cy="829944"/>
            </a:xfrm>
            <a:custGeom>
              <a:avLst/>
              <a:gdLst/>
              <a:ahLst/>
              <a:cxnLst/>
              <a:rect l="l" t="t" r="r" b="b"/>
              <a:pathLst>
                <a:path w="831214" h="829944">
                  <a:moveTo>
                    <a:pt x="38963" y="19672"/>
                  </a:moveTo>
                  <a:lnTo>
                    <a:pt x="292" y="0"/>
                  </a:lnTo>
                  <a:lnTo>
                    <a:pt x="0" y="48552"/>
                  </a:lnTo>
                  <a:lnTo>
                    <a:pt x="38963" y="19672"/>
                  </a:lnTo>
                  <a:close/>
                </a:path>
                <a:path w="831214" h="829944">
                  <a:moveTo>
                    <a:pt x="802855" y="48552"/>
                  </a:moveTo>
                  <a:lnTo>
                    <a:pt x="802576" y="0"/>
                  </a:lnTo>
                  <a:lnTo>
                    <a:pt x="763854" y="19672"/>
                  </a:lnTo>
                  <a:lnTo>
                    <a:pt x="802855" y="48552"/>
                  </a:lnTo>
                  <a:close/>
                </a:path>
                <a:path w="831214" h="829944">
                  <a:moveTo>
                    <a:pt x="829818" y="582942"/>
                  </a:moveTo>
                  <a:lnTo>
                    <a:pt x="802855" y="529907"/>
                  </a:lnTo>
                  <a:lnTo>
                    <a:pt x="776579" y="583323"/>
                  </a:lnTo>
                  <a:lnTo>
                    <a:pt x="829818" y="582942"/>
                  </a:lnTo>
                  <a:close/>
                </a:path>
                <a:path w="831214" h="829944">
                  <a:moveTo>
                    <a:pt x="831113" y="776173"/>
                  </a:moveTo>
                  <a:lnTo>
                    <a:pt x="777887" y="776554"/>
                  </a:lnTo>
                  <a:lnTo>
                    <a:pt x="804887" y="829589"/>
                  </a:lnTo>
                  <a:lnTo>
                    <a:pt x="831113" y="77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635128" y="2117994"/>
              <a:ext cx="803275" cy="260985"/>
            </a:xfrm>
            <a:custGeom>
              <a:avLst/>
              <a:gdLst/>
              <a:ahLst/>
              <a:cxnLst/>
              <a:rect l="l" t="t" r="r" b="b"/>
              <a:pathLst>
                <a:path w="803275" h="260985">
                  <a:moveTo>
                    <a:pt x="19625" y="221688"/>
                  </a:moveTo>
                  <a:lnTo>
                    <a:pt x="45610" y="181371"/>
                  </a:lnTo>
                  <a:lnTo>
                    <a:pt x="75180" y="144821"/>
                  </a:lnTo>
                  <a:lnTo>
                    <a:pt x="107969" y="112137"/>
                  </a:lnTo>
                  <a:lnTo>
                    <a:pt x="143610" y="83420"/>
                  </a:lnTo>
                  <a:lnTo>
                    <a:pt x="181738" y="58769"/>
                  </a:lnTo>
                  <a:lnTo>
                    <a:pt x="221988" y="38284"/>
                  </a:lnTo>
                  <a:lnTo>
                    <a:pt x="263993" y="22064"/>
                  </a:lnTo>
                  <a:lnTo>
                    <a:pt x="307388" y="10210"/>
                  </a:lnTo>
                  <a:lnTo>
                    <a:pt x="351806" y="2822"/>
                  </a:lnTo>
                  <a:lnTo>
                    <a:pt x="396883" y="0"/>
                  </a:lnTo>
                  <a:lnTo>
                    <a:pt x="442252" y="1842"/>
                  </a:lnTo>
                  <a:lnTo>
                    <a:pt x="487547" y="8450"/>
                  </a:lnTo>
                  <a:lnTo>
                    <a:pt x="532404" y="19922"/>
                  </a:lnTo>
                  <a:lnTo>
                    <a:pt x="576455" y="36360"/>
                  </a:lnTo>
                  <a:lnTo>
                    <a:pt x="619335" y="57862"/>
                  </a:lnTo>
                  <a:lnTo>
                    <a:pt x="658873" y="83305"/>
                  </a:lnTo>
                  <a:lnTo>
                    <a:pt x="695307" y="112696"/>
                  </a:lnTo>
                  <a:lnTo>
                    <a:pt x="728358" y="145748"/>
                  </a:lnTo>
                  <a:lnTo>
                    <a:pt x="757744" y="182174"/>
                  </a:lnTo>
                  <a:lnTo>
                    <a:pt x="783186" y="221688"/>
                  </a:lnTo>
                </a:path>
                <a:path w="803275" h="260985">
                  <a:moveTo>
                    <a:pt x="19625" y="221688"/>
                  </a:moveTo>
                  <a:lnTo>
                    <a:pt x="38961" y="231523"/>
                  </a:lnTo>
                  <a:lnTo>
                    <a:pt x="0" y="260403"/>
                  </a:lnTo>
                  <a:lnTo>
                    <a:pt x="289" y="211853"/>
                  </a:lnTo>
                  <a:lnTo>
                    <a:pt x="19625" y="221688"/>
                  </a:lnTo>
                  <a:close/>
                </a:path>
                <a:path w="803275" h="260985">
                  <a:moveTo>
                    <a:pt x="783186" y="221688"/>
                  </a:moveTo>
                  <a:lnTo>
                    <a:pt x="763850" y="231523"/>
                  </a:lnTo>
                  <a:lnTo>
                    <a:pt x="802860" y="260403"/>
                  </a:lnTo>
                  <a:lnTo>
                    <a:pt x="802571" y="211853"/>
                  </a:lnTo>
                  <a:lnTo>
                    <a:pt x="783186" y="221688"/>
                  </a:lnTo>
                  <a:close/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612561" y="3619069"/>
              <a:ext cx="846258" cy="3022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485060" y="2339055"/>
              <a:ext cx="3103245" cy="39370"/>
            </a:xfrm>
            <a:custGeom>
              <a:avLst/>
              <a:gdLst/>
              <a:ahLst/>
              <a:cxnLst/>
              <a:rect l="l" t="t" r="r" b="b"/>
              <a:pathLst>
                <a:path w="3103245" h="39369">
                  <a:moveTo>
                    <a:pt x="28406" y="0"/>
                  </a:moveTo>
                  <a:lnTo>
                    <a:pt x="0" y="39342"/>
                  </a:lnTo>
                  <a:lnTo>
                    <a:pt x="48514" y="38425"/>
                  </a:lnTo>
                  <a:lnTo>
                    <a:pt x="28406" y="0"/>
                  </a:lnTo>
                  <a:close/>
                </a:path>
                <a:path w="3103245" h="39369">
                  <a:moveTo>
                    <a:pt x="3074570" y="0"/>
                  </a:moveTo>
                  <a:lnTo>
                    <a:pt x="3054463" y="38425"/>
                  </a:lnTo>
                  <a:lnTo>
                    <a:pt x="3102971" y="39342"/>
                  </a:lnTo>
                  <a:lnTo>
                    <a:pt x="3074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485060" y="1991925"/>
              <a:ext cx="3103245" cy="386715"/>
            </a:xfrm>
            <a:custGeom>
              <a:avLst/>
              <a:gdLst/>
              <a:ahLst/>
              <a:cxnLst/>
              <a:rect l="l" t="t" r="r" b="b"/>
              <a:pathLst>
                <a:path w="3103245" h="386714">
                  <a:moveTo>
                    <a:pt x="38460" y="366367"/>
                  </a:moveTo>
                  <a:lnTo>
                    <a:pt x="83098" y="343827"/>
                  </a:lnTo>
                  <a:lnTo>
                    <a:pt x="127988" y="322002"/>
                  </a:lnTo>
                  <a:lnTo>
                    <a:pt x="173122" y="300893"/>
                  </a:lnTo>
                  <a:lnTo>
                    <a:pt x="218491" y="280499"/>
                  </a:lnTo>
                  <a:lnTo>
                    <a:pt x="264088" y="260821"/>
                  </a:lnTo>
                  <a:lnTo>
                    <a:pt x="309904" y="241859"/>
                  </a:lnTo>
                  <a:lnTo>
                    <a:pt x="355932" y="223612"/>
                  </a:lnTo>
                  <a:lnTo>
                    <a:pt x="402162" y="206081"/>
                  </a:lnTo>
                  <a:lnTo>
                    <a:pt x="448588" y="189265"/>
                  </a:lnTo>
                  <a:lnTo>
                    <a:pt x="495200" y="173165"/>
                  </a:lnTo>
                  <a:lnTo>
                    <a:pt x="541991" y="157781"/>
                  </a:lnTo>
                  <a:lnTo>
                    <a:pt x="588952" y="143112"/>
                  </a:lnTo>
                  <a:lnTo>
                    <a:pt x="636076" y="129158"/>
                  </a:lnTo>
                  <a:lnTo>
                    <a:pt x="683355" y="115920"/>
                  </a:lnTo>
                  <a:lnTo>
                    <a:pt x="730779" y="103398"/>
                  </a:lnTo>
                  <a:lnTo>
                    <a:pt x="778342" y="91591"/>
                  </a:lnTo>
                  <a:lnTo>
                    <a:pt x="826034" y="80500"/>
                  </a:lnTo>
                  <a:lnTo>
                    <a:pt x="873848" y="70124"/>
                  </a:lnTo>
                  <a:lnTo>
                    <a:pt x="921777" y="60464"/>
                  </a:lnTo>
                  <a:lnTo>
                    <a:pt x="969810" y="51520"/>
                  </a:lnTo>
                  <a:lnTo>
                    <a:pt x="1017941" y="43291"/>
                  </a:lnTo>
                  <a:lnTo>
                    <a:pt x="1066162" y="35778"/>
                  </a:lnTo>
                  <a:lnTo>
                    <a:pt x="1114463" y="28980"/>
                  </a:lnTo>
                  <a:lnTo>
                    <a:pt x="1162838" y="22897"/>
                  </a:lnTo>
                  <a:lnTo>
                    <a:pt x="1211278" y="17531"/>
                  </a:lnTo>
                  <a:lnTo>
                    <a:pt x="1259774" y="12880"/>
                  </a:lnTo>
                  <a:lnTo>
                    <a:pt x="1308320" y="8944"/>
                  </a:lnTo>
                  <a:lnTo>
                    <a:pt x="1356905" y="5724"/>
                  </a:lnTo>
                  <a:lnTo>
                    <a:pt x="1405524" y="3220"/>
                  </a:lnTo>
                  <a:lnTo>
                    <a:pt x="1454166" y="1431"/>
                  </a:lnTo>
                  <a:lnTo>
                    <a:pt x="1502825" y="357"/>
                  </a:lnTo>
                  <a:lnTo>
                    <a:pt x="1551492" y="0"/>
                  </a:lnTo>
                  <a:lnTo>
                    <a:pt x="1600159" y="357"/>
                  </a:lnTo>
                  <a:lnTo>
                    <a:pt x="1648818" y="1431"/>
                  </a:lnTo>
                  <a:lnTo>
                    <a:pt x="1697460" y="3220"/>
                  </a:lnTo>
                  <a:lnTo>
                    <a:pt x="1746078" y="5724"/>
                  </a:lnTo>
                  <a:lnTo>
                    <a:pt x="1794664" y="8944"/>
                  </a:lnTo>
                  <a:lnTo>
                    <a:pt x="1843209" y="12880"/>
                  </a:lnTo>
                  <a:lnTo>
                    <a:pt x="1891705" y="17531"/>
                  </a:lnTo>
                  <a:lnTo>
                    <a:pt x="1940144" y="22897"/>
                  </a:lnTo>
                  <a:lnTo>
                    <a:pt x="1988518" y="28980"/>
                  </a:lnTo>
                  <a:lnTo>
                    <a:pt x="2036819" y="35778"/>
                  </a:lnTo>
                  <a:lnTo>
                    <a:pt x="2085039" y="43291"/>
                  </a:lnTo>
                  <a:lnTo>
                    <a:pt x="2133169" y="51520"/>
                  </a:lnTo>
                  <a:lnTo>
                    <a:pt x="2181202" y="60464"/>
                  </a:lnTo>
                  <a:lnTo>
                    <a:pt x="2229129" y="70124"/>
                  </a:lnTo>
                  <a:lnTo>
                    <a:pt x="2276943" y="80500"/>
                  </a:lnTo>
                  <a:lnTo>
                    <a:pt x="2324634" y="91591"/>
                  </a:lnTo>
                  <a:lnTo>
                    <a:pt x="2372196" y="103398"/>
                  </a:lnTo>
                  <a:lnTo>
                    <a:pt x="2419619" y="115920"/>
                  </a:lnTo>
                  <a:lnTo>
                    <a:pt x="2466896" y="129158"/>
                  </a:lnTo>
                  <a:lnTo>
                    <a:pt x="2514019" y="143112"/>
                  </a:lnTo>
                  <a:lnTo>
                    <a:pt x="2560979" y="157781"/>
                  </a:lnTo>
                  <a:lnTo>
                    <a:pt x="2607769" y="173165"/>
                  </a:lnTo>
                  <a:lnTo>
                    <a:pt x="2654380" y="189265"/>
                  </a:lnTo>
                  <a:lnTo>
                    <a:pt x="2700804" y="206081"/>
                  </a:lnTo>
                  <a:lnTo>
                    <a:pt x="2747032" y="223612"/>
                  </a:lnTo>
                  <a:lnTo>
                    <a:pt x="2793058" y="241859"/>
                  </a:lnTo>
                  <a:lnTo>
                    <a:pt x="2838873" y="260821"/>
                  </a:lnTo>
                  <a:lnTo>
                    <a:pt x="2884468" y="280499"/>
                  </a:lnTo>
                  <a:lnTo>
                    <a:pt x="2929835" y="300893"/>
                  </a:lnTo>
                  <a:lnTo>
                    <a:pt x="2974967" y="322002"/>
                  </a:lnTo>
                  <a:lnTo>
                    <a:pt x="3019856" y="343827"/>
                  </a:lnTo>
                  <a:lnTo>
                    <a:pt x="3064492" y="366367"/>
                  </a:lnTo>
                </a:path>
                <a:path w="3103245" h="386714">
                  <a:moveTo>
                    <a:pt x="38460" y="366367"/>
                  </a:moveTo>
                  <a:lnTo>
                    <a:pt x="48513" y="385555"/>
                  </a:lnTo>
                  <a:lnTo>
                    <a:pt x="0" y="386471"/>
                  </a:lnTo>
                  <a:lnTo>
                    <a:pt x="28406" y="347130"/>
                  </a:lnTo>
                  <a:lnTo>
                    <a:pt x="38460" y="366367"/>
                  </a:lnTo>
                  <a:close/>
                </a:path>
                <a:path w="3103245" h="386714">
                  <a:moveTo>
                    <a:pt x="3064492" y="366367"/>
                  </a:moveTo>
                  <a:lnTo>
                    <a:pt x="3054462" y="385555"/>
                  </a:lnTo>
                  <a:lnTo>
                    <a:pt x="3102971" y="386471"/>
                  </a:lnTo>
                  <a:lnTo>
                    <a:pt x="3074570" y="347130"/>
                  </a:lnTo>
                  <a:lnTo>
                    <a:pt x="3064492" y="366367"/>
                  </a:lnTo>
                  <a:close/>
                </a:path>
              </a:pathLst>
            </a:custGeom>
            <a:ln w="14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463964" y="3619070"/>
              <a:ext cx="3146344" cy="3919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/>
          <p:nvPr/>
        </p:nvSpPr>
        <p:spPr>
          <a:xfrm>
            <a:off x="6701436" y="1935354"/>
            <a:ext cx="3772025" cy="21081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356809" y="4220971"/>
            <a:ext cx="358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DGX1-P100 </a:t>
            </a:r>
            <a:r>
              <a:rPr dirty="0" sz="1800">
                <a:latin typeface="Calibri"/>
                <a:cs typeface="Calibri"/>
              </a:rPr>
              <a:t>(NVLink 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baseline="23148" sz="1800" spc="-7">
                <a:latin typeface="Calibri"/>
                <a:cs typeface="Calibri"/>
              </a:rPr>
              <a:t>st </a:t>
            </a:r>
            <a:r>
              <a:rPr dirty="0" sz="1800">
                <a:latin typeface="Calibri"/>
                <a:cs typeface="Calibri"/>
              </a:rPr>
              <a:t>Gen,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~18GB/s)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31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6739890" y="4224020"/>
            <a:ext cx="3643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DGX1-V100 </a:t>
            </a:r>
            <a:r>
              <a:rPr dirty="0" sz="1800">
                <a:latin typeface="Calibri"/>
                <a:cs typeface="Calibri"/>
              </a:rPr>
              <a:t>(NVLink </a:t>
            </a:r>
            <a:r>
              <a:rPr dirty="0" sz="1800" spc="-5">
                <a:latin typeface="Calibri"/>
                <a:cs typeface="Calibri"/>
              </a:rPr>
              <a:t>2</a:t>
            </a:r>
            <a:r>
              <a:rPr dirty="0" baseline="23148" sz="1800" spc="-7">
                <a:latin typeface="Calibri"/>
                <a:cs typeface="Calibri"/>
              </a:rPr>
              <a:t>nd </a:t>
            </a:r>
            <a:r>
              <a:rPr dirty="0" sz="1800">
                <a:latin typeface="Calibri"/>
                <a:cs typeface="Calibri"/>
              </a:rPr>
              <a:t>Gen,</a:t>
            </a:r>
            <a:r>
              <a:rPr dirty="0" sz="1800" spc="-1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~23GB/s)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9518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How </a:t>
            </a:r>
            <a:r>
              <a:rPr dirty="0" spc="-5"/>
              <a:t>Blink </a:t>
            </a:r>
            <a:r>
              <a:rPr dirty="0"/>
              <a:t>handles </a:t>
            </a:r>
            <a:r>
              <a:rPr dirty="0" spc="-5"/>
              <a:t>topology</a:t>
            </a:r>
            <a:r>
              <a:rPr dirty="0" spc="-50"/>
              <a:t> </a:t>
            </a:r>
            <a:r>
              <a:rPr dirty="0" spc="-15"/>
              <a:t>heterogeneity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29295" y="1904773"/>
            <a:ext cx="3847465" cy="737870"/>
            <a:chOff x="7429295" y="1904773"/>
            <a:chExt cx="3847465" cy="737870"/>
          </a:xfrm>
        </p:grpSpPr>
        <p:sp>
          <p:nvSpPr>
            <p:cNvPr id="4" name="object 4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5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1"/>
                  </a:lnTo>
                  <a:lnTo>
                    <a:pt x="73814" y="715632"/>
                  </a:lnTo>
                  <a:lnTo>
                    <a:pt x="120858" y="725130"/>
                  </a:lnTo>
                  <a:lnTo>
                    <a:pt x="3713722" y="725130"/>
                  </a:lnTo>
                  <a:lnTo>
                    <a:pt x="3760765" y="715632"/>
                  </a:lnTo>
                  <a:lnTo>
                    <a:pt x="3799181" y="689731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5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20062" y="1142491"/>
            <a:ext cx="97047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0965" algn="l"/>
              </a:tabLst>
            </a:pPr>
            <a:r>
              <a:rPr dirty="0" sz="2400" spc="-30">
                <a:latin typeface="Calibri"/>
                <a:cs typeface="Calibri"/>
              </a:rPr>
              <a:t>Topology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Heterogeneity	</a:t>
            </a:r>
            <a:r>
              <a:rPr dirty="0" baseline="1157" sz="3600" spc="-7">
                <a:solidFill>
                  <a:srgbClr val="4472C4"/>
                </a:solidFill>
                <a:latin typeface="Calibri"/>
                <a:cs typeface="Calibri"/>
              </a:rPr>
              <a:t>Blink</a:t>
            </a:r>
            <a:endParaRPr baseline="1157"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tabLst>
                <a:tab pos="637222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configurations	Probe available links 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job run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95695" y="2128070"/>
            <a:ext cx="1556385" cy="259079"/>
            <a:chOff x="5295695" y="2128070"/>
            <a:chExt cx="1556385" cy="259079"/>
          </a:xfrm>
        </p:grpSpPr>
        <p:sp>
          <p:nvSpPr>
            <p:cNvPr id="8" name="object 8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9518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How </a:t>
            </a:r>
            <a:r>
              <a:rPr dirty="0" spc="-5"/>
              <a:t>Blink </a:t>
            </a:r>
            <a:r>
              <a:rPr dirty="0"/>
              <a:t>handles </a:t>
            </a:r>
            <a:r>
              <a:rPr dirty="0" spc="-5"/>
              <a:t>topology</a:t>
            </a:r>
            <a:r>
              <a:rPr dirty="0" spc="-50"/>
              <a:t> </a:t>
            </a:r>
            <a:r>
              <a:rPr dirty="0" spc="-15"/>
              <a:t>heterogeneity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264362"/>
            <a:ext cx="3874135" cy="7251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213360" rIns="0" bIns="0" rtlCol="0" vert="horz">
            <a:spAutoFit/>
          </a:bodyPr>
          <a:lstStyle/>
          <a:p>
            <a:pPr marL="1071245">
              <a:lnSpc>
                <a:spcPct val="100000"/>
              </a:lnSpc>
              <a:spcBef>
                <a:spcPts val="16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heterogeneity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295" y="1904773"/>
            <a:ext cx="3847465" cy="737870"/>
            <a:chOff x="7429295" y="1904773"/>
            <a:chExt cx="3847465" cy="737870"/>
          </a:xfrm>
        </p:grpSpPr>
        <p:sp>
          <p:nvSpPr>
            <p:cNvPr id="5" name="object 5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5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1"/>
                  </a:lnTo>
                  <a:lnTo>
                    <a:pt x="73814" y="715632"/>
                  </a:lnTo>
                  <a:lnTo>
                    <a:pt x="120858" y="725130"/>
                  </a:lnTo>
                  <a:lnTo>
                    <a:pt x="3713722" y="725130"/>
                  </a:lnTo>
                  <a:lnTo>
                    <a:pt x="3760765" y="715632"/>
                  </a:lnTo>
                  <a:lnTo>
                    <a:pt x="3799181" y="689731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5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20062" y="1142491"/>
            <a:ext cx="97047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0965" algn="l"/>
              </a:tabLst>
            </a:pPr>
            <a:r>
              <a:rPr dirty="0" sz="2400" spc="-30">
                <a:latin typeface="Calibri"/>
                <a:cs typeface="Calibri"/>
              </a:rPr>
              <a:t>Topology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Heterogeneity	</a:t>
            </a:r>
            <a:r>
              <a:rPr dirty="0" baseline="1157" sz="3600" spc="-7">
                <a:solidFill>
                  <a:srgbClr val="4472C4"/>
                </a:solidFill>
                <a:latin typeface="Calibri"/>
                <a:cs typeface="Calibri"/>
              </a:rPr>
              <a:t>Blink</a:t>
            </a:r>
            <a:endParaRPr baseline="1157"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tabLst>
                <a:tab pos="637222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configurations	Probe available links 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job run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29295" y="3258012"/>
            <a:ext cx="3847465" cy="737870"/>
            <a:chOff x="7429295" y="3258012"/>
            <a:chExt cx="3847465" cy="737870"/>
          </a:xfrm>
        </p:grpSpPr>
        <p:sp>
          <p:nvSpPr>
            <p:cNvPr id="9" name="object 9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0"/>
                  </a:lnTo>
                  <a:lnTo>
                    <a:pt x="73814" y="715631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1"/>
                  </a:lnTo>
                  <a:lnTo>
                    <a:pt x="3799181" y="689730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63238" y="3327908"/>
            <a:ext cx="27806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10540" marR="5080" indent="-498475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Concurrent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data transfer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over  heterogenous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95695" y="2128070"/>
            <a:ext cx="1556385" cy="259079"/>
            <a:chOff x="5295695" y="2128070"/>
            <a:chExt cx="1556385" cy="259079"/>
          </a:xfrm>
        </p:grpSpPr>
        <p:sp>
          <p:nvSpPr>
            <p:cNvPr id="13" name="object 13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295695" y="3509962"/>
            <a:ext cx="1556385" cy="259079"/>
            <a:chOff x="5295695" y="3509962"/>
            <a:chExt cx="1556385" cy="259079"/>
          </a:xfrm>
        </p:grpSpPr>
        <p:sp>
          <p:nvSpPr>
            <p:cNvPr id="16" name="object 16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9518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How </a:t>
            </a:r>
            <a:r>
              <a:rPr dirty="0" spc="-5"/>
              <a:t>Blink </a:t>
            </a:r>
            <a:r>
              <a:rPr dirty="0"/>
              <a:t>handles </a:t>
            </a:r>
            <a:r>
              <a:rPr dirty="0" spc="-5"/>
              <a:t>topology</a:t>
            </a:r>
            <a:r>
              <a:rPr dirty="0" spc="-50"/>
              <a:t> </a:t>
            </a:r>
            <a:r>
              <a:rPr dirty="0" spc="-15"/>
              <a:t>heterogeneity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264362"/>
            <a:ext cx="3874135" cy="7251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213360" rIns="0" bIns="0" rtlCol="0" vert="horz">
            <a:spAutoFit/>
          </a:bodyPr>
          <a:lstStyle/>
          <a:p>
            <a:pPr marL="1071245">
              <a:lnSpc>
                <a:spcPct val="100000"/>
              </a:lnSpc>
              <a:spcBef>
                <a:spcPts val="16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heterogeneity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520580"/>
            <a:ext cx="3874135" cy="7251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034415" marR="144145" indent="-882650">
              <a:lnSpc>
                <a:spcPts val="2090"/>
              </a:lnSpc>
              <a:spcBef>
                <a:spcPts val="72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Fragmentation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 multi-tenant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clusters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(irregular topology)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29295" y="1904773"/>
            <a:ext cx="3847465" cy="737870"/>
            <a:chOff x="7429295" y="1904773"/>
            <a:chExt cx="3847465" cy="737870"/>
          </a:xfrm>
        </p:grpSpPr>
        <p:sp>
          <p:nvSpPr>
            <p:cNvPr id="6" name="object 6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5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1"/>
                  </a:lnTo>
                  <a:lnTo>
                    <a:pt x="73814" y="715632"/>
                  </a:lnTo>
                  <a:lnTo>
                    <a:pt x="120858" y="725130"/>
                  </a:lnTo>
                  <a:lnTo>
                    <a:pt x="3713722" y="725130"/>
                  </a:lnTo>
                  <a:lnTo>
                    <a:pt x="3760765" y="715632"/>
                  </a:lnTo>
                  <a:lnTo>
                    <a:pt x="3799181" y="689731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5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20062" y="1142491"/>
            <a:ext cx="97047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0965" algn="l"/>
              </a:tabLst>
            </a:pPr>
            <a:r>
              <a:rPr dirty="0" sz="2400" spc="-30">
                <a:latin typeface="Calibri"/>
                <a:cs typeface="Calibri"/>
              </a:rPr>
              <a:t>Topology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Heterogeneity	</a:t>
            </a:r>
            <a:r>
              <a:rPr dirty="0" baseline="1157" sz="3600" spc="-7">
                <a:solidFill>
                  <a:srgbClr val="4472C4"/>
                </a:solidFill>
                <a:latin typeface="Calibri"/>
                <a:cs typeface="Calibri"/>
              </a:rPr>
              <a:t>Blink</a:t>
            </a:r>
            <a:endParaRPr baseline="1157"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tabLst>
                <a:tab pos="637222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configurations	Probe available links 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job run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29295" y="3258012"/>
            <a:ext cx="3847465" cy="737870"/>
            <a:chOff x="7429295" y="3258012"/>
            <a:chExt cx="3847465" cy="737870"/>
          </a:xfrm>
        </p:grpSpPr>
        <p:sp>
          <p:nvSpPr>
            <p:cNvPr id="10" name="object 10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0"/>
                  </a:lnTo>
                  <a:lnTo>
                    <a:pt x="73814" y="715631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1"/>
                  </a:lnTo>
                  <a:lnTo>
                    <a:pt x="3799181" y="689730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63238" y="3327908"/>
            <a:ext cx="27806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10540" marR="5080" indent="-498475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Concurrent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data transfer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over  heterogenous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29295" y="4514230"/>
            <a:ext cx="3847465" cy="737870"/>
            <a:chOff x="7429295" y="4514230"/>
            <a:chExt cx="3847465" cy="737870"/>
          </a:xfrm>
        </p:grpSpPr>
        <p:sp>
          <p:nvSpPr>
            <p:cNvPr id="14" name="object 14"/>
            <p:cNvSpPr/>
            <p:nvPr/>
          </p:nvSpPr>
          <p:spPr>
            <a:xfrm>
              <a:off x="7435645" y="4520580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0"/>
                  </a:lnTo>
                  <a:lnTo>
                    <a:pt x="73814" y="715631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1"/>
                  </a:lnTo>
                  <a:lnTo>
                    <a:pt x="3799181" y="689730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5645" y="4520580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87997" y="4583683"/>
            <a:ext cx="332994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715645" marR="5080" indent="-7035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Spanning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(v.s.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Rings)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 more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flexible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optimal.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95695" y="2128070"/>
            <a:ext cx="1556385" cy="259079"/>
            <a:chOff x="5295695" y="2128070"/>
            <a:chExt cx="1556385" cy="259079"/>
          </a:xfrm>
        </p:grpSpPr>
        <p:sp>
          <p:nvSpPr>
            <p:cNvPr id="18" name="object 18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295695" y="3509962"/>
            <a:ext cx="1556385" cy="259079"/>
            <a:chOff x="5295695" y="3509962"/>
            <a:chExt cx="1556385" cy="259079"/>
          </a:xfrm>
        </p:grpSpPr>
        <p:sp>
          <p:nvSpPr>
            <p:cNvPr id="21" name="object 21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295695" y="4753889"/>
            <a:ext cx="1556385" cy="259079"/>
            <a:chOff x="5295695" y="4753889"/>
            <a:chExt cx="1556385" cy="259079"/>
          </a:xfrm>
        </p:grpSpPr>
        <p:sp>
          <p:nvSpPr>
            <p:cNvPr id="24" name="object 24"/>
            <p:cNvSpPr/>
            <p:nvPr/>
          </p:nvSpPr>
          <p:spPr>
            <a:xfrm>
              <a:off x="5302045" y="4760239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02045" y="4760239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9518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How </a:t>
            </a:r>
            <a:r>
              <a:rPr dirty="0" spc="-5"/>
              <a:t>Blink </a:t>
            </a:r>
            <a:r>
              <a:rPr dirty="0"/>
              <a:t>handles </a:t>
            </a:r>
            <a:r>
              <a:rPr dirty="0" spc="-5"/>
              <a:t>topology</a:t>
            </a:r>
            <a:r>
              <a:rPr dirty="0" spc="-50"/>
              <a:t> </a:t>
            </a:r>
            <a:r>
              <a:rPr dirty="0" spc="-15"/>
              <a:t>heterogeneity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264362"/>
            <a:ext cx="3874135" cy="7251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213360" rIns="0" bIns="0" rtlCol="0" vert="horz">
            <a:spAutoFit/>
          </a:bodyPr>
          <a:lstStyle/>
          <a:p>
            <a:pPr marL="1071245">
              <a:lnSpc>
                <a:spcPct val="100000"/>
              </a:lnSpc>
              <a:spcBef>
                <a:spcPts val="16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heterogeneity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520580"/>
            <a:ext cx="3874135" cy="7251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034415" marR="144145" indent="-882650">
              <a:lnSpc>
                <a:spcPts val="2090"/>
              </a:lnSpc>
              <a:spcBef>
                <a:spcPts val="72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Fragmentation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 multi-tenant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clusters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(irregular topology)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29295" y="1904773"/>
            <a:ext cx="3847465" cy="737870"/>
            <a:chOff x="7429295" y="1904773"/>
            <a:chExt cx="3847465" cy="737870"/>
          </a:xfrm>
        </p:grpSpPr>
        <p:sp>
          <p:nvSpPr>
            <p:cNvPr id="6" name="object 6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5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1"/>
                  </a:lnTo>
                  <a:lnTo>
                    <a:pt x="73814" y="715632"/>
                  </a:lnTo>
                  <a:lnTo>
                    <a:pt x="120858" y="725130"/>
                  </a:lnTo>
                  <a:lnTo>
                    <a:pt x="3713722" y="725130"/>
                  </a:lnTo>
                  <a:lnTo>
                    <a:pt x="3760765" y="715632"/>
                  </a:lnTo>
                  <a:lnTo>
                    <a:pt x="3799181" y="689731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5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35645" y="1911123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69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20062" y="1142491"/>
            <a:ext cx="97047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0965" algn="l"/>
              </a:tabLst>
            </a:pPr>
            <a:r>
              <a:rPr dirty="0" sz="2400" spc="-30">
                <a:latin typeface="Calibri"/>
                <a:cs typeface="Calibri"/>
              </a:rPr>
              <a:t>Topology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Heterogeneity	</a:t>
            </a:r>
            <a:r>
              <a:rPr dirty="0" baseline="1157" sz="3600" spc="-7">
                <a:solidFill>
                  <a:srgbClr val="4472C4"/>
                </a:solidFill>
                <a:latin typeface="Calibri"/>
                <a:cs typeface="Calibri"/>
              </a:rPr>
              <a:t>Blink</a:t>
            </a:r>
            <a:endParaRPr baseline="1157"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tabLst>
                <a:tab pos="637222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configurations	Probe available links 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job run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29295" y="3258012"/>
            <a:ext cx="3847465" cy="737870"/>
            <a:chOff x="7429295" y="3258012"/>
            <a:chExt cx="3847465" cy="737870"/>
          </a:xfrm>
        </p:grpSpPr>
        <p:sp>
          <p:nvSpPr>
            <p:cNvPr id="10" name="object 10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0"/>
                  </a:lnTo>
                  <a:lnTo>
                    <a:pt x="73814" y="715631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1"/>
                  </a:lnTo>
                  <a:lnTo>
                    <a:pt x="3799181" y="689730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5645" y="3264362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63238" y="3327908"/>
            <a:ext cx="27806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10540" marR="5080" indent="-498475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Concurrent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data transfer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over  heterogenous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29295" y="4514230"/>
            <a:ext cx="3847465" cy="737870"/>
            <a:chOff x="7429295" y="4514230"/>
            <a:chExt cx="3847465" cy="737870"/>
          </a:xfrm>
        </p:grpSpPr>
        <p:sp>
          <p:nvSpPr>
            <p:cNvPr id="14" name="object 14"/>
            <p:cNvSpPr/>
            <p:nvPr/>
          </p:nvSpPr>
          <p:spPr>
            <a:xfrm>
              <a:off x="7435645" y="4520580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4"/>
                  </a:lnTo>
                  <a:lnTo>
                    <a:pt x="35398" y="689730"/>
                  </a:lnTo>
                  <a:lnTo>
                    <a:pt x="73814" y="715631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1"/>
                  </a:lnTo>
                  <a:lnTo>
                    <a:pt x="3799181" y="689730"/>
                  </a:lnTo>
                  <a:lnTo>
                    <a:pt x="3825082" y="651314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5645" y="4520580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87997" y="4583683"/>
            <a:ext cx="332994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715645" marR="5080" indent="-7035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Spanning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(v.s.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Rings)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 more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flexible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optimal.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95695" y="2128070"/>
            <a:ext cx="1556385" cy="259079"/>
            <a:chOff x="5295695" y="2128070"/>
            <a:chExt cx="1556385" cy="259079"/>
          </a:xfrm>
        </p:grpSpPr>
        <p:sp>
          <p:nvSpPr>
            <p:cNvPr id="18" name="object 18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02045" y="2134420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80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295695" y="3509962"/>
            <a:ext cx="1556385" cy="259079"/>
            <a:chOff x="5295695" y="3509962"/>
            <a:chExt cx="1556385" cy="259079"/>
          </a:xfrm>
        </p:grpSpPr>
        <p:sp>
          <p:nvSpPr>
            <p:cNvPr id="21" name="object 21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02045" y="3516312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295695" y="4753889"/>
            <a:ext cx="1556385" cy="259079"/>
            <a:chOff x="5295695" y="4753889"/>
            <a:chExt cx="1556385" cy="259079"/>
          </a:xfrm>
        </p:grpSpPr>
        <p:sp>
          <p:nvSpPr>
            <p:cNvPr id="24" name="object 24"/>
            <p:cNvSpPr/>
            <p:nvPr/>
          </p:nvSpPr>
          <p:spPr>
            <a:xfrm>
              <a:off x="5302045" y="4760239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1420761" y="0"/>
                  </a:moveTo>
                  <a:lnTo>
                    <a:pt x="1420761" y="61451"/>
                  </a:lnTo>
                  <a:lnTo>
                    <a:pt x="0" y="61451"/>
                  </a:lnTo>
                  <a:lnTo>
                    <a:pt x="0" y="184355"/>
                  </a:lnTo>
                  <a:lnTo>
                    <a:pt x="1420761" y="184355"/>
                  </a:lnTo>
                  <a:lnTo>
                    <a:pt x="1420761" y="245807"/>
                  </a:lnTo>
                  <a:lnTo>
                    <a:pt x="1543664" y="122904"/>
                  </a:lnTo>
                  <a:lnTo>
                    <a:pt x="142076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02045" y="4760239"/>
              <a:ext cx="1543685" cy="246379"/>
            </a:xfrm>
            <a:custGeom>
              <a:avLst/>
              <a:gdLst/>
              <a:ahLst/>
              <a:cxnLst/>
              <a:rect l="l" t="t" r="r" b="b"/>
              <a:pathLst>
                <a:path w="1543684" h="246379">
                  <a:moveTo>
                    <a:pt x="0" y="61451"/>
                  </a:moveTo>
                  <a:lnTo>
                    <a:pt x="1420762" y="61451"/>
                  </a:lnTo>
                  <a:lnTo>
                    <a:pt x="1420762" y="0"/>
                  </a:lnTo>
                  <a:lnTo>
                    <a:pt x="1543664" y="122904"/>
                  </a:lnTo>
                  <a:lnTo>
                    <a:pt x="1420762" y="245807"/>
                  </a:lnTo>
                  <a:lnTo>
                    <a:pt x="1420762" y="184355"/>
                  </a:lnTo>
                  <a:lnTo>
                    <a:pt x="0" y="184355"/>
                  </a:lnTo>
                  <a:lnTo>
                    <a:pt x="0" y="614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5295695" y="5828826"/>
            <a:ext cx="1556385" cy="621665"/>
            <a:chOff x="5295695" y="5828826"/>
            <a:chExt cx="1556385" cy="621665"/>
          </a:xfrm>
        </p:grpSpPr>
        <p:sp>
          <p:nvSpPr>
            <p:cNvPr id="27" name="object 27"/>
            <p:cNvSpPr/>
            <p:nvPr/>
          </p:nvSpPr>
          <p:spPr>
            <a:xfrm>
              <a:off x="5302045" y="5835176"/>
              <a:ext cx="1543685" cy="608965"/>
            </a:xfrm>
            <a:custGeom>
              <a:avLst/>
              <a:gdLst/>
              <a:ahLst/>
              <a:cxnLst/>
              <a:rect l="l" t="t" r="r" b="b"/>
              <a:pathLst>
                <a:path w="1543684" h="608964">
                  <a:moveTo>
                    <a:pt x="1239479" y="0"/>
                  </a:moveTo>
                  <a:lnTo>
                    <a:pt x="1239479" y="152092"/>
                  </a:lnTo>
                  <a:lnTo>
                    <a:pt x="0" y="152092"/>
                  </a:lnTo>
                  <a:lnTo>
                    <a:pt x="0" y="456279"/>
                  </a:lnTo>
                  <a:lnTo>
                    <a:pt x="1239479" y="456279"/>
                  </a:lnTo>
                  <a:lnTo>
                    <a:pt x="1239479" y="608372"/>
                  </a:lnTo>
                  <a:lnTo>
                    <a:pt x="1543664" y="304186"/>
                  </a:lnTo>
                  <a:lnTo>
                    <a:pt x="123947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02045" y="5835176"/>
              <a:ext cx="1543685" cy="608965"/>
            </a:xfrm>
            <a:custGeom>
              <a:avLst/>
              <a:gdLst/>
              <a:ahLst/>
              <a:cxnLst/>
              <a:rect l="l" t="t" r="r" b="b"/>
              <a:pathLst>
                <a:path w="1543684" h="608964">
                  <a:moveTo>
                    <a:pt x="0" y="152092"/>
                  </a:moveTo>
                  <a:lnTo>
                    <a:pt x="1239479" y="152092"/>
                  </a:lnTo>
                  <a:lnTo>
                    <a:pt x="1239479" y="0"/>
                  </a:lnTo>
                  <a:lnTo>
                    <a:pt x="1543664" y="304186"/>
                  </a:lnTo>
                  <a:lnTo>
                    <a:pt x="1239479" y="608372"/>
                  </a:lnTo>
                  <a:lnTo>
                    <a:pt x="1239479" y="456279"/>
                  </a:lnTo>
                  <a:lnTo>
                    <a:pt x="0" y="456279"/>
                  </a:lnTo>
                  <a:lnTo>
                    <a:pt x="0" y="15209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731828" y="5976620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29295" y="5770447"/>
            <a:ext cx="3847465" cy="737870"/>
            <a:chOff x="7429295" y="5770447"/>
            <a:chExt cx="3847465" cy="737870"/>
          </a:xfrm>
        </p:grpSpPr>
        <p:sp>
          <p:nvSpPr>
            <p:cNvPr id="31" name="object 31"/>
            <p:cNvSpPr/>
            <p:nvPr/>
          </p:nvSpPr>
          <p:spPr>
            <a:xfrm>
              <a:off x="7435645" y="5776797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3713722" y="0"/>
                  </a:moveTo>
                  <a:lnTo>
                    <a:pt x="120858" y="0"/>
                  </a:lnTo>
                  <a:lnTo>
                    <a:pt x="73814" y="9497"/>
                  </a:lnTo>
                  <a:lnTo>
                    <a:pt x="35398" y="35398"/>
                  </a:lnTo>
                  <a:lnTo>
                    <a:pt x="9497" y="73814"/>
                  </a:lnTo>
                  <a:lnTo>
                    <a:pt x="0" y="120858"/>
                  </a:lnTo>
                  <a:lnTo>
                    <a:pt x="0" y="604271"/>
                  </a:lnTo>
                  <a:lnTo>
                    <a:pt x="9497" y="651315"/>
                  </a:lnTo>
                  <a:lnTo>
                    <a:pt x="35398" y="689731"/>
                  </a:lnTo>
                  <a:lnTo>
                    <a:pt x="73814" y="715632"/>
                  </a:lnTo>
                  <a:lnTo>
                    <a:pt x="120858" y="725129"/>
                  </a:lnTo>
                  <a:lnTo>
                    <a:pt x="3713722" y="725129"/>
                  </a:lnTo>
                  <a:lnTo>
                    <a:pt x="3760765" y="715632"/>
                  </a:lnTo>
                  <a:lnTo>
                    <a:pt x="3799181" y="689731"/>
                  </a:lnTo>
                  <a:lnTo>
                    <a:pt x="3825082" y="651315"/>
                  </a:lnTo>
                  <a:lnTo>
                    <a:pt x="3834579" y="604271"/>
                  </a:lnTo>
                  <a:lnTo>
                    <a:pt x="3834579" y="120858"/>
                  </a:lnTo>
                  <a:lnTo>
                    <a:pt x="3825082" y="73814"/>
                  </a:lnTo>
                  <a:lnTo>
                    <a:pt x="3799181" y="35398"/>
                  </a:lnTo>
                  <a:lnTo>
                    <a:pt x="3760765" y="9497"/>
                  </a:lnTo>
                  <a:lnTo>
                    <a:pt x="37137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35645" y="5776797"/>
              <a:ext cx="3834765" cy="725170"/>
            </a:xfrm>
            <a:custGeom>
              <a:avLst/>
              <a:gdLst/>
              <a:ahLst/>
              <a:cxnLst/>
              <a:rect l="l" t="t" r="r" b="b"/>
              <a:pathLst>
                <a:path w="3834765" h="725170">
                  <a:moveTo>
                    <a:pt x="0" y="120858"/>
                  </a:moveTo>
                  <a:lnTo>
                    <a:pt x="9497" y="73814"/>
                  </a:lnTo>
                  <a:lnTo>
                    <a:pt x="35398" y="35398"/>
                  </a:lnTo>
                  <a:lnTo>
                    <a:pt x="73814" y="9497"/>
                  </a:lnTo>
                  <a:lnTo>
                    <a:pt x="120858" y="0"/>
                  </a:lnTo>
                  <a:lnTo>
                    <a:pt x="3713722" y="0"/>
                  </a:lnTo>
                  <a:lnTo>
                    <a:pt x="3760765" y="9497"/>
                  </a:lnTo>
                  <a:lnTo>
                    <a:pt x="3799181" y="35398"/>
                  </a:lnTo>
                  <a:lnTo>
                    <a:pt x="3825082" y="73814"/>
                  </a:lnTo>
                  <a:lnTo>
                    <a:pt x="3834580" y="120858"/>
                  </a:lnTo>
                  <a:lnTo>
                    <a:pt x="3834580" y="604271"/>
                  </a:lnTo>
                  <a:lnTo>
                    <a:pt x="3825082" y="651315"/>
                  </a:lnTo>
                  <a:lnTo>
                    <a:pt x="3799181" y="689731"/>
                  </a:lnTo>
                  <a:lnTo>
                    <a:pt x="3760765" y="715632"/>
                  </a:lnTo>
                  <a:lnTo>
                    <a:pt x="3713722" y="725130"/>
                  </a:lnTo>
                  <a:lnTo>
                    <a:pt x="120858" y="725130"/>
                  </a:lnTo>
                  <a:lnTo>
                    <a:pt x="73814" y="715632"/>
                  </a:lnTo>
                  <a:lnTo>
                    <a:pt x="35398" y="689731"/>
                  </a:lnTo>
                  <a:lnTo>
                    <a:pt x="9497" y="651315"/>
                  </a:lnTo>
                  <a:lnTo>
                    <a:pt x="0" y="604271"/>
                  </a:lnTo>
                  <a:lnTo>
                    <a:pt x="0" y="12085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832205" y="5839459"/>
            <a:ext cx="304228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5334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NCCL-compatible API, seamless 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TF,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PyTorch,</a:t>
            </a: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22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Blink</a:t>
            </a:r>
            <a:r>
              <a:rPr dirty="0" spc="-80"/>
              <a:t> </a:t>
            </a:r>
            <a:r>
              <a:rPr dirty="0" spc="-1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62" y="2011282"/>
            <a:ext cx="12063095" cy="3200400"/>
            <a:chOff x="8862" y="2011282"/>
            <a:chExt cx="12063095" cy="3200400"/>
          </a:xfrm>
        </p:grpSpPr>
        <p:sp>
          <p:nvSpPr>
            <p:cNvPr id="4" name="object 4"/>
            <p:cNvSpPr/>
            <p:nvPr/>
          </p:nvSpPr>
          <p:spPr>
            <a:xfrm>
              <a:off x="66744" y="2344306"/>
              <a:ext cx="12005115" cy="2545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150" y="2025569"/>
              <a:ext cx="1794510" cy="3171825"/>
            </a:xfrm>
            <a:custGeom>
              <a:avLst/>
              <a:gdLst/>
              <a:ahLst/>
              <a:cxnLst/>
              <a:rect l="l" t="t" r="r" b="b"/>
              <a:pathLst>
                <a:path w="1794510" h="3171825">
                  <a:moveTo>
                    <a:pt x="0" y="0"/>
                  </a:moveTo>
                  <a:lnTo>
                    <a:pt x="1794076" y="0"/>
                  </a:lnTo>
                  <a:lnTo>
                    <a:pt x="1794076" y="3171463"/>
                  </a:lnTo>
                  <a:lnTo>
                    <a:pt x="0" y="317146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22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Blink</a:t>
            </a:r>
            <a:r>
              <a:rPr dirty="0" spc="-80"/>
              <a:t> </a:t>
            </a:r>
            <a:r>
              <a:rPr dirty="0" spc="-1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44" y="2104410"/>
            <a:ext cx="12005310" cy="2785110"/>
            <a:chOff x="66744" y="2104410"/>
            <a:chExt cx="12005310" cy="2785110"/>
          </a:xfrm>
        </p:grpSpPr>
        <p:sp>
          <p:nvSpPr>
            <p:cNvPr id="4" name="object 4"/>
            <p:cNvSpPr/>
            <p:nvPr/>
          </p:nvSpPr>
          <p:spPr>
            <a:xfrm>
              <a:off x="66744" y="2344306"/>
              <a:ext cx="12005115" cy="2545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1354" y="3585753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 h="0">
                  <a:moveTo>
                    <a:pt x="0" y="0"/>
                  </a:moveTo>
                  <a:lnTo>
                    <a:pt x="1858297" y="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51354" y="2113935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 h="0">
                  <a:moveTo>
                    <a:pt x="0" y="0"/>
                  </a:moveTo>
                  <a:lnTo>
                    <a:pt x="1858297" y="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09651" y="2113935"/>
              <a:ext cx="0" cy="1471930"/>
            </a:xfrm>
            <a:custGeom>
              <a:avLst/>
              <a:gdLst/>
              <a:ahLst/>
              <a:cxnLst/>
              <a:rect l="l" t="t" r="r" b="b"/>
              <a:pathLst>
                <a:path w="0" h="1471929">
                  <a:moveTo>
                    <a:pt x="0" y="0"/>
                  </a:moveTo>
                  <a:lnTo>
                    <a:pt x="1" y="14718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51354" y="2113935"/>
              <a:ext cx="0" cy="1471930"/>
            </a:xfrm>
            <a:custGeom>
              <a:avLst/>
              <a:gdLst/>
              <a:ahLst/>
              <a:cxnLst/>
              <a:rect l="l" t="t" r="r" b="b"/>
              <a:pathLst>
                <a:path w="0" h="1471929">
                  <a:moveTo>
                    <a:pt x="0" y="0"/>
                  </a:moveTo>
                  <a:lnTo>
                    <a:pt x="1" y="14718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956"/>
            <a:ext cx="8775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Broadcast </a:t>
            </a:r>
            <a:r>
              <a:rPr dirty="0" spc="-5"/>
              <a:t>comparison </a:t>
            </a:r>
            <a:r>
              <a:rPr dirty="0" spc="-65"/>
              <a:t>(Trees </a:t>
            </a:r>
            <a:r>
              <a:rPr dirty="0" spc="-100"/>
              <a:t>v.s.</a:t>
            </a:r>
            <a:r>
              <a:rPr dirty="0" spc="65"/>
              <a:t> </a:t>
            </a:r>
            <a:r>
              <a:rPr dirty="0" spc="-5"/>
              <a:t>Rings)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66630" y="2060272"/>
            <a:ext cx="3977640" cy="2329180"/>
            <a:chOff x="3866630" y="2060272"/>
            <a:chExt cx="3977640" cy="2329180"/>
          </a:xfrm>
        </p:grpSpPr>
        <p:sp>
          <p:nvSpPr>
            <p:cNvPr id="4" name="object 4"/>
            <p:cNvSpPr/>
            <p:nvPr/>
          </p:nvSpPr>
          <p:spPr>
            <a:xfrm>
              <a:off x="3876155" y="2069799"/>
              <a:ext cx="3958336" cy="221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1393" y="2065035"/>
              <a:ext cx="3968115" cy="2319655"/>
            </a:xfrm>
            <a:custGeom>
              <a:avLst/>
              <a:gdLst/>
              <a:ahLst/>
              <a:cxnLst/>
              <a:rect l="l" t="t" r="r" b="b"/>
              <a:pathLst>
                <a:path w="3968115" h="2319654">
                  <a:moveTo>
                    <a:pt x="0" y="0"/>
                  </a:moveTo>
                  <a:lnTo>
                    <a:pt x="3967861" y="0"/>
                  </a:lnTo>
                  <a:lnTo>
                    <a:pt x="3967861" y="2319521"/>
                  </a:lnTo>
                  <a:lnTo>
                    <a:pt x="0" y="23195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183234" y="4690364"/>
            <a:ext cx="1492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6-GPU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9211" y="2660543"/>
            <a:ext cx="7378700" cy="1986280"/>
            <a:chOff x="2159211" y="2660543"/>
            <a:chExt cx="7378700" cy="1986280"/>
          </a:xfrm>
        </p:grpSpPr>
        <p:sp>
          <p:nvSpPr>
            <p:cNvPr id="3" name="object 3"/>
            <p:cNvSpPr/>
            <p:nvPr/>
          </p:nvSpPr>
          <p:spPr>
            <a:xfrm>
              <a:off x="2159211" y="2660543"/>
              <a:ext cx="7378268" cy="1985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04985" y="2868853"/>
              <a:ext cx="6505575" cy="1055370"/>
            </a:xfrm>
            <a:custGeom>
              <a:avLst/>
              <a:gdLst/>
              <a:ahLst/>
              <a:cxnLst/>
              <a:rect l="l" t="t" r="r" b="b"/>
              <a:pathLst>
                <a:path w="6505575" h="1055370">
                  <a:moveTo>
                    <a:pt x="84175" y="621919"/>
                  </a:moveTo>
                  <a:lnTo>
                    <a:pt x="0" y="608749"/>
                  </a:lnTo>
                  <a:lnTo>
                    <a:pt x="39966" y="683983"/>
                  </a:lnTo>
                  <a:lnTo>
                    <a:pt x="60223" y="655535"/>
                  </a:lnTo>
                  <a:lnTo>
                    <a:pt x="70573" y="662901"/>
                  </a:lnTo>
                  <a:lnTo>
                    <a:pt x="74256" y="657733"/>
                  </a:lnTo>
                  <a:lnTo>
                    <a:pt x="63919" y="650367"/>
                  </a:lnTo>
                  <a:lnTo>
                    <a:pt x="69164" y="643001"/>
                  </a:lnTo>
                  <a:lnTo>
                    <a:pt x="84175" y="621919"/>
                  </a:lnTo>
                  <a:close/>
                </a:path>
                <a:path w="6505575" h="1055370">
                  <a:moveTo>
                    <a:pt x="110464" y="683526"/>
                  </a:moveTo>
                  <a:lnTo>
                    <a:pt x="89776" y="668782"/>
                  </a:lnTo>
                  <a:lnTo>
                    <a:pt x="86093" y="673963"/>
                  </a:lnTo>
                  <a:lnTo>
                    <a:pt x="106781" y="688695"/>
                  </a:lnTo>
                  <a:lnTo>
                    <a:pt x="110464" y="683526"/>
                  </a:lnTo>
                  <a:close/>
                </a:path>
                <a:path w="6505575" h="1055370">
                  <a:moveTo>
                    <a:pt x="146672" y="709307"/>
                  </a:moveTo>
                  <a:lnTo>
                    <a:pt x="125984" y="694575"/>
                  </a:lnTo>
                  <a:lnTo>
                    <a:pt x="122301" y="699744"/>
                  </a:lnTo>
                  <a:lnTo>
                    <a:pt x="142989" y="714476"/>
                  </a:lnTo>
                  <a:lnTo>
                    <a:pt x="146672" y="709307"/>
                  </a:lnTo>
                  <a:close/>
                </a:path>
                <a:path w="6505575" h="1055370">
                  <a:moveTo>
                    <a:pt x="182867" y="735101"/>
                  </a:moveTo>
                  <a:lnTo>
                    <a:pt x="162179" y="720356"/>
                  </a:lnTo>
                  <a:lnTo>
                    <a:pt x="158496" y="725538"/>
                  </a:lnTo>
                  <a:lnTo>
                    <a:pt x="179184" y="740270"/>
                  </a:lnTo>
                  <a:lnTo>
                    <a:pt x="182867" y="735101"/>
                  </a:lnTo>
                  <a:close/>
                </a:path>
                <a:path w="6505575" h="1055370">
                  <a:moveTo>
                    <a:pt x="219075" y="760882"/>
                  </a:moveTo>
                  <a:lnTo>
                    <a:pt x="198386" y="746150"/>
                  </a:lnTo>
                  <a:lnTo>
                    <a:pt x="194703" y="751319"/>
                  </a:lnTo>
                  <a:lnTo>
                    <a:pt x="215392" y="766051"/>
                  </a:lnTo>
                  <a:lnTo>
                    <a:pt x="219075" y="760882"/>
                  </a:lnTo>
                  <a:close/>
                </a:path>
                <a:path w="6505575" h="1055370">
                  <a:moveTo>
                    <a:pt x="255282" y="786676"/>
                  </a:moveTo>
                  <a:lnTo>
                    <a:pt x="234594" y="771931"/>
                  </a:lnTo>
                  <a:lnTo>
                    <a:pt x="230911" y="777113"/>
                  </a:lnTo>
                  <a:lnTo>
                    <a:pt x="251599" y="791845"/>
                  </a:lnTo>
                  <a:lnTo>
                    <a:pt x="255282" y="786676"/>
                  </a:lnTo>
                  <a:close/>
                </a:path>
                <a:path w="6505575" h="1055370">
                  <a:moveTo>
                    <a:pt x="291490" y="812457"/>
                  </a:moveTo>
                  <a:lnTo>
                    <a:pt x="270802" y="797725"/>
                  </a:lnTo>
                  <a:lnTo>
                    <a:pt x="267119" y="802894"/>
                  </a:lnTo>
                  <a:lnTo>
                    <a:pt x="287807" y="817626"/>
                  </a:lnTo>
                  <a:lnTo>
                    <a:pt x="291490" y="812457"/>
                  </a:lnTo>
                  <a:close/>
                </a:path>
                <a:path w="6505575" h="1055370">
                  <a:moveTo>
                    <a:pt x="327698" y="838250"/>
                  </a:moveTo>
                  <a:lnTo>
                    <a:pt x="307009" y="823506"/>
                  </a:lnTo>
                  <a:lnTo>
                    <a:pt x="303326" y="828687"/>
                  </a:lnTo>
                  <a:lnTo>
                    <a:pt x="324015" y="843419"/>
                  </a:lnTo>
                  <a:lnTo>
                    <a:pt x="327698" y="838250"/>
                  </a:lnTo>
                  <a:close/>
                </a:path>
                <a:path w="6505575" h="1055370">
                  <a:moveTo>
                    <a:pt x="363893" y="864031"/>
                  </a:moveTo>
                  <a:lnTo>
                    <a:pt x="343204" y="849299"/>
                  </a:lnTo>
                  <a:lnTo>
                    <a:pt x="339521" y="854468"/>
                  </a:lnTo>
                  <a:lnTo>
                    <a:pt x="360210" y="869200"/>
                  </a:lnTo>
                  <a:lnTo>
                    <a:pt x="363893" y="864031"/>
                  </a:lnTo>
                  <a:close/>
                </a:path>
                <a:path w="6505575" h="1055370">
                  <a:moveTo>
                    <a:pt x="400100" y="889825"/>
                  </a:moveTo>
                  <a:lnTo>
                    <a:pt x="379412" y="875080"/>
                  </a:lnTo>
                  <a:lnTo>
                    <a:pt x="375729" y="880262"/>
                  </a:lnTo>
                  <a:lnTo>
                    <a:pt x="396417" y="894994"/>
                  </a:lnTo>
                  <a:lnTo>
                    <a:pt x="400100" y="889825"/>
                  </a:lnTo>
                  <a:close/>
                </a:path>
                <a:path w="6505575" h="1055370">
                  <a:moveTo>
                    <a:pt x="436308" y="915606"/>
                  </a:moveTo>
                  <a:lnTo>
                    <a:pt x="415620" y="900874"/>
                  </a:lnTo>
                  <a:lnTo>
                    <a:pt x="411937" y="906043"/>
                  </a:lnTo>
                  <a:lnTo>
                    <a:pt x="432625" y="920775"/>
                  </a:lnTo>
                  <a:lnTo>
                    <a:pt x="436308" y="915606"/>
                  </a:lnTo>
                  <a:close/>
                </a:path>
                <a:path w="6505575" h="1055370">
                  <a:moveTo>
                    <a:pt x="472516" y="941400"/>
                  </a:moveTo>
                  <a:lnTo>
                    <a:pt x="451827" y="926655"/>
                  </a:lnTo>
                  <a:lnTo>
                    <a:pt x="448144" y="931837"/>
                  </a:lnTo>
                  <a:lnTo>
                    <a:pt x="468833" y="946569"/>
                  </a:lnTo>
                  <a:lnTo>
                    <a:pt x="472516" y="941400"/>
                  </a:lnTo>
                  <a:close/>
                </a:path>
                <a:path w="6505575" h="1055370">
                  <a:moveTo>
                    <a:pt x="508723" y="967181"/>
                  </a:moveTo>
                  <a:lnTo>
                    <a:pt x="488035" y="952449"/>
                  </a:lnTo>
                  <a:lnTo>
                    <a:pt x="484352" y="957618"/>
                  </a:lnTo>
                  <a:lnTo>
                    <a:pt x="505040" y="972350"/>
                  </a:lnTo>
                  <a:lnTo>
                    <a:pt x="508723" y="967181"/>
                  </a:lnTo>
                  <a:close/>
                </a:path>
                <a:path w="6505575" h="1055370">
                  <a:moveTo>
                    <a:pt x="544931" y="992974"/>
                  </a:moveTo>
                  <a:lnTo>
                    <a:pt x="524230" y="978230"/>
                  </a:lnTo>
                  <a:lnTo>
                    <a:pt x="520547" y="983411"/>
                  </a:lnTo>
                  <a:lnTo>
                    <a:pt x="541235" y="998143"/>
                  </a:lnTo>
                  <a:lnTo>
                    <a:pt x="544931" y="992974"/>
                  </a:lnTo>
                  <a:close/>
                </a:path>
                <a:path w="6505575" h="1055370">
                  <a:moveTo>
                    <a:pt x="626249" y="1054798"/>
                  </a:moveTo>
                  <a:lnTo>
                    <a:pt x="608063" y="1020546"/>
                  </a:lnTo>
                  <a:lnTo>
                    <a:pt x="586295" y="979551"/>
                  </a:lnTo>
                  <a:lnTo>
                    <a:pt x="566026" y="1007999"/>
                  </a:lnTo>
                  <a:lnTo>
                    <a:pt x="560438" y="1004023"/>
                  </a:lnTo>
                  <a:lnTo>
                    <a:pt x="556755" y="1009192"/>
                  </a:lnTo>
                  <a:lnTo>
                    <a:pt x="562343" y="1013180"/>
                  </a:lnTo>
                  <a:lnTo>
                    <a:pt x="542086" y="1041615"/>
                  </a:lnTo>
                  <a:lnTo>
                    <a:pt x="626249" y="1054798"/>
                  </a:lnTo>
                  <a:close/>
                </a:path>
                <a:path w="6505575" h="1055370">
                  <a:moveTo>
                    <a:pt x="1012926" y="108940"/>
                  </a:moveTo>
                  <a:lnTo>
                    <a:pt x="1006195" y="98183"/>
                  </a:lnTo>
                  <a:lnTo>
                    <a:pt x="1002652" y="100393"/>
                  </a:lnTo>
                  <a:lnTo>
                    <a:pt x="979982" y="116128"/>
                  </a:lnTo>
                  <a:lnTo>
                    <a:pt x="974369" y="120751"/>
                  </a:lnTo>
                  <a:lnTo>
                    <a:pt x="953566" y="96456"/>
                  </a:lnTo>
                  <a:lnTo>
                    <a:pt x="920457" y="174955"/>
                  </a:lnTo>
                  <a:lnTo>
                    <a:pt x="1003122" y="154343"/>
                  </a:lnTo>
                  <a:lnTo>
                    <a:pt x="989609" y="138557"/>
                  </a:lnTo>
                  <a:lnTo>
                    <a:pt x="982637" y="130403"/>
                  </a:lnTo>
                  <a:lnTo>
                    <a:pt x="987463" y="126415"/>
                  </a:lnTo>
                  <a:lnTo>
                    <a:pt x="987640" y="126276"/>
                  </a:lnTo>
                  <a:lnTo>
                    <a:pt x="987437" y="126415"/>
                  </a:lnTo>
                  <a:lnTo>
                    <a:pt x="987856" y="126098"/>
                  </a:lnTo>
                  <a:lnTo>
                    <a:pt x="987640" y="126276"/>
                  </a:lnTo>
                  <a:lnTo>
                    <a:pt x="987894" y="126098"/>
                  </a:lnTo>
                  <a:lnTo>
                    <a:pt x="1009523" y="111086"/>
                  </a:lnTo>
                  <a:lnTo>
                    <a:pt x="1012926" y="108940"/>
                  </a:lnTo>
                  <a:close/>
                </a:path>
                <a:path w="6505575" h="1055370">
                  <a:moveTo>
                    <a:pt x="1090244" y="67157"/>
                  </a:moveTo>
                  <a:lnTo>
                    <a:pt x="1085126" y="55537"/>
                  </a:lnTo>
                  <a:lnTo>
                    <a:pt x="1073416" y="60706"/>
                  </a:lnTo>
                  <a:lnTo>
                    <a:pt x="1049375" y="72707"/>
                  </a:lnTo>
                  <a:lnTo>
                    <a:pt x="1039139" y="78447"/>
                  </a:lnTo>
                  <a:lnTo>
                    <a:pt x="1045337" y="89522"/>
                  </a:lnTo>
                  <a:lnTo>
                    <a:pt x="1055192" y="84010"/>
                  </a:lnTo>
                  <a:lnTo>
                    <a:pt x="1078687" y="72263"/>
                  </a:lnTo>
                  <a:lnTo>
                    <a:pt x="1090244" y="67157"/>
                  </a:lnTo>
                  <a:close/>
                </a:path>
                <a:path w="6505575" h="1055370">
                  <a:moveTo>
                    <a:pt x="1173200" y="38633"/>
                  </a:moveTo>
                  <a:lnTo>
                    <a:pt x="1170063" y="26327"/>
                  </a:lnTo>
                  <a:lnTo>
                    <a:pt x="1147699" y="32029"/>
                  </a:lnTo>
                  <a:lnTo>
                    <a:pt x="1121041" y="41592"/>
                  </a:lnTo>
                  <a:lnTo>
                    <a:pt x="1125321" y="53555"/>
                  </a:lnTo>
                  <a:lnTo>
                    <a:pt x="1151216" y="44259"/>
                  </a:lnTo>
                  <a:lnTo>
                    <a:pt x="1151432" y="44183"/>
                  </a:lnTo>
                  <a:lnTo>
                    <a:pt x="1151813" y="44094"/>
                  </a:lnTo>
                  <a:lnTo>
                    <a:pt x="1173200" y="38633"/>
                  </a:lnTo>
                  <a:close/>
                </a:path>
                <a:path w="6505575" h="1055370">
                  <a:moveTo>
                    <a:pt x="1259370" y="23139"/>
                  </a:moveTo>
                  <a:lnTo>
                    <a:pt x="1258608" y="10464"/>
                  </a:lnTo>
                  <a:lnTo>
                    <a:pt x="1249997" y="10985"/>
                  </a:lnTo>
                  <a:lnTo>
                    <a:pt x="1207731" y="17614"/>
                  </a:lnTo>
                  <a:lnTo>
                    <a:pt x="1209700" y="30162"/>
                  </a:lnTo>
                  <a:lnTo>
                    <a:pt x="1251254" y="23647"/>
                  </a:lnTo>
                  <a:lnTo>
                    <a:pt x="1252143" y="23583"/>
                  </a:lnTo>
                  <a:lnTo>
                    <a:pt x="1259370" y="23139"/>
                  </a:lnTo>
                  <a:close/>
                </a:path>
                <a:path w="6505575" h="1055370">
                  <a:moveTo>
                    <a:pt x="1347622" y="20535"/>
                  </a:moveTo>
                  <a:lnTo>
                    <a:pt x="1301851" y="20561"/>
                  </a:lnTo>
                  <a:lnTo>
                    <a:pt x="1347558" y="22136"/>
                  </a:lnTo>
                  <a:lnTo>
                    <a:pt x="1347622" y="20535"/>
                  </a:lnTo>
                  <a:close/>
                </a:path>
                <a:path w="6505575" h="1055370">
                  <a:moveTo>
                    <a:pt x="1348003" y="9448"/>
                  </a:moveTo>
                  <a:lnTo>
                    <a:pt x="1301686" y="7848"/>
                  </a:lnTo>
                  <a:lnTo>
                    <a:pt x="1296631" y="8153"/>
                  </a:lnTo>
                  <a:lnTo>
                    <a:pt x="1297406" y="20828"/>
                  </a:lnTo>
                  <a:lnTo>
                    <a:pt x="1301851" y="20561"/>
                  </a:lnTo>
                  <a:lnTo>
                    <a:pt x="1301546" y="20548"/>
                  </a:lnTo>
                  <a:lnTo>
                    <a:pt x="1302156" y="20535"/>
                  </a:lnTo>
                  <a:lnTo>
                    <a:pt x="1347622" y="20535"/>
                  </a:lnTo>
                  <a:lnTo>
                    <a:pt x="1348003" y="9448"/>
                  </a:lnTo>
                  <a:close/>
                </a:path>
                <a:path w="6505575" h="1055370">
                  <a:moveTo>
                    <a:pt x="1436827" y="23926"/>
                  </a:moveTo>
                  <a:lnTo>
                    <a:pt x="1404213" y="16344"/>
                  </a:lnTo>
                  <a:lnTo>
                    <a:pt x="1386420" y="13995"/>
                  </a:lnTo>
                  <a:lnTo>
                    <a:pt x="1384769" y="26593"/>
                  </a:lnTo>
                  <a:lnTo>
                    <a:pt x="1401953" y="28854"/>
                  </a:lnTo>
                  <a:lnTo>
                    <a:pt x="1433944" y="36296"/>
                  </a:lnTo>
                  <a:lnTo>
                    <a:pt x="1435671" y="28892"/>
                  </a:lnTo>
                  <a:lnTo>
                    <a:pt x="1436827" y="23926"/>
                  </a:lnTo>
                  <a:close/>
                </a:path>
                <a:path w="6505575" h="1055370">
                  <a:moveTo>
                    <a:pt x="1521955" y="52654"/>
                  </a:moveTo>
                  <a:lnTo>
                    <a:pt x="1510233" y="47650"/>
                  </a:lnTo>
                  <a:lnTo>
                    <a:pt x="1503083" y="44602"/>
                  </a:lnTo>
                  <a:lnTo>
                    <a:pt x="1478876" y="35687"/>
                  </a:lnTo>
                  <a:lnTo>
                    <a:pt x="1473987" y="34150"/>
                  </a:lnTo>
                  <a:lnTo>
                    <a:pt x="1470202" y="46278"/>
                  </a:lnTo>
                  <a:lnTo>
                    <a:pt x="1474762" y="47701"/>
                  </a:lnTo>
                  <a:lnTo>
                    <a:pt x="1474914" y="47752"/>
                  </a:lnTo>
                  <a:lnTo>
                    <a:pt x="1498384" y="56400"/>
                  </a:lnTo>
                  <a:lnTo>
                    <a:pt x="1498511" y="56464"/>
                  </a:lnTo>
                  <a:lnTo>
                    <a:pt x="1516964" y="64338"/>
                  </a:lnTo>
                  <a:lnTo>
                    <a:pt x="1520380" y="56337"/>
                  </a:lnTo>
                  <a:lnTo>
                    <a:pt x="1521955" y="52654"/>
                  </a:lnTo>
                  <a:close/>
                </a:path>
                <a:path w="6505575" h="1055370">
                  <a:moveTo>
                    <a:pt x="1600657" y="96469"/>
                  </a:moveTo>
                  <a:lnTo>
                    <a:pt x="1595208" y="92659"/>
                  </a:lnTo>
                  <a:lnTo>
                    <a:pt x="1590382" y="89649"/>
                  </a:lnTo>
                  <a:lnTo>
                    <a:pt x="1572971" y="78790"/>
                  </a:lnTo>
                  <a:lnTo>
                    <a:pt x="1556702" y="69773"/>
                  </a:lnTo>
                  <a:lnTo>
                    <a:pt x="1550543" y="80873"/>
                  </a:lnTo>
                  <a:lnTo>
                    <a:pt x="1566519" y="89725"/>
                  </a:lnTo>
                  <a:lnTo>
                    <a:pt x="1566659" y="89814"/>
                  </a:lnTo>
                  <a:lnTo>
                    <a:pt x="1588198" y="103263"/>
                  </a:lnTo>
                  <a:lnTo>
                    <a:pt x="1588325" y="103352"/>
                  </a:lnTo>
                  <a:lnTo>
                    <a:pt x="1593380" y="106883"/>
                  </a:lnTo>
                  <a:lnTo>
                    <a:pt x="1595983" y="103162"/>
                  </a:lnTo>
                  <a:lnTo>
                    <a:pt x="1600657" y="96469"/>
                  </a:lnTo>
                  <a:close/>
                </a:path>
                <a:path w="6505575" h="1055370">
                  <a:moveTo>
                    <a:pt x="1672958" y="165011"/>
                  </a:moveTo>
                  <a:lnTo>
                    <a:pt x="1640662" y="86182"/>
                  </a:lnTo>
                  <a:lnTo>
                    <a:pt x="1590509" y="143560"/>
                  </a:lnTo>
                  <a:lnTo>
                    <a:pt x="1672958" y="165011"/>
                  </a:lnTo>
                  <a:close/>
                </a:path>
                <a:path w="6505575" h="1055370">
                  <a:moveTo>
                    <a:pt x="2047278" y="1042047"/>
                  </a:moveTo>
                  <a:lnTo>
                    <a:pt x="2032304" y="1020813"/>
                  </a:lnTo>
                  <a:lnTo>
                    <a:pt x="2027161" y="1013498"/>
                  </a:lnTo>
                  <a:lnTo>
                    <a:pt x="2037537" y="1006182"/>
                  </a:lnTo>
                  <a:lnTo>
                    <a:pt x="2033879" y="1000988"/>
                  </a:lnTo>
                  <a:lnTo>
                    <a:pt x="2023503" y="1008303"/>
                  </a:lnTo>
                  <a:lnTo>
                    <a:pt x="2003386" y="979754"/>
                  </a:lnTo>
                  <a:lnTo>
                    <a:pt x="1963039" y="1054798"/>
                  </a:lnTo>
                  <a:lnTo>
                    <a:pt x="2047278" y="1042047"/>
                  </a:lnTo>
                  <a:close/>
                </a:path>
                <a:path w="6505575" h="1055370">
                  <a:moveTo>
                    <a:pt x="2073871" y="980579"/>
                  </a:moveTo>
                  <a:lnTo>
                    <a:pt x="2070214" y="975385"/>
                  </a:lnTo>
                  <a:lnTo>
                    <a:pt x="2049449" y="990015"/>
                  </a:lnTo>
                  <a:lnTo>
                    <a:pt x="2053107" y="995210"/>
                  </a:lnTo>
                  <a:lnTo>
                    <a:pt x="2073871" y="980579"/>
                  </a:lnTo>
                  <a:close/>
                </a:path>
                <a:path w="6505575" h="1055370">
                  <a:moveTo>
                    <a:pt x="2110206" y="954976"/>
                  </a:moveTo>
                  <a:lnTo>
                    <a:pt x="2106549" y="949794"/>
                  </a:lnTo>
                  <a:lnTo>
                    <a:pt x="2085784" y="964425"/>
                  </a:lnTo>
                  <a:lnTo>
                    <a:pt x="2089442" y="969606"/>
                  </a:lnTo>
                  <a:lnTo>
                    <a:pt x="2110206" y="954976"/>
                  </a:lnTo>
                  <a:close/>
                </a:path>
                <a:path w="6505575" h="1055370">
                  <a:moveTo>
                    <a:pt x="2146541" y="929373"/>
                  </a:moveTo>
                  <a:lnTo>
                    <a:pt x="2142883" y="924191"/>
                  </a:lnTo>
                  <a:lnTo>
                    <a:pt x="2122119" y="938822"/>
                  </a:lnTo>
                  <a:lnTo>
                    <a:pt x="2125776" y="944003"/>
                  </a:lnTo>
                  <a:lnTo>
                    <a:pt x="2146541" y="929373"/>
                  </a:lnTo>
                  <a:close/>
                </a:path>
                <a:path w="6505575" h="1055370">
                  <a:moveTo>
                    <a:pt x="2182876" y="903770"/>
                  </a:moveTo>
                  <a:lnTo>
                    <a:pt x="2179231" y="898588"/>
                  </a:lnTo>
                  <a:lnTo>
                    <a:pt x="2158466" y="913218"/>
                  </a:lnTo>
                  <a:lnTo>
                    <a:pt x="2162124" y="918400"/>
                  </a:lnTo>
                  <a:lnTo>
                    <a:pt x="2182876" y="903770"/>
                  </a:lnTo>
                  <a:close/>
                </a:path>
                <a:path w="6505575" h="1055370">
                  <a:moveTo>
                    <a:pt x="2219223" y="878166"/>
                  </a:moveTo>
                  <a:lnTo>
                    <a:pt x="2215565" y="872985"/>
                  </a:lnTo>
                  <a:lnTo>
                    <a:pt x="2194801" y="887615"/>
                  </a:lnTo>
                  <a:lnTo>
                    <a:pt x="2198459" y="892797"/>
                  </a:lnTo>
                  <a:lnTo>
                    <a:pt x="2219223" y="878166"/>
                  </a:lnTo>
                  <a:close/>
                </a:path>
                <a:path w="6505575" h="1055370">
                  <a:moveTo>
                    <a:pt x="2255558" y="852563"/>
                  </a:moveTo>
                  <a:lnTo>
                    <a:pt x="2251900" y="847382"/>
                  </a:lnTo>
                  <a:lnTo>
                    <a:pt x="2231136" y="862012"/>
                  </a:lnTo>
                  <a:lnTo>
                    <a:pt x="2234793" y="867194"/>
                  </a:lnTo>
                  <a:lnTo>
                    <a:pt x="2255558" y="852563"/>
                  </a:lnTo>
                  <a:close/>
                </a:path>
                <a:path w="6505575" h="1055370">
                  <a:moveTo>
                    <a:pt x="2291892" y="826973"/>
                  </a:moveTo>
                  <a:lnTo>
                    <a:pt x="2288235" y="821778"/>
                  </a:lnTo>
                  <a:lnTo>
                    <a:pt x="2267470" y="836409"/>
                  </a:lnTo>
                  <a:lnTo>
                    <a:pt x="2271128" y="841590"/>
                  </a:lnTo>
                  <a:lnTo>
                    <a:pt x="2291892" y="826973"/>
                  </a:lnTo>
                  <a:close/>
                </a:path>
                <a:path w="6505575" h="1055370">
                  <a:moveTo>
                    <a:pt x="2328227" y="801370"/>
                  </a:moveTo>
                  <a:lnTo>
                    <a:pt x="2324570" y="796175"/>
                  </a:lnTo>
                  <a:lnTo>
                    <a:pt x="2303805" y="810806"/>
                  </a:lnTo>
                  <a:lnTo>
                    <a:pt x="2307463" y="816000"/>
                  </a:lnTo>
                  <a:lnTo>
                    <a:pt x="2328227" y="801370"/>
                  </a:lnTo>
                  <a:close/>
                </a:path>
                <a:path w="6505575" h="1055370">
                  <a:moveTo>
                    <a:pt x="2364562" y="775766"/>
                  </a:moveTo>
                  <a:lnTo>
                    <a:pt x="2360904" y="770572"/>
                  </a:lnTo>
                  <a:lnTo>
                    <a:pt x="2340140" y="785202"/>
                  </a:lnTo>
                  <a:lnTo>
                    <a:pt x="2343797" y="790397"/>
                  </a:lnTo>
                  <a:lnTo>
                    <a:pt x="2364562" y="775766"/>
                  </a:lnTo>
                  <a:close/>
                </a:path>
                <a:path w="6505575" h="1055370">
                  <a:moveTo>
                    <a:pt x="2400897" y="750163"/>
                  </a:moveTo>
                  <a:lnTo>
                    <a:pt x="2397239" y="744969"/>
                  </a:lnTo>
                  <a:lnTo>
                    <a:pt x="2376474" y="759599"/>
                  </a:lnTo>
                  <a:lnTo>
                    <a:pt x="2380132" y="764794"/>
                  </a:lnTo>
                  <a:lnTo>
                    <a:pt x="2400897" y="750163"/>
                  </a:lnTo>
                  <a:close/>
                </a:path>
                <a:path w="6505575" h="1055370">
                  <a:moveTo>
                    <a:pt x="2437231" y="724560"/>
                  </a:moveTo>
                  <a:lnTo>
                    <a:pt x="2433574" y="719366"/>
                  </a:lnTo>
                  <a:lnTo>
                    <a:pt x="2412809" y="733996"/>
                  </a:lnTo>
                  <a:lnTo>
                    <a:pt x="2416467" y="739190"/>
                  </a:lnTo>
                  <a:lnTo>
                    <a:pt x="2437231" y="724560"/>
                  </a:lnTo>
                  <a:close/>
                </a:path>
                <a:path w="6505575" h="1055370">
                  <a:moveTo>
                    <a:pt x="2473566" y="698957"/>
                  </a:moveTo>
                  <a:lnTo>
                    <a:pt x="2469908" y="693762"/>
                  </a:lnTo>
                  <a:lnTo>
                    <a:pt x="2449144" y="708393"/>
                  </a:lnTo>
                  <a:lnTo>
                    <a:pt x="2452801" y="713587"/>
                  </a:lnTo>
                  <a:lnTo>
                    <a:pt x="2473566" y="698957"/>
                  </a:lnTo>
                  <a:close/>
                </a:path>
                <a:path w="6505575" h="1055370">
                  <a:moveTo>
                    <a:pt x="2509901" y="673354"/>
                  </a:moveTo>
                  <a:lnTo>
                    <a:pt x="2506243" y="668159"/>
                  </a:lnTo>
                  <a:lnTo>
                    <a:pt x="2485491" y="682790"/>
                  </a:lnTo>
                  <a:lnTo>
                    <a:pt x="2489149" y="687984"/>
                  </a:lnTo>
                  <a:lnTo>
                    <a:pt x="2509901" y="673354"/>
                  </a:lnTo>
                  <a:close/>
                </a:path>
                <a:path w="6505575" h="1055370">
                  <a:moveTo>
                    <a:pt x="2596083" y="608749"/>
                  </a:moveTo>
                  <a:lnTo>
                    <a:pt x="2511844" y="621487"/>
                  </a:lnTo>
                  <a:lnTo>
                    <a:pt x="2531961" y="650036"/>
                  </a:lnTo>
                  <a:lnTo>
                    <a:pt x="2521826" y="657186"/>
                  </a:lnTo>
                  <a:lnTo>
                    <a:pt x="2525484" y="662381"/>
                  </a:lnTo>
                  <a:lnTo>
                    <a:pt x="2535618" y="655231"/>
                  </a:lnTo>
                  <a:lnTo>
                    <a:pt x="2555735" y="683780"/>
                  </a:lnTo>
                  <a:lnTo>
                    <a:pt x="2577808" y="642721"/>
                  </a:lnTo>
                  <a:lnTo>
                    <a:pt x="2596083" y="608749"/>
                  </a:lnTo>
                  <a:close/>
                </a:path>
                <a:path w="6505575" h="1055370">
                  <a:moveTo>
                    <a:pt x="3971264" y="600875"/>
                  </a:moveTo>
                  <a:lnTo>
                    <a:pt x="3887101" y="587705"/>
                  </a:lnTo>
                  <a:lnTo>
                    <a:pt x="3927056" y="662940"/>
                  </a:lnTo>
                  <a:lnTo>
                    <a:pt x="3947325" y="634492"/>
                  </a:lnTo>
                  <a:lnTo>
                    <a:pt x="3957663" y="641858"/>
                  </a:lnTo>
                  <a:lnTo>
                    <a:pt x="3961346" y="636689"/>
                  </a:lnTo>
                  <a:lnTo>
                    <a:pt x="3951008" y="629323"/>
                  </a:lnTo>
                  <a:lnTo>
                    <a:pt x="3956253" y="621957"/>
                  </a:lnTo>
                  <a:lnTo>
                    <a:pt x="3971264" y="600875"/>
                  </a:lnTo>
                  <a:close/>
                </a:path>
                <a:path w="6505575" h="1055370">
                  <a:moveTo>
                    <a:pt x="3997553" y="662482"/>
                  </a:moveTo>
                  <a:lnTo>
                    <a:pt x="3976865" y="647738"/>
                  </a:lnTo>
                  <a:lnTo>
                    <a:pt x="3973182" y="652919"/>
                  </a:lnTo>
                  <a:lnTo>
                    <a:pt x="3993870" y="667651"/>
                  </a:lnTo>
                  <a:lnTo>
                    <a:pt x="3997553" y="662482"/>
                  </a:lnTo>
                  <a:close/>
                </a:path>
                <a:path w="6505575" h="1055370">
                  <a:moveTo>
                    <a:pt x="4033761" y="688263"/>
                  </a:moveTo>
                  <a:lnTo>
                    <a:pt x="4013073" y="673531"/>
                  </a:lnTo>
                  <a:lnTo>
                    <a:pt x="4009390" y="678700"/>
                  </a:lnTo>
                  <a:lnTo>
                    <a:pt x="4030078" y="693432"/>
                  </a:lnTo>
                  <a:lnTo>
                    <a:pt x="4033761" y="688263"/>
                  </a:lnTo>
                  <a:close/>
                </a:path>
                <a:path w="6505575" h="1055370">
                  <a:moveTo>
                    <a:pt x="4069969" y="714057"/>
                  </a:moveTo>
                  <a:lnTo>
                    <a:pt x="4049280" y="699312"/>
                  </a:lnTo>
                  <a:lnTo>
                    <a:pt x="4045597" y="704494"/>
                  </a:lnTo>
                  <a:lnTo>
                    <a:pt x="4066286" y="719226"/>
                  </a:lnTo>
                  <a:lnTo>
                    <a:pt x="4069969" y="714057"/>
                  </a:lnTo>
                  <a:close/>
                </a:path>
                <a:path w="6505575" h="1055370">
                  <a:moveTo>
                    <a:pt x="4106176" y="739838"/>
                  </a:moveTo>
                  <a:lnTo>
                    <a:pt x="4085488" y="725106"/>
                  </a:lnTo>
                  <a:lnTo>
                    <a:pt x="4081792" y="730275"/>
                  </a:lnTo>
                  <a:lnTo>
                    <a:pt x="4102481" y="745007"/>
                  </a:lnTo>
                  <a:lnTo>
                    <a:pt x="4106176" y="739838"/>
                  </a:lnTo>
                  <a:close/>
                </a:path>
                <a:path w="6505575" h="1055370">
                  <a:moveTo>
                    <a:pt x="4142371" y="765632"/>
                  </a:moveTo>
                  <a:lnTo>
                    <a:pt x="4121683" y="750887"/>
                  </a:lnTo>
                  <a:lnTo>
                    <a:pt x="4118000" y="756069"/>
                  </a:lnTo>
                  <a:lnTo>
                    <a:pt x="4138688" y="770801"/>
                  </a:lnTo>
                  <a:lnTo>
                    <a:pt x="4142371" y="765632"/>
                  </a:lnTo>
                  <a:close/>
                </a:path>
                <a:path w="6505575" h="1055370">
                  <a:moveTo>
                    <a:pt x="4178579" y="791413"/>
                  </a:moveTo>
                  <a:lnTo>
                    <a:pt x="4157891" y="776681"/>
                  </a:lnTo>
                  <a:lnTo>
                    <a:pt x="4154208" y="781850"/>
                  </a:lnTo>
                  <a:lnTo>
                    <a:pt x="4174896" y="796582"/>
                  </a:lnTo>
                  <a:lnTo>
                    <a:pt x="4178579" y="791413"/>
                  </a:lnTo>
                  <a:close/>
                </a:path>
                <a:path w="6505575" h="1055370">
                  <a:moveTo>
                    <a:pt x="4214787" y="817206"/>
                  </a:moveTo>
                  <a:lnTo>
                    <a:pt x="4194098" y="802462"/>
                  </a:lnTo>
                  <a:lnTo>
                    <a:pt x="4190415" y="807643"/>
                  </a:lnTo>
                  <a:lnTo>
                    <a:pt x="4211104" y="822375"/>
                  </a:lnTo>
                  <a:lnTo>
                    <a:pt x="4214787" y="817206"/>
                  </a:lnTo>
                  <a:close/>
                </a:path>
                <a:path w="6505575" h="1055370">
                  <a:moveTo>
                    <a:pt x="4250995" y="842987"/>
                  </a:moveTo>
                  <a:lnTo>
                    <a:pt x="4230306" y="828255"/>
                  </a:lnTo>
                  <a:lnTo>
                    <a:pt x="4226623" y="833424"/>
                  </a:lnTo>
                  <a:lnTo>
                    <a:pt x="4247312" y="848156"/>
                  </a:lnTo>
                  <a:lnTo>
                    <a:pt x="4250995" y="842987"/>
                  </a:lnTo>
                  <a:close/>
                </a:path>
                <a:path w="6505575" h="1055370">
                  <a:moveTo>
                    <a:pt x="4287202" y="868781"/>
                  </a:moveTo>
                  <a:lnTo>
                    <a:pt x="4266514" y="854036"/>
                  </a:lnTo>
                  <a:lnTo>
                    <a:pt x="4262818" y="859218"/>
                  </a:lnTo>
                  <a:lnTo>
                    <a:pt x="4283519" y="873950"/>
                  </a:lnTo>
                  <a:lnTo>
                    <a:pt x="4287202" y="868781"/>
                  </a:lnTo>
                  <a:close/>
                </a:path>
                <a:path w="6505575" h="1055370">
                  <a:moveTo>
                    <a:pt x="4323397" y="894562"/>
                  </a:moveTo>
                  <a:lnTo>
                    <a:pt x="4302709" y="879830"/>
                  </a:lnTo>
                  <a:lnTo>
                    <a:pt x="4299026" y="884999"/>
                  </a:lnTo>
                  <a:lnTo>
                    <a:pt x="4319714" y="899731"/>
                  </a:lnTo>
                  <a:lnTo>
                    <a:pt x="4323397" y="894562"/>
                  </a:lnTo>
                  <a:close/>
                </a:path>
                <a:path w="6505575" h="1055370">
                  <a:moveTo>
                    <a:pt x="4359605" y="920356"/>
                  </a:moveTo>
                  <a:lnTo>
                    <a:pt x="4338917" y="905611"/>
                  </a:lnTo>
                  <a:lnTo>
                    <a:pt x="4335234" y="910793"/>
                  </a:lnTo>
                  <a:lnTo>
                    <a:pt x="4355922" y="925525"/>
                  </a:lnTo>
                  <a:lnTo>
                    <a:pt x="4359605" y="920356"/>
                  </a:lnTo>
                  <a:close/>
                </a:path>
                <a:path w="6505575" h="1055370">
                  <a:moveTo>
                    <a:pt x="4395813" y="946137"/>
                  </a:moveTo>
                  <a:lnTo>
                    <a:pt x="4375124" y="931405"/>
                  </a:lnTo>
                  <a:lnTo>
                    <a:pt x="4371441" y="936574"/>
                  </a:lnTo>
                  <a:lnTo>
                    <a:pt x="4392130" y="951306"/>
                  </a:lnTo>
                  <a:lnTo>
                    <a:pt x="4395813" y="946137"/>
                  </a:lnTo>
                  <a:close/>
                </a:path>
                <a:path w="6505575" h="1055370">
                  <a:moveTo>
                    <a:pt x="4432020" y="971931"/>
                  </a:moveTo>
                  <a:lnTo>
                    <a:pt x="4411332" y="957186"/>
                  </a:lnTo>
                  <a:lnTo>
                    <a:pt x="4407649" y="962367"/>
                  </a:lnTo>
                  <a:lnTo>
                    <a:pt x="4428337" y="977099"/>
                  </a:lnTo>
                  <a:lnTo>
                    <a:pt x="4432020" y="971931"/>
                  </a:lnTo>
                  <a:close/>
                </a:path>
                <a:path w="6505575" h="1055370">
                  <a:moveTo>
                    <a:pt x="4513351" y="1033754"/>
                  </a:moveTo>
                  <a:lnTo>
                    <a:pt x="4495152" y="999502"/>
                  </a:lnTo>
                  <a:lnTo>
                    <a:pt x="4473384" y="958507"/>
                  </a:lnTo>
                  <a:lnTo>
                    <a:pt x="4453128" y="986955"/>
                  </a:lnTo>
                  <a:lnTo>
                    <a:pt x="4447540" y="982980"/>
                  </a:lnTo>
                  <a:lnTo>
                    <a:pt x="4443844" y="988148"/>
                  </a:lnTo>
                  <a:lnTo>
                    <a:pt x="4449445" y="992136"/>
                  </a:lnTo>
                  <a:lnTo>
                    <a:pt x="4429176" y="1020572"/>
                  </a:lnTo>
                  <a:lnTo>
                    <a:pt x="4513351" y="1033754"/>
                  </a:lnTo>
                  <a:close/>
                </a:path>
                <a:path w="6505575" h="1055370">
                  <a:moveTo>
                    <a:pt x="4897196" y="101092"/>
                  </a:moveTo>
                  <a:lnTo>
                    <a:pt x="4890465" y="90335"/>
                  </a:lnTo>
                  <a:lnTo>
                    <a:pt x="4886922" y="92544"/>
                  </a:lnTo>
                  <a:lnTo>
                    <a:pt x="4864252" y="108280"/>
                  </a:lnTo>
                  <a:lnTo>
                    <a:pt x="4858639" y="112903"/>
                  </a:lnTo>
                  <a:lnTo>
                    <a:pt x="4837836" y="88607"/>
                  </a:lnTo>
                  <a:lnTo>
                    <a:pt x="4804727" y="167106"/>
                  </a:lnTo>
                  <a:lnTo>
                    <a:pt x="4887392" y="146494"/>
                  </a:lnTo>
                  <a:lnTo>
                    <a:pt x="4873879" y="130708"/>
                  </a:lnTo>
                  <a:lnTo>
                    <a:pt x="4866906" y="122555"/>
                  </a:lnTo>
                  <a:lnTo>
                    <a:pt x="4871732" y="118567"/>
                  </a:lnTo>
                  <a:lnTo>
                    <a:pt x="4871923" y="118414"/>
                  </a:lnTo>
                  <a:lnTo>
                    <a:pt x="4872164" y="118249"/>
                  </a:lnTo>
                  <a:lnTo>
                    <a:pt x="4893792" y="103238"/>
                  </a:lnTo>
                  <a:lnTo>
                    <a:pt x="4897196" y="101092"/>
                  </a:lnTo>
                  <a:close/>
                </a:path>
                <a:path w="6505575" h="1055370">
                  <a:moveTo>
                    <a:pt x="4974514" y="59309"/>
                  </a:moveTo>
                  <a:lnTo>
                    <a:pt x="4969383" y="47688"/>
                  </a:lnTo>
                  <a:lnTo>
                    <a:pt x="4957686" y="52857"/>
                  </a:lnTo>
                  <a:lnTo>
                    <a:pt x="4933645" y="64858"/>
                  </a:lnTo>
                  <a:lnTo>
                    <a:pt x="4923396" y="70599"/>
                  </a:lnTo>
                  <a:lnTo>
                    <a:pt x="4929606" y="81673"/>
                  </a:lnTo>
                  <a:lnTo>
                    <a:pt x="4939462" y="76161"/>
                  </a:lnTo>
                  <a:lnTo>
                    <a:pt x="4962957" y="64414"/>
                  </a:lnTo>
                  <a:lnTo>
                    <a:pt x="4974514" y="59309"/>
                  </a:lnTo>
                  <a:close/>
                </a:path>
                <a:path w="6505575" h="1055370">
                  <a:moveTo>
                    <a:pt x="5057470" y="30784"/>
                  </a:moveTo>
                  <a:lnTo>
                    <a:pt x="5054320" y="18478"/>
                  </a:lnTo>
                  <a:lnTo>
                    <a:pt x="5031968" y="24180"/>
                  </a:lnTo>
                  <a:lnTo>
                    <a:pt x="5005311" y="33743"/>
                  </a:lnTo>
                  <a:lnTo>
                    <a:pt x="5009591" y="45707"/>
                  </a:lnTo>
                  <a:lnTo>
                    <a:pt x="5035486" y="36410"/>
                  </a:lnTo>
                  <a:lnTo>
                    <a:pt x="5035702" y="36334"/>
                  </a:lnTo>
                  <a:lnTo>
                    <a:pt x="5036083" y="36245"/>
                  </a:lnTo>
                  <a:lnTo>
                    <a:pt x="5057470" y="30784"/>
                  </a:lnTo>
                  <a:close/>
                </a:path>
                <a:path w="6505575" h="1055370">
                  <a:moveTo>
                    <a:pt x="5143639" y="15290"/>
                  </a:moveTo>
                  <a:lnTo>
                    <a:pt x="5142877" y="2616"/>
                  </a:lnTo>
                  <a:lnTo>
                    <a:pt x="5134267" y="3136"/>
                  </a:lnTo>
                  <a:lnTo>
                    <a:pt x="5092001" y="9766"/>
                  </a:lnTo>
                  <a:lnTo>
                    <a:pt x="5093970" y="22313"/>
                  </a:lnTo>
                  <a:lnTo>
                    <a:pt x="5135524" y="15798"/>
                  </a:lnTo>
                  <a:lnTo>
                    <a:pt x="5136400" y="15735"/>
                  </a:lnTo>
                  <a:lnTo>
                    <a:pt x="5143639" y="15290"/>
                  </a:lnTo>
                  <a:close/>
                </a:path>
                <a:path w="6505575" h="1055370">
                  <a:moveTo>
                    <a:pt x="5231892" y="12687"/>
                  </a:moveTo>
                  <a:lnTo>
                    <a:pt x="5186121" y="12712"/>
                  </a:lnTo>
                  <a:lnTo>
                    <a:pt x="5231828" y="14287"/>
                  </a:lnTo>
                  <a:lnTo>
                    <a:pt x="5231892" y="12687"/>
                  </a:lnTo>
                  <a:close/>
                </a:path>
                <a:path w="6505575" h="1055370">
                  <a:moveTo>
                    <a:pt x="5232273" y="1600"/>
                  </a:moveTo>
                  <a:lnTo>
                    <a:pt x="5185956" y="0"/>
                  </a:lnTo>
                  <a:lnTo>
                    <a:pt x="5180901" y="304"/>
                  </a:lnTo>
                  <a:lnTo>
                    <a:pt x="5181676" y="12979"/>
                  </a:lnTo>
                  <a:lnTo>
                    <a:pt x="5186121" y="12712"/>
                  </a:lnTo>
                  <a:lnTo>
                    <a:pt x="5185816" y="12700"/>
                  </a:lnTo>
                  <a:lnTo>
                    <a:pt x="5186426" y="12687"/>
                  </a:lnTo>
                  <a:lnTo>
                    <a:pt x="5231892" y="12687"/>
                  </a:lnTo>
                  <a:lnTo>
                    <a:pt x="5232273" y="1600"/>
                  </a:lnTo>
                  <a:close/>
                </a:path>
                <a:path w="6505575" h="1055370">
                  <a:moveTo>
                    <a:pt x="5321084" y="16078"/>
                  </a:moveTo>
                  <a:lnTo>
                    <a:pt x="5288483" y="8496"/>
                  </a:lnTo>
                  <a:lnTo>
                    <a:pt x="5270690" y="6146"/>
                  </a:lnTo>
                  <a:lnTo>
                    <a:pt x="5269039" y="18745"/>
                  </a:lnTo>
                  <a:lnTo>
                    <a:pt x="5286210" y="21005"/>
                  </a:lnTo>
                  <a:lnTo>
                    <a:pt x="5318214" y="28448"/>
                  </a:lnTo>
                  <a:lnTo>
                    <a:pt x="5319928" y="21043"/>
                  </a:lnTo>
                  <a:lnTo>
                    <a:pt x="5321084" y="16078"/>
                  </a:lnTo>
                  <a:close/>
                </a:path>
                <a:path w="6505575" h="1055370">
                  <a:moveTo>
                    <a:pt x="5406225" y="44805"/>
                  </a:moveTo>
                  <a:lnTo>
                    <a:pt x="5394503" y="39801"/>
                  </a:lnTo>
                  <a:lnTo>
                    <a:pt x="5387352" y="36753"/>
                  </a:lnTo>
                  <a:lnTo>
                    <a:pt x="5363146" y="27838"/>
                  </a:lnTo>
                  <a:lnTo>
                    <a:pt x="5358257" y="26301"/>
                  </a:lnTo>
                  <a:lnTo>
                    <a:pt x="5354459" y="38430"/>
                  </a:lnTo>
                  <a:lnTo>
                    <a:pt x="5359031" y="39852"/>
                  </a:lnTo>
                  <a:lnTo>
                    <a:pt x="5359171" y="39903"/>
                  </a:lnTo>
                  <a:lnTo>
                    <a:pt x="5382641" y="48552"/>
                  </a:lnTo>
                  <a:lnTo>
                    <a:pt x="5382780" y="48615"/>
                  </a:lnTo>
                  <a:lnTo>
                    <a:pt x="5401234" y="56489"/>
                  </a:lnTo>
                  <a:lnTo>
                    <a:pt x="5404650" y="48488"/>
                  </a:lnTo>
                  <a:lnTo>
                    <a:pt x="5406225" y="44805"/>
                  </a:lnTo>
                  <a:close/>
                </a:path>
                <a:path w="6505575" h="1055370">
                  <a:moveTo>
                    <a:pt x="5484927" y="88620"/>
                  </a:moveTo>
                  <a:lnTo>
                    <a:pt x="5479478" y="84810"/>
                  </a:lnTo>
                  <a:lnTo>
                    <a:pt x="5474640" y="81800"/>
                  </a:lnTo>
                  <a:lnTo>
                    <a:pt x="5457241" y="70942"/>
                  </a:lnTo>
                  <a:lnTo>
                    <a:pt x="5440972" y="61925"/>
                  </a:lnTo>
                  <a:lnTo>
                    <a:pt x="5434812" y="73025"/>
                  </a:lnTo>
                  <a:lnTo>
                    <a:pt x="5450802" y="81889"/>
                  </a:lnTo>
                  <a:lnTo>
                    <a:pt x="5450929" y="81965"/>
                  </a:lnTo>
                  <a:lnTo>
                    <a:pt x="5472468" y="95415"/>
                  </a:lnTo>
                  <a:lnTo>
                    <a:pt x="5472595" y="95504"/>
                  </a:lnTo>
                  <a:lnTo>
                    <a:pt x="5477649" y="99034"/>
                  </a:lnTo>
                  <a:lnTo>
                    <a:pt x="5480240" y="95313"/>
                  </a:lnTo>
                  <a:lnTo>
                    <a:pt x="5484927" y="88620"/>
                  </a:lnTo>
                  <a:close/>
                </a:path>
                <a:path w="6505575" h="1055370">
                  <a:moveTo>
                    <a:pt x="5557228" y="157162"/>
                  </a:moveTo>
                  <a:lnTo>
                    <a:pt x="5524932" y="78333"/>
                  </a:lnTo>
                  <a:lnTo>
                    <a:pt x="5474779" y="135712"/>
                  </a:lnTo>
                  <a:lnTo>
                    <a:pt x="5557228" y="157162"/>
                  </a:lnTo>
                  <a:close/>
                </a:path>
                <a:path w="6505575" h="1055370">
                  <a:moveTo>
                    <a:pt x="5956465" y="1042047"/>
                  </a:moveTo>
                  <a:lnTo>
                    <a:pt x="5941504" y="1020813"/>
                  </a:lnTo>
                  <a:lnTo>
                    <a:pt x="5936348" y="1013498"/>
                  </a:lnTo>
                  <a:lnTo>
                    <a:pt x="5946724" y="1006182"/>
                  </a:lnTo>
                  <a:lnTo>
                    <a:pt x="5943066" y="1000988"/>
                  </a:lnTo>
                  <a:lnTo>
                    <a:pt x="5932690" y="1008303"/>
                  </a:lnTo>
                  <a:lnTo>
                    <a:pt x="5912574" y="979754"/>
                  </a:lnTo>
                  <a:lnTo>
                    <a:pt x="5872226" y="1054798"/>
                  </a:lnTo>
                  <a:lnTo>
                    <a:pt x="5956465" y="1042047"/>
                  </a:lnTo>
                  <a:close/>
                </a:path>
                <a:path w="6505575" h="1055370">
                  <a:moveTo>
                    <a:pt x="5983059" y="980579"/>
                  </a:moveTo>
                  <a:lnTo>
                    <a:pt x="5979401" y="975385"/>
                  </a:lnTo>
                  <a:lnTo>
                    <a:pt x="5958637" y="990015"/>
                  </a:lnTo>
                  <a:lnTo>
                    <a:pt x="5962294" y="995210"/>
                  </a:lnTo>
                  <a:lnTo>
                    <a:pt x="5983059" y="980579"/>
                  </a:lnTo>
                  <a:close/>
                </a:path>
                <a:path w="6505575" h="1055370">
                  <a:moveTo>
                    <a:pt x="6019393" y="954976"/>
                  </a:moveTo>
                  <a:lnTo>
                    <a:pt x="6015736" y="949794"/>
                  </a:lnTo>
                  <a:lnTo>
                    <a:pt x="5994984" y="964425"/>
                  </a:lnTo>
                  <a:lnTo>
                    <a:pt x="5998642" y="969606"/>
                  </a:lnTo>
                  <a:lnTo>
                    <a:pt x="6019393" y="954976"/>
                  </a:lnTo>
                  <a:close/>
                </a:path>
                <a:path w="6505575" h="1055370">
                  <a:moveTo>
                    <a:pt x="6055741" y="929373"/>
                  </a:moveTo>
                  <a:lnTo>
                    <a:pt x="6052083" y="924191"/>
                  </a:lnTo>
                  <a:lnTo>
                    <a:pt x="6031319" y="938822"/>
                  </a:lnTo>
                  <a:lnTo>
                    <a:pt x="6034976" y="944003"/>
                  </a:lnTo>
                  <a:lnTo>
                    <a:pt x="6055741" y="929373"/>
                  </a:lnTo>
                  <a:close/>
                </a:path>
                <a:path w="6505575" h="1055370">
                  <a:moveTo>
                    <a:pt x="6092075" y="903770"/>
                  </a:moveTo>
                  <a:lnTo>
                    <a:pt x="6088418" y="898588"/>
                  </a:lnTo>
                  <a:lnTo>
                    <a:pt x="6067653" y="913218"/>
                  </a:lnTo>
                  <a:lnTo>
                    <a:pt x="6071311" y="918400"/>
                  </a:lnTo>
                  <a:lnTo>
                    <a:pt x="6092075" y="903770"/>
                  </a:lnTo>
                  <a:close/>
                </a:path>
                <a:path w="6505575" h="1055370">
                  <a:moveTo>
                    <a:pt x="6128410" y="878166"/>
                  </a:moveTo>
                  <a:lnTo>
                    <a:pt x="6124753" y="872985"/>
                  </a:lnTo>
                  <a:lnTo>
                    <a:pt x="6103988" y="887615"/>
                  </a:lnTo>
                  <a:lnTo>
                    <a:pt x="6107646" y="892797"/>
                  </a:lnTo>
                  <a:lnTo>
                    <a:pt x="6128410" y="878166"/>
                  </a:lnTo>
                  <a:close/>
                </a:path>
                <a:path w="6505575" h="1055370">
                  <a:moveTo>
                    <a:pt x="6164745" y="852563"/>
                  </a:moveTo>
                  <a:lnTo>
                    <a:pt x="6161087" y="847382"/>
                  </a:lnTo>
                  <a:lnTo>
                    <a:pt x="6140323" y="862012"/>
                  </a:lnTo>
                  <a:lnTo>
                    <a:pt x="6143980" y="867194"/>
                  </a:lnTo>
                  <a:lnTo>
                    <a:pt x="6164745" y="852563"/>
                  </a:lnTo>
                  <a:close/>
                </a:path>
                <a:path w="6505575" h="1055370">
                  <a:moveTo>
                    <a:pt x="6201080" y="826973"/>
                  </a:moveTo>
                  <a:lnTo>
                    <a:pt x="6197422" y="821778"/>
                  </a:lnTo>
                  <a:lnTo>
                    <a:pt x="6176657" y="836409"/>
                  </a:lnTo>
                  <a:lnTo>
                    <a:pt x="6180315" y="841590"/>
                  </a:lnTo>
                  <a:lnTo>
                    <a:pt x="6201080" y="826973"/>
                  </a:lnTo>
                  <a:close/>
                </a:path>
                <a:path w="6505575" h="1055370">
                  <a:moveTo>
                    <a:pt x="6237414" y="801370"/>
                  </a:moveTo>
                  <a:lnTo>
                    <a:pt x="6233757" y="796175"/>
                  </a:lnTo>
                  <a:lnTo>
                    <a:pt x="6212992" y="810806"/>
                  </a:lnTo>
                  <a:lnTo>
                    <a:pt x="6216650" y="816000"/>
                  </a:lnTo>
                  <a:lnTo>
                    <a:pt x="6237414" y="801370"/>
                  </a:lnTo>
                  <a:close/>
                </a:path>
                <a:path w="6505575" h="1055370">
                  <a:moveTo>
                    <a:pt x="6273749" y="775766"/>
                  </a:moveTo>
                  <a:lnTo>
                    <a:pt x="6270091" y="770572"/>
                  </a:lnTo>
                  <a:lnTo>
                    <a:pt x="6249327" y="785202"/>
                  </a:lnTo>
                  <a:lnTo>
                    <a:pt x="6252984" y="790397"/>
                  </a:lnTo>
                  <a:lnTo>
                    <a:pt x="6273749" y="775766"/>
                  </a:lnTo>
                  <a:close/>
                </a:path>
                <a:path w="6505575" h="1055370">
                  <a:moveTo>
                    <a:pt x="6310084" y="750163"/>
                  </a:moveTo>
                  <a:lnTo>
                    <a:pt x="6306426" y="744969"/>
                  </a:lnTo>
                  <a:lnTo>
                    <a:pt x="6285662" y="759599"/>
                  </a:lnTo>
                  <a:lnTo>
                    <a:pt x="6289319" y="764794"/>
                  </a:lnTo>
                  <a:lnTo>
                    <a:pt x="6310084" y="750163"/>
                  </a:lnTo>
                  <a:close/>
                </a:path>
                <a:path w="6505575" h="1055370">
                  <a:moveTo>
                    <a:pt x="6346418" y="724560"/>
                  </a:moveTo>
                  <a:lnTo>
                    <a:pt x="6342761" y="719366"/>
                  </a:lnTo>
                  <a:lnTo>
                    <a:pt x="6321996" y="733996"/>
                  </a:lnTo>
                  <a:lnTo>
                    <a:pt x="6325654" y="739190"/>
                  </a:lnTo>
                  <a:lnTo>
                    <a:pt x="6346418" y="724560"/>
                  </a:lnTo>
                  <a:close/>
                </a:path>
                <a:path w="6505575" h="1055370">
                  <a:moveTo>
                    <a:pt x="6382766" y="698957"/>
                  </a:moveTo>
                  <a:lnTo>
                    <a:pt x="6379108" y="693762"/>
                  </a:lnTo>
                  <a:lnTo>
                    <a:pt x="6358344" y="708393"/>
                  </a:lnTo>
                  <a:lnTo>
                    <a:pt x="6362001" y="713587"/>
                  </a:lnTo>
                  <a:lnTo>
                    <a:pt x="6382766" y="698957"/>
                  </a:lnTo>
                  <a:close/>
                </a:path>
                <a:path w="6505575" h="1055370">
                  <a:moveTo>
                    <a:pt x="6419101" y="673354"/>
                  </a:moveTo>
                  <a:lnTo>
                    <a:pt x="6415443" y="668159"/>
                  </a:lnTo>
                  <a:lnTo>
                    <a:pt x="6394678" y="682790"/>
                  </a:lnTo>
                  <a:lnTo>
                    <a:pt x="6398336" y="687984"/>
                  </a:lnTo>
                  <a:lnTo>
                    <a:pt x="6419101" y="673354"/>
                  </a:lnTo>
                  <a:close/>
                </a:path>
                <a:path w="6505575" h="1055370">
                  <a:moveTo>
                    <a:pt x="6505270" y="608749"/>
                  </a:moveTo>
                  <a:lnTo>
                    <a:pt x="6421044" y="621487"/>
                  </a:lnTo>
                  <a:lnTo>
                    <a:pt x="6441148" y="650036"/>
                  </a:lnTo>
                  <a:lnTo>
                    <a:pt x="6431013" y="657186"/>
                  </a:lnTo>
                  <a:lnTo>
                    <a:pt x="6434671" y="662381"/>
                  </a:lnTo>
                  <a:lnTo>
                    <a:pt x="6444805" y="655231"/>
                  </a:lnTo>
                  <a:lnTo>
                    <a:pt x="6464922" y="683780"/>
                  </a:lnTo>
                  <a:lnTo>
                    <a:pt x="6487007" y="642721"/>
                  </a:lnTo>
                  <a:lnTo>
                    <a:pt x="6505270" y="6087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48369" y="2745399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200235" y="0"/>
                  </a:moveTo>
                  <a:lnTo>
                    <a:pt x="133104" y="71274"/>
                  </a:lnTo>
                  <a:lnTo>
                    <a:pt x="65973" y="0"/>
                  </a:lnTo>
                  <a:lnTo>
                    <a:pt x="0" y="62137"/>
                  </a:lnTo>
                  <a:lnTo>
                    <a:pt x="70855" y="137367"/>
                  </a:lnTo>
                  <a:lnTo>
                    <a:pt x="0" y="212596"/>
                  </a:lnTo>
                  <a:lnTo>
                    <a:pt x="65973" y="274735"/>
                  </a:lnTo>
                  <a:lnTo>
                    <a:pt x="133104" y="203459"/>
                  </a:lnTo>
                  <a:lnTo>
                    <a:pt x="200235" y="274735"/>
                  </a:lnTo>
                  <a:lnTo>
                    <a:pt x="266209" y="212596"/>
                  </a:lnTo>
                  <a:lnTo>
                    <a:pt x="195353" y="137367"/>
                  </a:lnTo>
                  <a:lnTo>
                    <a:pt x="266209" y="62137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48369" y="2745399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6059" y="3570316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200235" y="0"/>
                  </a:moveTo>
                  <a:lnTo>
                    <a:pt x="133104" y="71274"/>
                  </a:lnTo>
                  <a:lnTo>
                    <a:pt x="65973" y="0"/>
                  </a:lnTo>
                  <a:lnTo>
                    <a:pt x="0" y="62137"/>
                  </a:lnTo>
                  <a:lnTo>
                    <a:pt x="70855" y="137367"/>
                  </a:lnTo>
                  <a:lnTo>
                    <a:pt x="0" y="212596"/>
                  </a:lnTo>
                  <a:lnTo>
                    <a:pt x="65973" y="274735"/>
                  </a:lnTo>
                  <a:lnTo>
                    <a:pt x="133104" y="203459"/>
                  </a:lnTo>
                  <a:lnTo>
                    <a:pt x="200235" y="274735"/>
                  </a:lnTo>
                  <a:lnTo>
                    <a:pt x="266209" y="212596"/>
                  </a:lnTo>
                  <a:lnTo>
                    <a:pt x="195353" y="137367"/>
                  </a:lnTo>
                  <a:lnTo>
                    <a:pt x="266209" y="62137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6059" y="3570316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85162" y="3572064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200235" y="0"/>
                  </a:moveTo>
                  <a:lnTo>
                    <a:pt x="133104" y="71276"/>
                  </a:lnTo>
                  <a:lnTo>
                    <a:pt x="65973" y="0"/>
                  </a:lnTo>
                  <a:lnTo>
                    <a:pt x="0" y="62138"/>
                  </a:lnTo>
                  <a:lnTo>
                    <a:pt x="70855" y="137368"/>
                  </a:lnTo>
                  <a:lnTo>
                    <a:pt x="0" y="212597"/>
                  </a:lnTo>
                  <a:lnTo>
                    <a:pt x="65973" y="274735"/>
                  </a:lnTo>
                  <a:lnTo>
                    <a:pt x="133104" y="203460"/>
                  </a:lnTo>
                  <a:lnTo>
                    <a:pt x="200235" y="274735"/>
                  </a:lnTo>
                  <a:lnTo>
                    <a:pt x="266209" y="212597"/>
                  </a:lnTo>
                  <a:lnTo>
                    <a:pt x="195353" y="137368"/>
                  </a:lnTo>
                  <a:lnTo>
                    <a:pt x="266209" y="62138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5163" y="3572064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77033" y="2764673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200235" y="0"/>
                  </a:moveTo>
                  <a:lnTo>
                    <a:pt x="133104" y="71276"/>
                  </a:lnTo>
                  <a:lnTo>
                    <a:pt x="65973" y="0"/>
                  </a:lnTo>
                  <a:lnTo>
                    <a:pt x="0" y="62138"/>
                  </a:lnTo>
                  <a:lnTo>
                    <a:pt x="70855" y="137368"/>
                  </a:lnTo>
                  <a:lnTo>
                    <a:pt x="0" y="212597"/>
                  </a:lnTo>
                  <a:lnTo>
                    <a:pt x="65973" y="274735"/>
                  </a:lnTo>
                  <a:lnTo>
                    <a:pt x="133104" y="203460"/>
                  </a:lnTo>
                  <a:lnTo>
                    <a:pt x="200235" y="274735"/>
                  </a:lnTo>
                  <a:lnTo>
                    <a:pt x="266209" y="212597"/>
                  </a:lnTo>
                  <a:lnTo>
                    <a:pt x="195353" y="137368"/>
                  </a:lnTo>
                  <a:lnTo>
                    <a:pt x="266209" y="62138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77033" y="2764673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65236" y="3570316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200235" y="0"/>
                  </a:moveTo>
                  <a:lnTo>
                    <a:pt x="133104" y="71274"/>
                  </a:lnTo>
                  <a:lnTo>
                    <a:pt x="65973" y="0"/>
                  </a:lnTo>
                  <a:lnTo>
                    <a:pt x="0" y="62137"/>
                  </a:lnTo>
                  <a:lnTo>
                    <a:pt x="70855" y="137367"/>
                  </a:lnTo>
                  <a:lnTo>
                    <a:pt x="0" y="212596"/>
                  </a:lnTo>
                  <a:lnTo>
                    <a:pt x="65973" y="274735"/>
                  </a:lnTo>
                  <a:lnTo>
                    <a:pt x="133104" y="203459"/>
                  </a:lnTo>
                  <a:lnTo>
                    <a:pt x="200235" y="274735"/>
                  </a:lnTo>
                  <a:lnTo>
                    <a:pt x="266209" y="212596"/>
                  </a:lnTo>
                  <a:lnTo>
                    <a:pt x="195353" y="137367"/>
                  </a:lnTo>
                  <a:lnTo>
                    <a:pt x="266209" y="62137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65235" y="3570316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08335" y="3582242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200235" y="0"/>
                  </a:moveTo>
                  <a:lnTo>
                    <a:pt x="133104" y="71276"/>
                  </a:lnTo>
                  <a:lnTo>
                    <a:pt x="65973" y="0"/>
                  </a:lnTo>
                  <a:lnTo>
                    <a:pt x="0" y="62138"/>
                  </a:lnTo>
                  <a:lnTo>
                    <a:pt x="70855" y="137368"/>
                  </a:lnTo>
                  <a:lnTo>
                    <a:pt x="0" y="212597"/>
                  </a:lnTo>
                  <a:lnTo>
                    <a:pt x="65973" y="274735"/>
                  </a:lnTo>
                  <a:lnTo>
                    <a:pt x="133104" y="203460"/>
                  </a:lnTo>
                  <a:lnTo>
                    <a:pt x="200235" y="274735"/>
                  </a:lnTo>
                  <a:lnTo>
                    <a:pt x="266209" y="212597"/>
                  </a:lnTo>
                  <a:lnTo>
                    <a:pt x="195353" y="137368"/>
                  </a:lnTo>
                  <a:lnTo>
                    <a:pt x="266209" y="62138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08335" y="3582241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4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6939" y="28956"/>
            <a:ext cx="8775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Broadcast </a:t>
            </a:r>
            <a:r>
              <a:rPr dirty="0" spc="-5"/>
              <a:t>comparison </a:t>
            </a:r>
            <a:r>
              <a:rPr dirty="0" spc="-65"/>
              <a:t>(Trees </a:t>
            </a:r>
            <a:r>
              <a:rPr dirty="0" spc="-100"/>
              <a:t>v.s.</a:t>
            </a:r>
            <a:r>
              <a:rPr dirty="0" spc="65"/>
              <a:t> </a:t>
            </a:r>
            <a:r>
              <a:rPr dirty="0" spc="-5"/>
              <a:t>Rings)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92430" y="2050223"/>
            <a:ext cx="2449830" cy="400685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000" spc="-10">
                <a:latin typeface="Calibri"/>
                <a:cs typeface="Calibri"/>
              </a:rPr>
              <a:t>Broadcast 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GPU3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67486" y="1584056"/>
            <a:ext cx="669290" cy="76200"/>
          </a:xfrm>
          <a:custGeom>
            <a:avLst/>
            <a:gdLst/>
            <a:ahLst/>
            <a:cxnLst/>
            <a:rect l="l" t="t" r="r" b="b"/>
            <a:pathLst>
              <a:path w="6692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8" y="41275"/>
                </a:lnTo>
                <a:lnTo>
                  <a:pt x="63498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69290" h="76200">
                <a:moveTo>
                  <a:pt x="76200" y="34925"/>
                </a:moveTo>
                <a:lnTo>
                  <a:pt x="63498" y="34925"/>
                </a:lnTo>
                <a:lnTo>
                  <a:pt x="63498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669290" h="76200">
                <a:moveTo>
                  <a:pt x="88898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88898" y="41275"/>
                </a:lnTo>
                <a:lnTo>
                  <a:pt x="88898" y="34925"/>
                </a:lnTo>
                <a:close/>
              </a:path>
              <a:path w="669290" h="76200">
                <a:moveTo>
                  <a:pt x="133348" y="34925"/>
                </a:moveTo>
                <a:lnTo>
                  <a:pt x="107948" y="34925"/>
                </a:lnTo>
                <a:lnTo>
                  <a:pt x="107948" y="41275"/>
                </a:lnTo>
                <a:lnTo>
                  <a:pt x="133348" y="41275"/>
                </a:lnTo>
                <a:lnTo>
                  <a:pt x="133348" y="34925"/>
                </a:lnTo>
                <a:close/>
              </a:path>
              <a:path w="669290" h="76200">
                <a:moveTo>
                  <a:pt x="177798" y="34925"/>
                </a:moveTo>
                <a:lnTo>
                  <a:pt x="152398" y="34925"/>
                </a:lnTo>
                <a:lnTo>
                  <a:pt x="152398" y="41275"/>
                </a:lnTo>
                <a:lnTo>
                  <a:pt x="177798" y="41275"/>
                </a:lnTo>
                <a:lnTo>
                  <a:pt x="177798" y="34925"/>
                </a:lnTo>
                <a:close/>
              </a:path>
              <a:path w="669290" h="76200">
                <a:moveTo>
                  <a:pt x="222248" y="34925"/>
                </a:moveTo>
                <a:lnTo>
                  <a:pt x="196848" y="34925"/>
                </a:lnTo>
                <a:lnTo>
                  <a:pt x="196848" y="41275"/>
                </a:lnTo>
                <a:lnTo>
                  <a:pt x="222248" y="41275"/>
                </a:lnTo>
                <a:lnTo>
                  <a:pt x="222248" y="34925"/>
                </a:lnTo>
                <a:close/>
              </a:path>
              <a:path w="669290" h="76200">
                <a:moveTo>
                  <a:pt x="266698" y="34925"/>
                </a:moveTo>
                <a:lnTo>
                  <a:pt x="241298" y="34925"/>
                </a:lnTo>
                <a:lnTo>
                  <a:pt x="241298" y="41275"/>
                </a:lnTo>
                <a:lnTo>
                  <a:pt x="266698" y="41275"/>
                </a:lnTo>
                <a:lnTo>
                  <a:pt x="266698" y="34925"/>
                </a:lnTo>
                <a:close/>
              </a:path>
              <a:path w="669290" h="76200">
                <a:moveTo>
                  <a:pt x="311148" y="34925"/>
                </a:moveTo>
                <a:lnTo>
                  <a:pt x="285748" y="34925"/>
                </a:lnTo>
                <a:lnTo>
                  <a:pt x="285748" y="41275"/>
                </a:lnTo>
                <a:lnTo>
                  <a:pt x="311148" y="41275"/>
                </a:lnTo>
                <a:lnTo>
                  <a:pt x="311148" y="34925"/>
                </a:lnTo>
                <a:close/>
              </a:path>
              <a:path w="669290" h="76200">
                <a:moveTo>
                  <a:pt x="355598" y="34925"/>
                </a:moveTo>
                <a:lnTo>
                  <a:pt x="330198" y="34925"/>
                </a:lnTo>
                <a:lnTo>
                  <a:pt x="330198" y="41275"/>
                </a:lnTo>
                <a:lnTo>
                  <a:pt x="355598" y="41275"/>
                </a:lnTo>
                <a:lnTo>
                  <a:pt x="355598" y="34925"/>
                </a:lnTo>
                <a:close/>
              </a:path>
              <a:path w="669290" h="76200">
                <a:moveTo>
                  <a:pt x="400048" y="34925"/>
                </a:moveTo>
                <a:lnTo>
                  <a:pt x="374648" y="34925"/>
                </a:lnTo>
                <a:lnTo>
                  <a:pt x="374648" y="41275"/>
                </a:lnTo>
                <a:lnTo>
                  <a:pt x="400048" y="41275"/>
                </a:lnTo>
                <a:lnTo>
                  <a:pt x="400048" y="34925"/>
                </a:lnTo>
                <a:close/>
              </a:path>
              <a:path w="669290" h="76200">
                <a:moveTo>
                  <a:pt x="444498" y="34925"/>
                </a:moveTo>
                <a:lnTo>
                  <a:pt x="419098" y="34925"/>
                </a:lnTo>
                <a:lnTo>
                  <a:pt x="419098" y="41275"/>
                </a:lnTo>
                <a:lnTo>
                  <a:pt x="444498" y="41275"/>
                </a:lnTo>
                <a:lnTo>
                  <a:pt x="444498" y="34925"/>
                </a:lnTo>
                <a:close/>
              </a:path>
              <a:path w="669290" h="76200">
                <a:moveTo>
                  <a:pt x="463548" y="34925"/>
                </a:moveTo>
                <a:lnTo>
                  <a:pt x="463548" y="41275"/>
                </a:lnTo>
                <a:lnTo>
                  <a:pt x="488948" y="41276"/>
                </a:lnTo>
                <a:lnTo>
                  <a:pt x="488948" y="34926"/>
                </a:lnTo>
                <a:lnTo>
                  <a:pt x="463548" y="34925"/>
                </a:lnTo>
                <a:close/>
              </a:path>
              <a:path w="669290" h="76200">
                <a:moveTo>
                  <a:pt x="533398" y="34926"/>
                </a:moveTo>
                <a:lnTo>
                  <a:pt x="507998" y="34926"/>
                </a:lnTo>
                <a:lnTo>
                  <a:pt x="507998" y="41276"/>
                </a:lnTo>
                <a:lnTo>
                  <a:pt x="533398" y="41276"/>
                </a:lnTo>
                <a:lnTo>
                  <a:pt x="533398" y="34926"/>
                </a:lnTo>
                <a:close/>
              </a:path>
              <a:path w="669290" h="76200">
                <a:moveTo>
                  <a:pt x="577848" y="34926"/>
                </a:moveTo>
                <a:lnTo>
                  <a:pt x="552448" y="34926"/>
                </a:lnTo>
                <a:lnTo>
                  <a:pt x="552448" y="41276"/>
                </a:lnTo>
                <a:lnTo>
                  <a:pt x="577848" y="41276"/>
                </a:lnTo>
                <a:lnTo>
                  <a:pt x="577848" y="34926"/>
                </a:lnTo>
                <a:close/>
              </a:path>
              <a:path w="669290" h="76200">
                <a:moveTo>
                  <a:pt x="592853" y="1"/>
                </a:moveTo>
                <a:lnTo>
                  <a:pt x="592853" y="76201"/>
                </a:lnTo>
                <a:lnTo>
                  <a:pt x="662703" y="41276"/>
                </a:lnTo>
                <a:lnTo>
                  <a:pt x="596898" y="41276"/>
                </a:lnTo>
                <a:lnTo>
                  <a:pt x="596898" y="34926"/>
                </a:lnTo>
                <a:lnTo>
                  <a:pt x="662703" y="34926"/>
                </a:lnTo>
                <a:lnTo>
                  <a:pt x="592853" y="1"/>
                </a:lnTo>
                <a:close/>
              </a:path>
              <a:path w="669290" h="76200">
                <a:moveTo>
                  <a:pt x="605553" y="34926"/>
                </a:moveTo>
                <a:lnTo>
                  <a:pt x="596898" y="34926"/>
                </a:lnTo>
                <a:lnTo>
                  <a:pt x="596898" y="41276"/>
                </a:lnTo>
                <a:lnTo>
                  <a:pt x="605553" y="41276"/>
                </a:lnTo>
                <a:lnTo>
                  <a:pt x="605553" y="34926"/>
                </a:lnTo>
                <a:close/>
              </a:path>
              <a:path w="669290" h="76200">
                <a:moveTo>
                  <a:pt x="662703" y="34926"/>
                </a:moveTo>
                <a:lnTo>
                  <a:pt x="605553" y="34926"/>
                </a:lnTo>
                <a:lnTo>
                  <a:pt x="605553" y="41276"/>
                </a:lnTo>
                <a:lnTo>
                  <a:pt x="662703" y="41276"/>
                </a:lnTo>
                <a:lnTo>
                  <a:pt x="669053" y="38101"/>
                </a:lnTo>
                <a:lnTo>
                  <a:pt x="662703" y="349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10932" y="1432186"/>
            <a:ext cx="2238375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053465">
              <a:lnSpc>
                <a:spcPct val="100000"/>
              </a:lnSpc>
              <a:spcBef>
                <a:spcPts val="265"/>
              </a:spcBef>
            </a:pPr>
            <a:r>
              <a:rPr dirty="0" sz="1800" spc="-5">
                <a:latin typeface="Calibri"/>
                <a:cs typeface="Calibri"/>
              </a:rPr>
              <a:t>Unused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4059" y="4907788"/>
            <a:ext cx="18237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NCCL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rings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262557" y="1493027"/>
            <a:ext cx="279400" cy="287655"/>
            <a:chOff x="9262557" y="1493027"/>
            <a:chExt cx="279400" cy="287655"/>
          </a:xfrm>
        </p:grpSpPr>
        <p:sp>
          <p:nvSpPr>
            <p:cNvPr id="23" name="object 23"/>
            <p:cNvSpPr/>
            <p:nvPr/>
          </p:nvSpPr>
          <p:spPr>
            <a:xfrm>
              <a:off x="9268906" y="1499377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200237" y="0"/>
                  </a:moveTo>
                  <a:lnTo>
                    <a:pt x="133104" y="71276"/>
                  </a:lnTo>
                  <a:lnTo>
                    <a:pt x="65973" y="0"/>
                  </a:lnTo>
                  <a:lnTo>
                    <a:pt x="0" y="62138"/>
                  </a:lnTo>
                  <a:lnTo>
                    <a:pt x="70855" y="137368"/>
                  </a:lnTo>
                  <a:lnTo>
                    <a:pt x="0" y="212598"/>
                  </a:lnTo>
                  <a:lnTo>
                    <a:pt x="65973" y="274735"/>
                  </a:lnTo>
                  <a:lnTo>
                    <a:pt x="133104" y="203460"/>
                  </a:lnTo>
                  <a:lnTo>
                    <a:pt x="200237" y="274735"/>
                  </a:lnTo>
                  <a:lnTo>
                    <a:pt x="266211" y="212598"/>
                  </a:lnTo>
                  <a:lnTo>
                    <a:pt x="195355" y="137368"/>
                  </a:lnTo>
                  <a:lnTo>
                    <a:pt x="266211" y="62138"/>
                  </a:lnTo>
                  <a:lnTo>
                    <a:pt x="2002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68907" y="1499377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956"/>
            <a:ext cx="8775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Broadcast </a:t>
            </a:r>
            <a:r>
              <a:rPr dirty="0" spc="-5"/>
              <a:t>comparison </a:t>
            </a:r>
            <a:r>
              <a:rPr dirty="0" spc="-65"/>
              <a:t>(Trees </a:t>
            </a:r>
            <a:r>
              <a:rPr dirty="0" spc="-100"/>
              <a:t>v.s.</a:t>
            </a:r>
            <a:r>
              <a:rPr dirty="0" spc="65"/>
              <a:t> </a:t>
            </a:r>
            <a:r>
              <a:rPr dirty="0" spc="-5"/>
              <a:t>Rings)</a:t>
            </a:r>
          </a:p>
        </p:txBody>
      </p:sp>
      <p:sp>
        <p:nvSpPr>
          <p:cNvPr id="3" name="object 3"/>
          <p:cNvSpPr/>
          <p:nvPr/>
        </p:nvSpPr>
        <p:spPr>
          <a:xfrm>
            <a:off x="590727" y="1706006"/>
            <a:ext cx="11209054" cy="2071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42541" y="3843020"/>
            <a:ext cx="2080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Blink </a:t>
            </a:r>
            <a:r>
              <a:rPr dirty="0" sz="1800">
                <a:latin typeface="Calibri"/>
                <a:cs typeface="Calibri"/>
              </a:rPr>
              <a:t>3 </a:t>
            </a:r>
            <a:r>
              <a:rPr dirty="0" sz="1800" spc="-5">
                <a:latin typeface="Calibri"/>
                <a:cs typeface="Calibri"/>
              </a:rPr>
              <a:t>Spanning</a:t>
            </a:r>
            <a:r>
              <a:rPr dirty="0" sz="1800" spc="-10">
                <a:latin typeface="Calibri"/>
                <a:cs typeface="Calibri"/>
              </a:rPr>
              <a:t> trees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346" y="4446778"/>
            <a:ext cx="5938520" cy="1337945"/>
            <a:chOff x="3276346" y="4446778"/>
            <a:chExt cx="5938520" cy="1337945"/>
          </a:xfrm>
        </p:grpSpPr>
        <p:sp>
          <p:nvSpPr>
            <p:cNvPr id="6" name="object 6"/>
            <p:cNvSpPr/>
            <p:nvPr/>
          </p:nvSpPr>
          <p:spPr>
            <a:xfrm>
              <a:off x="3282696" y="4453128"/>
              <a:ext cx="5925820" cy="1325245"/>
            </a:xfrm>
            <a:custGeom>
              <a:avLst/>
              <a:gdLst/>
              <a:ahLst/>
              <a:cxnLst/>
              <a:rect l="l" t="t" r="r" b="b"/>
              <a:pathLst>
                <a:path w="5925820" h="1325245">
                  <a:moveTo>
                    <a:pt x="5704525" y="0"/>
                  </a:moveTo>
                  <a:lnTo>
                    <a:pt x="220786" y="0"/>
                  </a:lnTo>
                  <a:lnTo>
                    <a:pt x="176290" y="4485"/>
                  </a:lnTo>
                  <a:lnTo>
                    <a:pt x="134846" y="17350"/>
                  </a:lnTo>
                  <a:lnTo>
                    <a:pt x="97342" y="37706"/>
                  </a:lnTo>
                  <a:lnTo>
                    <a:pt x="64666" y="64666"/>
                  </a:lnTo>
                  <a:lnTo>
                    <a:pt x="37706" y="97342"/>
                  </a:lnTo>
                  <a:lnTo>
                    <a:pt x="17350" y="134846"/>
                  </a:lnTo>
                  <a:lnTo>
                    <a:pt x="4485" y="176290"/>
                  </a:lnTo>
                  <a:lnTo>
                    <a:pt x="0" y="220786"/>
                  </a:lnTo>
                  <a:lnTo>
                    <a:pt x="0" y="1103887"/>
                  </a:lnTo>
                  <a:lnTo>
                    <a:pt x="4485" y="1148384"/>
                  </a:lnTo>
                  <a:lnTo>
                    <a:pt x="17350" y="1189828"/>
                  </a:lnTo>
                  <a:lnTo>
                    <a:pt x="37706" y="1227332"/>
                  </a:lnTo>
                  <a:lnTo>
                    <a:pt x="64666" y="1260007"/>
                  </a:lnTo>
                  <a:lnTo>
                    <a:pt x="97342" y="1286967"/>
                  </a:lnTo>
                  <a:lnTo>
                    <a:pt x="134846" y="1307324"/>
                  </a:lnTo>
                  <a:lnTo>
                    <a:pt x="176290" y="1320189"/>
                  </a:lnTo>
                  <a:lnTo>
                    <a:pt x="220786" y="1324674"/>
                  </a:lnTo>
                  <a:lnTo>
                    <a:pt x="5704525" y="1324674"/>
                  </a:lnTo>
                  <a:lnTo>
                    <a:pt x="5749021" y="1320189"/>
                  </a:lnTo>
                  <a:lnTo>
                    <a:pt x="5790465" y="1307324"/>
                  </a:lnTo>
                  <a:lnTo>
                    <a:pt x="5827969" y="1286967"/>
                  </a:lnTo>
                  <a:lnTo>
                    <a:pt x="5860645" y="1260007"/>
                  </a:lnTo>
                  <a:lnTo>
                    <a:pt x="5887605" y="1227332"/>
                  </a:lnTo>
                  <a:lnTo>
                    <a:pt x="5907961" y="1189828"/>
                  </a:lnTo>
                  <a:lnTo>
                    <a:pt x="5920826" y="1148384"/>
                  </a:lnTo>
                  <a:lnTo>
                    <a:pt x="5925311" y="1103887"/>
                  </a:lnTo>
                  <a:lnTo>
                    <a:pt x="5925311" y="220786"/>
                  </a:lnTo>
                  <a:lnTo>
                    <a:pt x="5920826" y="176290"/>
                  </a:lnTo>
                  <a:lnTo>
                    <a:pt x="5907961" y="134846"/>
                  </a:lnTo>
                  <a:lnTo>
                    <a:pt x="5887605" y="97342"/>
                  </a:lnTo>
                  <a:lnTo>
                    <a:pt x="5860645" y="64666"/>
                  </a:lnTo>
                  <a:lnTo>
                    <a:pt x="5827969" y="37706"/>
                  </a:lnTo>
                  <a:lnTo>
                    <a:pt x="5790465" y="17350"/>
                  </a:lnTo>
                  <a:lnTo>
                    <a:pt x="5749021" y="4485"/>
                  </a:lnTo>
                  <a:lnTo>
                    <a:pt x="570452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82696" y="4453128"/>
              <a:ext cx="5925820" cy="1325245"/>
            </a:xfrm>
            <a:custGeom>
              <a:avLst/>
              <a:gdLst/>
              <a:ahLst/>
              <a:cxnLst/>
              <a:rect l="l" t="t" r="r" b="b"/>
              <a:pathLst>
                <a:path w="5925820" h="1325245">
                  <a:moveTo>
                    <a:pt x="0" y="220786"/>
                  </a:moveTo>
                  <a:lnTo>
                    <a:pt x="4485" y="176290"/>
                  </a:lnTo>
                  <a:lnTo>
                    <a:pt x="17350" y="134846"/>
                  </a:lnTo>
                  <a:lnTo>
                    <a:pt x="37706" y="97342"/>
                  </a:lnTo>
                  <a:lnTo>
                    <a:pt x="64666" y="64666"/>
                  </a:lnTo>
                  <a:lnTo>
                    <a:pt x="97342" y="37706"/>
                  </a:lnTo>
                  <a:lnTo>
                    <a:pt x="134846" y="17350"/>
                  </a:lnTo>
                  <a:lnTo>
                    <a:pt x="176290" y="4485"/>
                  </a:lnTo>
                  <a:lnTo>
                    <a:pt x="220786" y="0"/>
                  </a:lnTo>
                  <a:lnTo>
                    <a:pt x="5704525" y="0"/>
                  </a:lnTo>
                  <a:lnTo>
                    <a:pt x="5749021" y="4485"/>
                  </a:lnTo>
                  <a:lnTo>
                    <a:pt x="5790465" y="17350"/>
                  </a:lnTo>
                  <a:lnTo>
                    <a:pt x="5827969" y="37706"/>
                  </a:lnTo>
                  <a:lnTo>
                    <a:pt x="5860644" y="64666"/>
                  </a:lnTo>
                  <a:lnTo>
                    <a:pt x="5887605" y="97342"/>
                  </a:lnTo>
                  <a:lnTo>
                    <a:pt x="5907961" y="134846"/>
                  </a:lnTo>
                  <a:lnTo>
                    <a:pt x="5920826" y="176290"/>
                  </a:lnTo>
                  <a:lnTo>
                    <a:pt x="5925312" y="220786"/>
                  </a:lnTo>
                  <a:lnTo>
                    <a:pt x="5925312" y="1103888"/>
                  </a:lnTo>
                  <a:lnTo>
                    <a:pt x="5920826" y="1148384"/>
                  </a:lnTo>
                  <a:lnTo>
                    <a:pt x="5907961" y="1189828"/>
                  </a:lnTo>
                  <a:lnTo>
                    <a:pt x="5887605" y="1227332"/>
                  </a:lnTo>
                  <a:lnTo>
                    <a:pt x="5860644" y="1260007"/>
                  </a:lnTo>
                  <a:lnTo>
                    <a:pt x="5827969" y="1286967"/>
                  </a:lnTo>
                  <a:lnTo>
                    <a:pt x="5790465" y="1307324"/>
                  </a:lnTo>
                  <a:lnTo>
                    <a:pt x="5749021" y="1320189"/>
                  </a:lnTo>
                  <a:lnTo>
                    <a:pt x="5704525" y="1324675"/>
                  </a:lnTo>
                  <a:lnTo>
                    <a:pt x="220786" y="1324675"/>
                  </a:lnTo>
                  <a:lnTo>
                    <a:pt x="176290" y="1320189"/>
                  </a:lnTo>
                  <a:lnTo>
                    <a:pt x="134846" y="1307324"/>
                  </a:lnTo>
                  <a:lnTo>
                    <a:pt x="97342" y="1286967"/>
                  </a:lnTo>
                  <a:lnTo>
                    <a:pt x="64666" y="1260007"/>
                  </a:lnTo>
                  <a:lnTo>
                    <a:pt x="37706" y="1227332"/>
                  </a:lnTo>
                  <a:lnTo>
                    <a:pt x="17350" y="1189828"/>
                  </a:lnTo>
                  <a:lnTo>
                    <a:pt x="4485" y="1148384"/>
                  </a:lnTo>
                  <a:lnTo>
                    <a:pt x="0" y="1103888"/>
                  </a:lnTo>
                  <a:lnTo>
                    <a:pt x="0" y="22078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938365" y="4528820"/>
            <a:ext cx="4614545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Spanning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trees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&gt; 2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Rings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 spc="-5" b="1">
                <a:solidFill>
                  <a:srgbClr val="FFC000"/>
                </a:solidFill>
                <a:latin typeface="Calibri"/>
                <a:cs typeface="Calibri"/>
              </a:rPr>
              <a:t>All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Calibri"/>
                <a:cs typeface="Calibri"/>
              </a:rPr>
              <a:t>Optimal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1300" y="1267411"/>
            <a:ext cx="2449830" cy="400685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000" spc="-10">
                <a:latin typeface="Calibri"/>
                <a:cs typeface="Calibri"/>
              </a:rPr>
              <a:t>Broadcast 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GPU3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8514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TreeGen: </a:t>
            </a:r>
            <a:r>
              <a:rPr dirty="0" spc="-5"/>
              <a:t>packing </a:t>
            </a:r>
            <a:r>
              <a:rPr dirty="0" spc="-15"/>
              <a:t>max. </a:t>
            </a:r>
            <a:r>
              <a:rPr dirty="0" spc="-5"/>
              <a:t>spanning</a:t>
            </a:r>
            <a:r>
              <a:rPr dirty="0" spc="65"/>
              <a:t> </a:t>
            </a:r>
            <a:r>
              <a:rPr dirty="0" spc="-15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91691"/>
            <a:ext cx="9735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pack 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max. unidirectional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spanning</a:t>
            </a:r>
            <a:r>
              <a:rPr dirty="0" sz="2800" spc="13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trees</a:t>
            </a:r>
            <a:r>
              <a:rPr dirty="0" sz="2800" spc="-1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1767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67455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25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942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8759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944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1226" y="2421788"/>
            <a:ext cx="1301750" cy="702945"/>
          </a:xfrm>
          <a:custGeom>
            <a:avLst/>
            <a:gdLst/>
            <a:ahLst/>
            <a:cxnLst/>
            <a:rect l="l" t="t" r="r" b="b"/>
            <a:pathLst>
              <a:path w="1301750" h="702944">
                <a:moveTo>
                  <a:pt x="474433" y="0"/>
                </a:moveTo>
                <a:lnTo>
                  <a:pt x="393153" y="25539"/>
                </a:lnTo>
                <a:lnTo>
                  <a:pt x="413004" y="46088"/>
                </a:lnTo>
                <a:lnTo>
                  <a:pt x="48183" y="398538"/>
                </a:lnTo>
                <a:lnTo>
                  <a:pt x="28333" y="377990"/>
                </a:lnTo>
                <a:lnTo>
                  <a:pt x="0" y="458330"/>
                </a:lnTo>
                <a:lnTo>
                  <a:pt x="81280" y="432790"/>
                </a:lnTo>
                <a:lnTo>
                  <a:pt x="69951" y="421068"/>
                </a:lnTo>
                <a:lnTo>
                  <a:pt x="61417" y="412242"/>
                </a:lnTo>
                <a:lnTo>
                  <a:pt x="426250" y="59791"/>
                </a:lnTo>
                <a:lnTo>
                  <a:pt x="446100" y="80340"/>
                </a:lnTo>
                <a:lnTo>
                  <a:pt x="461289" y="37274"/>
                </a:lnTo>
                <a:lnTo>
                  <a:pt x="474433" y="0"/>
                </a:lnTo>
                <a:close/>
              </a:path>
              <a:path w="1301750" h="702944">
                <a:moveTo>
                  <a:pt x="1217523" y="664527"/>
                </a:moveTo>
                <a:lnTo>
                  <a:pt x="1198473" y="655002"/>
                </a:lnTo>
                <a:lnTo>
                  <a:pt x="1141323" y="626427"/>
                </a:lnTo>
                <a:lnTo>
                  <a:pt x="1141323" y="655002"/>
                </a:lnTo>
                <a:lnTo>
                  <a:pt x="160096" y="655002"/>
                </a:lnTo>
                <a:lnTo>
                  <a:pt x="160096" y="626427"/>
                </a:lnTo>
                <a:lnTo>
                  <a:pt x="83896" y="664527"/>
                </a:lnTo>
                <a:lnTo>
                  <a:pt x="160096" y="702627"/>
                </a:lnTo>
                <a:lnTo>
                  <a:pt x="160096" y="674052"/>
                </a:lnTo>
                <a:lnTo>
                  <a:pt x="1141323" y="674052"/>
                </a:lnTo>
                <a:lnTo>
                  <a:pt x="1141323" y="702627"/>
                </a:lnTo>
                <a:lnTo>
                  <a:pt x="1198473" y="674052"/>
                </a:lnTo>
                <a:lnTo>
                  <a:pt x="1217523" y="664527"/>
                </a:lnTo>
                <a:close/>
              </a:path>
              <a:path w="1301750" h="702944">
                <a:moveTo>
                  <a:pt x="1301419" y="458330"/>
                </a:moveTo>
                <a:lnTo>
                  <a:pt x="1289824" y="418071"/>
                </a:lnTo>
                <a:lnTo>
                  <a:pt x="1277848" y="376466"/>
                </a:lnTo>
                <a:lnTo>
                  <a:pt x="1256817" y="395820"/>
                </a:lnTo>
                <a:lnTo>
                  <a:pt x="938123" y="49606"/>
                </a:lnTo>
                <a:lnTo>
                  <a:pt x="948283" y="40271"/>
                </a:lnTo>
                <a:lnTo>
                  <a:pt x="959154" y="30264"/>
                </a:lnTo>
                <a:lnTo>
                  <a:pt x="879513" y="0"/>
                </a:lnTo>
                <a:lnTo>
                  <a:pt x="903097" y="81864"/>
                </a:lnTo>
                <a:lnTo>
                  <a:pt x="924115" y="62509"/>
                </a:lnTo>
                <a:lnTo>
                  <a:pt x="1242809" y="408724"/>
                </a:lnTo>
                <a:lnTo>
                  <a:pt x="1221778" y="428078"/>
                </a:lnTo>
                <a:lnTo>
                  <a:pt x="1301419" y="458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6171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31861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6657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523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1316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58853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5635" y="2414942"/>
            <a:ext cx="1301750" cy="465455"/>
          </a:xfrm>
          <a:custGeom>
            <a:avLst/>
            <a:gdLst/>
            <a:ahLst/>
            <a:cxnLst/>
            <a:rect l="l" t="t" r="r" b="b"/>
            <a:pathLst>
              <a:path w="1301750" h="465455">
                <a:moveTo>
                  <a:pt x="481050" y="13690"/>
                </a:moveTo>
                <a:lnTo>
                  <a:pt x="467804" y="0"/>
                </a:lnTo>
                <a:lnTo>
                  <a:pt x="48183" y="405384"/>
                </a:lnTo>
                <a:lnTo>
                  <a:pt x="28333" y="384835"/>
                </a:lnTo>
                <a:lnTo>
                  <a:pt x="0" y="465175"/>
                </a:lnTo>
                <a:lnTo>
                  <a:pt x="81267" y="439635"/>
                </a:lnTo>
                <a:lnTo>
                  <a:pt x="69938" y="427913"/>
                </a:lnTo>
                <a:lnTo>
                  <a:pt x="61417" y="419087"/>
                </a:lnTo>
                <a:lnTo>
                  <a:pt x="481050" y="13690"/>
                </a:lnTo>
                <a:close/>
              </a:path>
              <a:path w="1301750" h="465455">
                <a:moveTo>
                  <a:pt x="1301419" y="465175"/>
                </a:moveTo>
                <a:lnTo>
                  <a:pt x="1289824" y="424903"/>
                </a:lnTo>
                <a:lnTo>
                  <a:pt x="1277848" y="383311"/>
                </a:lnTo>
                <a:lnTo>
                  <a:pt x="1256817" y="402666"/>
                </a:lnTo>
                <a:lnTo>
                  <a:pt x="886523" y="393"/>
                </a:lnTo>
                <a:lnTo>
                  <a:pt x="872502" y="13296"/>
                </a:lnTo>
                <a:lnTo>
                  <a:pt x="1242809" y="415569"/>
                </a:lnTo>
                <a:lnTo>
                  <a:pt x="1221778" y="434924"/>
                </a:lnTo>
                <a:lnTo>
                  <a:pt x="1301419" y="4651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17774" y="3373628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61125" y="194043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06815" y="2094484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75262" y="2429418"/>
            <a:ext cx="2292350" cy="953769"/>
            <a:chOff x="6575262" y="2429418"/>
            <a:chExt cx="2292350" cy="953769"/>
          </a:xfrm>
        </p:grpSpPr>
        <p:sp>
          <p:nvSpPr>
            <p:cNvPr id="22" name="object 22"/>
            <p:cNvSpPr/>
            <p:nvPr/>
          </p:nvSpPr>
          <p:spPr>
            <a:xfrm>
              <a:off x="6581612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88117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63968" y="2429420"/>
              <a:ext cx="1224280" cy="702945"/>
            </a:xfrm>
            <a:custGeom>
              <a:avLst/>
              <a:gdLst/>
              <a:ahLst/>
              <a:cxnLst/>
              <a:rect l="l" t="t" r="r" b="b"/>
              <a:pathLst>
                <a:path w="1224279" h="702944">
                  <a:moveTo>
                    <a:pt x="481050" y="0"/>
                  </a:moveTo>
                  <a:lnTo>
                    <a:pt x="399770" y="25539"/>
                  </a:lnTo>
                  <a:lnTo>
                    <a:pt x="419620" y="46101"/>
                  </a:lnTo>
                  <a:lnTo>
                    <a:pt x="0" y="451485"/>
                  </a:lnTo>
                  <a:lnTo>
                    <a:pt x="13233" y="465188"/>
                  </a:lnTo>
                  <a:lnTo>
                    <a:pt x="432866" y="59804"/>
                  </a:lnTo>
                  <a:lnTo>
                    <a:pt x="452716" y="80352"/>
                  </a:lnTo>
                  <a:lnTo>
                    <a:pt x="467906" y="37274"/>
                  </a:lnTo>
                  <a:lnTo>
                    <a:pt x="481050" y="0"/>
                  </a:lnTo>
                  <a:close/>
                </a:path>
                <a:path w="1224279" h="702944">
                  <a:moveTo>
                    <a:pt x="1224140" y="664540"/>
                  </a:moveTo>
                  <a:lnTo>
                    <a:pt x="1147940" y="626440"/>
                  </a:lnTo>
                  <a:lnTo>
                    <a:pt x="1147940" y="655015"/>
                  </a:lnTo>
                  <a:lnTo>
                    <a:pt x="90512" y="655015"/>
                  </a:lnTo>
                  <a:lnTo>
                    <a:pt x="90512" y="674065"/>
                  </a:lnTo>
                  <a:lnTo>
                    <a:pt x="1147940" y="674065"/>
                  </a:lnTo>
                  <a:lnTo>
                    <a:pt x="1147940" y="702640"/>
                  </a:lnTo>
                  <a:lnTo>
                    <a:pt x="1205090" y="674065"/>
                  </a:lnTo>
                  <a:lnTo>
                    <a:pt x="1224140" y="66454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0323145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368833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37281" y="2789870"/>
            <a:ext cx="2292350" cy="586105"/>
            <a:chOff x="9437281" y="2789870"/>
            <a:chExt cx="2292350" cy="586105"/>
          </a:xfrm>
        </p:grpSpPr>
        <p:sp>
          <p:nvSpPr>
            <p:cNvPr id="28" name="object 28"/>
            <p:cNvSpPr/>
            <p:nvPr/>
          </p:nvSpPr>
          <p:spPr>
            <a:xfrm>
              <a:off x="9443631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150136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195825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16503" y="2421788"/>
            <a:ext cx="1224915" cy="702945"/>
          </a:xfrm>
          <a:custGeom>
            <a:avLst/>
            <a:gdLst/>
            <a:ahLst/>
            <a:cxnLst/>
            <a:rect l="l" t="t" r="r" b="b"/>
            <a:pathLst>
              <a:path w="1224915" h="702944">
                <a:moveTo>
                  <a:pt x="1133627" y="655002"/>
                </a:moveTo>
                <a:lnTo>
                  <a:pt x="76200" y="655002"/>
                </a:lnTo>
                <a:lnTo>
                  <a:pt x="76200" y="626427"/>
                </a:lnTo>
                <a:lnTo>
                  <a:pt x="0" y="664527"/>
                </a:lnTo>
                <a:lnTo>
                  <a:pt x="76200" y="702627"/>
                </a:lnTo>
                <a:lnTo>
                  <a:pt x="76200" y="674052"/>
                </a:lnTo>
                <a:lnTo>
                  <a:pt x="1133627" y="674052"/>
                </a:lnTo>
                <a:lnTo>
                  <a:pt x="1133627" y="655002"/>
                </a:lnTo>
                <a:close/>
              </a:path>
              <a:path w="1224915" h="702944">
                <a:moveTo>
                  <a:pt x="1224534" y="451878"/>
                </a:moveTo>
                <a:lnTo>
                  <a:pt x="854227" y="49606"/>
                </a:lnTo>
                <a:lnTo>
                  <a:pt x="864387" y="40271"/>
                </a:lnTo>
                <a:lnTo>
                  <a:pt x="875258" y="30264"/>
                </a:lnTo>
                <a:lnTo>
                  <a:pt x="795616" y="0"/>
                </a:lnTo>
                <a:lnTo>
                  <a:pt x="819188" y="81864"/>
                </a:lnTo>
                <a:lnTo>
                  <a:pt x="840219" y="62509"/>
                </a:lnTo>
                <a:lnTo>
                  <a:pt x="1210513" y="464781"/>
                </a:lnTo>
                <a:lnTo>
                  <a:pt x="1224534" y="4518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62758" y="2960115"/>
            <a:ext cx="3718560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  <a:tabLst>
                <a:tab pos="2083435" algn="l"/>
                <a:tab pos="3239135" algn="l"/>
              </a:tabLst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	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	</a:t>
            </a:r>
            <a:r>
              <a:rPr dirty="0" baseline="1736" sz="2400" i="1">
                <a:latin typeface="Calibri"/>
                <a:cs typeface="Calibri"/>
              </a:rPr>
              <a:t>G</a:t>
            </a:r>
            <a:r>
              <a:rPr dirty="0" baseline="1736" sz="2400" spc="-7" i="1">
                <a:latin typeface="Calibri"/>
                <a:cs typeface="Calibri"/>
              </a:rPr>
              <a:t>PU</a:t>
            </a:r>
            <a:r>
              <a:rPr dirty="0" baseline="1736" sz="2400" i="1">
                <a:latin typeface="Calibri"/>
                <a:cs typeface="Calibri"/>
              </a:rPr>
              <a:t>2</a:t>
            </a:r>
            <a:endParaRPr baseline="1736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800" spc="-10">
                <a:latin typeface="Calibri"/>
                <a:cs typeface="Calibri"/>
              </a:rPr>
              <a:t>Packing </a:t>
            </a:r>
            <a:r>
              <a:rPr dirty="0" sz="1800" spc="-5">
                <a:latin typeface="Calibri"/>
                <a:cs typeface="Calibri"/>
              </a:rPr>
              <a:t>unidirectional spanning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26485" y="1941033"/>
            <a:ext cx="0" cy="1790064"/>
          </a:xfrm>
          <a:custGeom>
            <a:avLst/>
            <a:gdLst/>
            <a:ahLst/>
            <a:cxnLst/>
            <a:rect l="l" t="t" r="r" b="b"/>
            <a:pathLst>
              <a:path w="0" h="1790064">
                <a:moveTo>
                  <a:pt x="0" y="0"/>
                </a:moveTo>
                <a:lnTo>
                  <a:pt x="1" y="1789453"/>
                </a:lnTo>
              </a:path>
            </a:pathLst>
          </a:custGeom>
          <a:ln w="1905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963"/>
            <a:ext cx="70777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 2: </a:t>
            </a:r>
            <a:r>
              <a:rPr dirty="0"/>
              <a:t>Link</a:t>
            </a:r>
            <a:r>
              <a:rPr dirty="0" spc="-20"/>
              <a:t> heterogeneity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9821" y="1593596"/>
            <a:ext cx="154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NVLink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104" y="1602740"/>
            <a:ext cx="1310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PCIe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4122" y="1999442"/>
            <a:ext cx="4331970" cy="2275840"/>
            <a:chOff x="1194122" y="1999442"/>
            <a:chExt cx="4331970" cy="2275840"/>
          </a:xfrm>
        </p:grpSpPr>
        <p:sp>
          <p:nvSpPr>
            <p:cNvPr id="6" name="object 6"/>
            <p:cNvSpPr/>
            <p:nvPr/>
          </p:nvSpPr>
          <p:spPr>
            <a:xfrm>
              <a:off x="1194122" y="1999442"/>
              <a:ext cx="4331380" cy="2275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9736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60" y="5503"/>
                  </a:lnTo>
                  <a:lnTo>
                    <a:pt x="119909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5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5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9" y="395564"/>
                  </a:lnTo>
                  <a:lnTo>
                    <a:pt x="164960" y="411240"/>
                  </a:lnTo>
                  <a:lnTo>
                    <a:pt x="214036" y="416744"/>
                  </a:lnTo>
                  <a:lnTo>
                    <a:pt x="263113" y="411240"/>
                  </a:lnTo>
                  <a:lnTo>
                    <a:pt x="308164" y="395564"/>
                  </a:lnTo>
                  <a:lnTo>
                    <a:pt x="347904" y="370967"/>
                  </a:lnTo>
                  <a:lnTo>
                    <a:pt x="381051" y="338698"/>
                  </a:lnTo>
                  <a:lnTo>
                    <a:pt x="406317" y="300008"/>
                  </a:lnTo>
                  <a:lnTo>
                    <a:pt x="422419" y="256150"/>
                  </a:lnTo>
                  <a:lnTo>
                    <a:pt x="428072" y="208372"/>
                  </a:lnTo>
                  <a:lnTo>
                    <a:pt x="422419" y="160594"/>
                  </a:lnTo>
                  <a:lnTo>
                    <a:pt x="406317" y="116735"/>
                  </a:lnTo>
                  <a:lnTo>
                    <a:pt x="381051" y="78046"/>
                  </a:lnTo>
                  <a:lnTo>
                    <a:pt x="347904" y="45777"/>
                  </a:lnTo>
                  <a:lnTo>
                    <a:pt x="308164" y="21179"/>
                  </a:lnTo>
                  <a:lnTo>
                    <a:pt x="263113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89736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195391" y="1942636"/>
            <a:ext cx="3724910" cy="2334260"/>
            <a:chOff x="7195391" y="1942636"/>
            <a:chExt cx="3724910" cy="2334260"/>
          </a:xfrm>
        </p:grpSpPr>
        <p:sp>
          <p:nvSpPr>
            <p:cNvPr id="10" name="object 10"/>
            <p:cNvSpPr/>
            <p:nvPr/>
          </p:nvSpPr>
          <p:spPr>
            <a:xfrm>
              <a:off x="7196026" y="1943252"/>
              <a:ext cx="3722444" cy="2331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96026" y="1943271"/>
              <a:ext cx="3723640" cy="2332990"/>
            </a:xfrm>
            <a:custGeom>
              <a:avLst/>
              <a:gdLst/>
              <a:ahLst/>
              <a:cxnLst/>
              <a:rect l="l" t="t" r="r" b="b"/>
              <a:pathLst>
                <a:path w="3723640" h="2332990">
                  <a:moveTo>
                    <a:pt x="0" y="2332652"/>
                  </a:moveTo>
                  <a:lnTo>
                    <a:pt x="3723153" y="2332652"/>
                  </a:lnTo>
                  <a:lnTo>
                    <a:pt x="3723153" y="0"/>
                  </a:lnTo>
                  <a:lnTo>
                    <a:pt x="0" y="0"/>
                  </a:lnTo>
                  <a:lnTo>
                    <a:pt x="0" y="2332652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16245" y="2832873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 h="0">
                  <a:moveTo>
                    <a:pt x="0" y="0"/>
                  </a:moveTo>
                  <a:lnTo>
                    <a:pt x="552408" y="0"/>
                  </a:lnTo>
                </a:path>
              </a:pathLst>
            </a:custGeom>
            <a:ln w="141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70558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5954" h="66039">
                  <a:moveTo>
                    <a:pt x="655688" y="32905"/>
                  </a:moveTo>
                  <a:lnTo>
                    <a:pt x="589864" y="0"/>
                  </a:lnTo>
                  <a:lnTo>
                    <a:pt x="589864" y="65811"/>
                  </a:lnTo>
                  <a:lnTo>
                    <a:pt x="655688" y="329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75469" y="2581532"/>
              <a:ext cx="520631" cy="520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9842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61" y="0"/>
                  </a:moveTo>
                  <a:lnTo>
                    <a:pt x="188487" y="4795"/>
                  </a:lnTo>
                  <a:lnTo>
                    <a:pt x="144176" y="18547"/>
                  </a:lnTo>
                  <a:lnTo>
                    <a:pt x="104078" y="40308"/>
                  </a:lnTo>
                  <a:lnTo>
                    <a:pt x="69141" y="69129"/>
                  </a:lnTo>
                  <a:lnTo>
                    <a:pt x="40316" y="104059"/>
                  </a:lnTo>
                  <a:lnTo>
                    <a:pt x="18551" y="144151"/>
                  </a:lnTo>
                  <a:lnTo>
                    <a:pt x="4796" y="188455"/>
                  </a:lnTo>
                  <a:lnTo>
                    <a:pt x="0" y="236021"/>
                  </a:lnTo>
                  <a:lnTo>
                    <a:pt x="4796" y="283588"/>
                  </a:lnTo>
                  <a:lnTo>
                    <a:pt x="18551" y="327891"/>
                  </a:lnTo>
                  <a:lnTo>
                    <a:pt x="40316" y="367983"/>
                  </a:lnTo>
                  <a:lnTo>
                    <a:pt x="69141" y="402914"/>
                  </a:lnTo>
                  <a:lnTo>
                    <a:pt x="104078" y="431734"/>
                  </a:lnTo>
                  <a:lnTo>
                    <a:pt x="144176" y="453495"/>
                  </a:lnTo>
                  <a:lnTo>
                    <a:pt x="188487" y="467248"/>
                  </a:lnTo>
                  <a:lnTo>
                    <a:pt x="236061" y="472043"/>
                  </a:lnTo>
                  <a:lnTo>
                    <a:pt x="283637" y="467248"/>
                  </a:lnTo>
                  <a:lnTo>
                    <a:pt x="327951" y="453495"/>
                  </a:lnTo>
                  <a:lnTo>
                    <a:pt x="368052" y="431734"/>
                  </a:lnTo>
                  <a:lnTo>
                    <a:pt x="402992" y="402914"/>
                  </a:lnTo>
                  <a:lnTo>
                    <a:pt x="431821" y="367983"/>
                  </a:lnTo>
                  <a:lnTo>
                    <a:pt x="453589" y="327891"/>
                  </a:lnTo>
                  <a:lnTo>
                    <a:pt x="467346" y="283588"/>
                  </a:lnTo>
                  <a:lnTo>
                    <a:pt x="472142" y="236021"/>
                  </a:lnTo>
                  <a:lnTo>
                    <a:pt x="467346" y="188455"/>
                  </a:lnTo>
                  <a:lnTo>
                    <a:pt x="453589" y="144151"/>
                  </a:lnTo>
                  <a:lnTo>
                    <a:pt x="431821" y="104059"/>
                  </a:lnTo>
                  <a:lnTo>
                    <a:pt x="402992" y="69129"/>
                  </a:lnTo>
                  <a:lnTo>
                    <a:pt x="368052" y="40308"/>
                  </a:lnTo>
                  <a:lnTo>
                    <a:pt x="327951" y="18547"/>
                  </a:lnTo>
                  <a:lnTo>
                    <a:pt x="283637" y="4795"/>
                  </a:lnTo>
                  <a:lnTo>
                    <a:pt x="23606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8422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6" y="188455"/>
                  </a:lnTo>
                  <a:lnTo>
                    <a:pt x="18551" y="144151"/>
                  </a:lnTo>
                  <a:lnTo>
                    <a:pt x="40316" y="104059"/>
                  </a:lnTo>
                  <a:lnTo>
                    <a:pt x="69142" y="69129"/>
                  </a:lnTo>
                  <a:lnTo>
                    <a:pt x="104078" y="40308"/>
                  </a:lnTo>
                  <a:lnTo>
                    <a:pt x="144177" y="18547"/>
                  </a:lnTo>
                  <a:lnTo>
                    <a:pt x="188488" y="4795"/>
                  </a:lnTo>
                  <a:lnTo>
                    <a:pt x="236062" y="0"/>
                  </a:lnTo>
                  <a:lnTo>
                    <a:pt x="283638" y="4795"/>
                  </a:lnTo>
                  <a:lnTo>
                    <a:pt x="327951" y="18547"/>
                  </a:lnTo>
                  <a:lnTo>
                    <a:pt x="368053" y="40308"/>
                  </a:lnTo>
                  <a:lnTo>
                    <a:pt x="402993" y="69129"/>
                  </a:lnTo>
                  <a:lnTo>
                    <a:pt x="431822" y="104059"/>
                  </a:lnTo>
                  <a:lnTo>
                    <a:pt x="453589" y="144151"/>
                  </a:lnTo>
                  <a:lnTo>
                    <a:pt x="467346" y="188455"/>
                  </a:lnTo>
                  <a:lnTo>
                    <a:pt x="472143" y="236021"/>
                  </a:lnTo>
                  <a:lnTo>
                    <a:pt x="467346" y="283588"/>
                  </a:lnTo>
                  <a:lnTo>
                    <a:pt x="453589" y="327891"/>
                  </a:lnTo>
                  <a:lnTo>
                    <a:pt x="431822" y="367983"/>
                  </a:lnTo>
                  <a:lnTo>
                    <a:pt x="402993" y="402914"/>
                  </a:lnTo>
                  <a:lnTo>
                    <a:pt x="368053" y="431734"/>
                  </a:lnTo>
                  <a:lnTo>
                    <a:pt x="327951" y="453495"/>
                  </a:lnTo>
                  <a:lnTo>
                    <a:pt x="283638" y="467248"/>
                  </a:lnTo>
                  <a:lnTo>
                    <a:pt x="236062" y="472043"/>
                  </a:lnTo>
                  <a:lnTo>
                    <a:pt x="188488" y="467248"/>
                  </a:lnTo>
                  <a:lnTo>
                    <a:pt x="144177" y="453495"/>
                  </a:lnTo>
                  <a:lnTo>
                    <a:pt x="104078" y="431734"/>
                  </a:lnTo>
                  <a:lnTo>
                    <a:pt x="69142" y="402914"/>
                  </a:lnTo>
                  <a:lnTo>
                    <a:pt x="40316" y="367983"/>
                  </a:lnTo>
                  <a:lnTo>
                    <a:pt x="18551" y="327891"/>
                  </a:lnTo>
                  <a:lnTo>
                    <a:pt x="4796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391627" y="2741759"/>
            <a:ext cx="28765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04686" y="2581532"/>
            <a:ext cx="518159" cy="520700"/>
            <a:chOff x="8404686" y="2581532"/>
            <a:chExt cx="518159" cy="520700"/>
          </a:xfrm>
        </p:grpSpPr>
        <p:sp>
          <p:nvSpPr>
            <p:cNvPr id="19" name="object 19"/>
            <p:cNvSpPr/>
            <p:nvPr/>
          </p:nvSpPr>
          <p:spPr>
            <a:xfrm>
              <a:off x="8404686" y="2581532"/>
              <a:ext cx="517794" cy="520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2624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57" y="0"/>
                  </a:moveTo>
                  <a:lnTo>
                    <a:pt x="188483" y="4795"/>
                  </a:lnTo>
                  <a:lnTo>
                    <a:pt x="144173" y="18547"/>
                  </a:lnTo>
                  <a:lnTo>
                    <a:pt x="104075" y="40308"/>
                  </a:lnTo>
                  <a:lnTo>
                    <a:pt x="69139" y="69129"/>
                  </a:lnTo>
                  <a:lnTo>
                    <a:pt x="40314" y="104059"/>
                  </a:lnTo>
                  <a:lnTo>
                    <a:pt x="18550" y="144151"/>
                  </a:lnTo>
                  <a:lnTo>
                    <a:pt x="4795" y="188455"/>
                  </a:lnTo>
                  <a:lnTo>
                    <a:pt x="0" y="236021"/>
                  </a:lnTo>
                  <a:lnTo>
                    <a:pt x="4795" y="283588"/>
                  </a:lnTo>
                  <a:lnTo>
                    <a:pt x="18550" y="327891"/>
                  </a:lnTo>
                  <a:lnTo>
                    <a:pt x="40314" y="367983"/>
                  </a:lnTo>
                  <a:lnTo>
                    <a:pt x="69139" y="402914"/>
                  </a:lnTo>
                  <a:lnTo>
                    <a:pt x="104075" y="431734"/>
                  </a:lnTo>
                  <a:lnTo>
                    <a:pt x="144173" y="453495"/>
                  </a:lnTo>
                  <a:lnTo>
                    <a:pt x="188483" y="467248"/>
                  </a:lnTo>
                  <a:lnTo>
                    <a:pt x="236057" y="472043"/>
                  </a:lnTo>
                  <a:lnTo>
                    <a:pt x="283631" y="467248"/>
                  </a:lnTo>
                  <a:lnTo>
                    <a:pt x="327942" y="453495"/>
                  </a:lnTo>
                  <a:lnTo>
                    <a:pt x="368039" y="431734"/>
                  </a:lnTo>
                  <a:lnTo>
                    <a:pt x="402975" y="402914"/>
                  </a:lnTo>
                  <a:lnTo>
                    <a:pt x="431800" y="367983"/>
                  </a:lnTo>
                  <a:lnTo>
                    <a:pt x="453564" y="327891"/>
                  </a:lnTo>
                  <a:lnTo>
                    <a:pt x="467319" y="283588"/>
                  </a:lnTo>
                  <a:lnTo>
                    <a:pt x="472114" y="236021"/>
                  </a:lnTo>
                  <a:lnTo>
                    <a:pt x="467319" y="188455"/>
                  </a:lnTo>
                  <a:lnTo>
                    <a:pt x="453564" y="144151"/>
                  </a:lnTo>
                  <a:lnTo>
                    <a:pt x="431800" y="104059"/>
                  </a:lnTo>
                  <a:lnTo>
                    <a:pt x="402975" y="69129"/>
                  </a:lnTo>
                  <a:lnTo>
                    <a:pt x="368039" y="40308"/>
                  </a:lnTo>
                  <a:lnTo>
                    <a:pt x="327942" y="18547"/>
                  </a:lnTo>
                  <a:lnTo>
                    <a:pt x="283631" y="4795"/>
                  </a:lnTo>
                  <a:lnTo>
                    <a:pt x="2360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2624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520371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78306" y="3347468"/>
            <a:ext cx="518159" cy="520700"/>
            <a:chOff x="7278306" y="3347468"/>
            <a:chExt cx="518159" cy="520700"/>
          </a:xfrm>
        </p:grpSpPr>
        <p:sp>
          <p:nvSpPr>
            <p:cNvPr id="24" name="object 24"/>
            <p:cNvSpPr/>
            <p:nvPr/>
          </p:nvSpPr>
          <p:spPr>
            <a:xfrm>
              <a:off x="7278306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00431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5" y="104059"/>
                  </a:lnTo>
                  <a:lnTo>
                    <a:pt x="69140" y="69129"/>
                  </a:lnTo>
                  <a:lnTo>
                    <a:pt x="104076" y="40308"/>
                  </a:lnTo>
                  <a:lnTo>
                    <a:pt x="144175" y="18547"/>
                  </a:lnTo>
                  <a:lnTo>
                    <a:pt x="188486" y="4795"/>
                  </a:lnTo>
                  <a:lnTo>
                    <a:pt x="236062" y="0"/>
                  </a:lnTo>
                  <a:lnTo>
                    <a:pt x="283637" y="4795"/>
                  </a:lnTo>
                  <a:lnTo>
                    <a:pt x="327948" y="18547"/>
                  </a:lnTo>
                  <a:lnTo>
                    <a:pt x="368046" y="40308"/>
                  </a:lnTo>
                  <a:lnTo>
                    <a:pt x="402981" y="69129"/>
                  </a:lnTo>
                  <a:lnTo>
                    <a:pt x="431805" y="104059"/>
                  </a:lnTo>
                  <a:lnTo>
                    <a:pt x="453569" y="144151"/>
                  </a:lnTo>
                  <a:lnTo>
                    <a:pt x="467323" y="188455"/>
                  </a:lnTo>
                  <a:lnTo>
                    <a:pt x="472119" y="236021"/>
                  </a:lnTo>
                  <a:lnTo>
                    <a:pt x="467323" y="283588"/>
                  </a:lnTo>
                  <a:lnTo>
                    <a:pt x="453569" y="327891"/>
                  </a:lnTo>
                  <a:lnTo>
                    <a:pt x="431805" y="367982"/>
                  </a:lnTo>
                  <a:lnTo>
                    <a:pt x="402981" y="402911"/>
                  </a:lnTo>
                  <a:lnTo>
                    <a:pt x="368046" y="431731"/>
                  </a:lnTo>
                  <a:lnTo>
                    <a:pt x="327948" y="453491"/>
                  </a:lnTo>
                  <a:lnTo>
                    <a:pt x="283637" y="467243"/>
                  </a:lnTo>
                  <a:lnTo>
                    <a:pt x="236062" y="472038"/>
                  </a:lnTo>
                  <a:lnTo>
                    <a:pt x="188486" y="467243"/>
                  </a:lnTo>
                  <a:lnTo>
                    <a:pt x="144175" y="453491"/>
                  </a:lnTo>
                  <a:lnTo>
                    <a:pt x="104076" y="431731"/>
                  </a:lnTo>
                  <a:lnTo>
                    <a:pt x="69140" y="402911"/>
                  </a:lnTo>
                  <a:lnTo>
                    <a:pt x="40315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32213" y="3486472"/>
              <a:ext cx="409979" cy="262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93636" y="3508640"/>
            <a:ext cx="28765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04686" y="3347468"/>
            <a:ext cx="518159" cy="520700"/>
            <a:chOff x="8404686" y="3347468"/>
            <a:chExt cx="518159" cy="520700"/>
          </a:xfrm>
        </p:grpSpPr>
        <p:sp>
          <p:nvSpPr>
            <p:cNvPr id="29" name="object 29"/>
            <p:cNvSpPr/>
            <p:nvPr/>
          </p:nvSpPr>
          <p:spPr>
            <a:xfrm>
              <a:off x="8404686" y="3347468"/>
              <a:ext cx="517794" cy="520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2624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57" y="0"/>
                  </a:moveTo>
                  <a:lnTo>
                    <a:pt x="188483" y="4795"/>
                  </a:lnTo>
                  <a:lnTo>
                    <a:pt x="144173" y="18547"/>
                  </a:lnTo>
                  <a:lnTo>
                    <a:pt x="104075" y="40308"/>
                  </a:lnTo>
                  <a:lnTo>
                    <a:pt x="69139" y="69129"/>
                  </a:lnTo>
                  <a:lnTo>
                    <a:pt x="40314" y="104059"/>
                  </a:lnTo>
                  <a:lnTo>
                    <a:pt x="18550" y="144151"/>
                  </a:lnTo>
                  <a:lnTo>
                    <a:pt x="4795" y="188455"/>
                  </a:lnTo>
                  <a:lnTo>
                    <a:pt x="0" y="236021"/>
                  </a:lnTo>
                  <a:lnTo>
                    <a:pt x="4795" y="283588"/>
                  </a:lnTo>
                  <a:lnTo>
                    <a:pt x="18550" y="327891"/>
                  </a:lnTo>
                  <a:lnTo>
                    <a:pt x="40314" y="367981"/>
                  </a:lnTo>
                  <a:lnTo>
                    <a:pt x="69139" y="402911"/>
                  </a:lnTo>
                  <a:lnTo>
                    <a:pt x="104075" y="431731"/>
                  </a:lnTo>
                  <a:lnTo>
                    <a:pt x="144173" y="453491"/>
                  </a:lnTo>
                  <a:lnTo>
                    <a:pt x="188483" y="467243"/>
                  </a:lnTo>
                  <a:lnTo>
                    <a:pt x="236057" y="472038"/>
                  </a:lnTo>
                  <a:lnTo>
                    <a:pt x="283631" y="467243"/>
                  </a:lnTo>
                  <a:lnTo>
                    <a:pt x="327942" y="453491"/>
                  </a:lnTo>
                  <a:lnTo>
                    <a:pt x="368039" y="431731"/>
                  </a:lnTo>
                  <a:lnTo>
                    <a:pt x="402975" y="402911"/>
                  </a:lnTo>
                  <a:lnTo>
                    <a:pt x="431800" y="367981"/>
                  </a:lnTo>
                  <a:lnTo>
                    <a:pt x="453564" y="327891"/>
                  </a:lnTo>
                  <a:lnTo>
                    <a:pt x="467319" y="283588"/>
                  </a:lnTo>
                  <a:lnTo>
                    <a:pt x="472114" y="236021"/>
                  </a:lnTo>
                  <a:lnTo>
                    <a:pt x="467319" y="188455"/>
                  </a:lnTo>
                  <a:lnTo>
                    <a:pt x="453564" y="144151"/>
                  </a:lnTo>
                  <a:lnTo>
                    <a:pt x="431800" y="104059"/>
                  </a:lnTo>
                  <a:lnTo>
                    <a:pt x="402975" y="69129"/>
                  </a:lnTo>
                  <a:lnTo>
                    <a:pt x="368039" y="40308"/>
                  </a:lnTo>
                  <a:lnTo>
                    <a:pt x="327942" y="18547"/>
                  </a:lnTo>
                  <a:lnTo>
                    <a:pt x="283631" y="4795"/>
                  </a:lnTo>
                  <a:lnTo>
                    <a:pt x="2360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2624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520371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8741" y="2581532"/>
            <a:ext cx="3329304" cy="1286510"/>
            <a:chOff x="7508741" y="2581532"/>
            <a:chExt cx="3329304" cy="1286510"/>
          </a:xfrm>
        </p:grpSpPr>
        <p:sp>
          <p:nvSpPr>
            <p:cNvPr id="34" name="object 34"/>
            <p:cNvSpPr/>
            <p:nvPr/>
          </p:nvSpPr>
          <p:spPr>
            <a:xfrm>
              <a:off x="7818231" y="3598808"/>
              <a:ext cx="550545" cy="0"/>
            </a:xfrm>
            <a:custGeom>
              <a:avLst/>
              <a:gdLst/>
              <a:ahLst/>
              <a:cxnLst/>
              <a:rect l="l" t="t" r="r" b="b"/>
              <a:pathLst>
                <a:path w="550545" h="0">
                  <a:moveTo>
                    <a:pt x="0" y="0"/>
                  </a:moveTo>
                  <a:lnTo>
                    <a:pt x="550422" y="0"/>
                  </a:lnTo>
                </a:path>
              </a:pathLst>
            </a:custGeom>
            <a:ln w="14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72552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4351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03413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56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56" y="430009"/>
                  </a:lnTo>
                  <a:close/>
                </a:path>
                <a:path w="792479" h="432435">
                  <a:moveTo>
                    <a:pt x="791921" y="0"/>
                  </a:moveTo>
                  <a:lnTo>
                    <a:pt x="733615" y="2120"/>
                  </a:lnTo>
                  <a:lnTo>
                    <a:pt x="758621" y="47942"/>
                  </a:lnTo>
                  <a:lnTo>
                    <a:pt x="791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41531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01432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43" y="2032"/>
                  </a:moveTo>
                  <a:lnTo>
                    <a:pt x="0" y="0"/>
                  </a:lnTo>
                  <a:lnTo>
                    <a:pt x="33375" y="47891"/>
                  </a:lnTo>
                  <a:lnTo>
                    <a:pt x="58343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643013" y="3114567"/>
              <a:ext cx="0" cy="202565"/>
            </a:xfrm>
            <a:custGeom>
              <a:avLst/>
              <a:gdLst/>
              <a:ahLst/>
              <a:cxnLst/>
              <a:rect l="l" t="t" r="r" b="b"/>
              <a:pathLst>
                <a:path w="0" h="202564">
                  <a:moveTo>
                    <a:pt x="0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616912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197" y="241693"/>
                  </a:moveTo>
                  <a:lnTo>
                    <a:pt x="0" y="241693"/>
                  </a:lnTo>
                  <a:lnTo>
                    <a:pt x="26098" y="293890"/>
                  </a:lnTo>
                  <a:lnTo>
                    <a:pt x="52197" y="241693"/>
                  </a:lnTo>
                  <a:close/>
                </a:path>
                <a:path w="52704" h="294004">
                  <a:moveTo>
                    <a:pt x="52197" y="52197"/>
                  </a:moveTo>
                  <a:lnTo>
                    <a:pt x="26098" y="0"/>
                  </a:lnTo>
                  <a:lnTo>
                    <a:pt x="0" y="52197"/>
                  </a:lnTo>
                  <a:lnTo>
                    <a:pt x="52197" y="521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34796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85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08735" y="3068903"/>
              <a:ext cx="53975" cy="294005"/>
            </a:xfrm>
            <a:custGeom>
              <a:avLst/>
              <a:gdLst/>
              <a:ahLst/>
              <a:cxnLst/>
              <a:rect l="l" t="t" r="r" b="b"/>
              <a:pathLst>
                <a:path w="53975" h="294004">
                  <a:moveTo>
                    <a:pt x="52209" y="52006"/>
                  </a:moveTo>
                  <a:lnTo>
                    <a:pt x="25742" y="0"/>
                  </a:lnTo>
                  <a:lnTo>
                    <a:pt x="0" y="52387"/>
                  </a:lnTo>
                  <a:lnTo>
                    <a:pt x="52209" y="52006"/>
                  </a:lnTo>
                  <a:close/>
                </a:path>
                <a:path w="53975" h="294004">
                  <a:moveTo>
                    <a:pt x="53492" y="241503"/>
                  </a:moveTo>
                  <a:lnTo>
                    <a:pt x="1295" y="241884"/>
                  </a:lnTo>
                  <a:lnTo>
                    <a:pt x="27749" y="293890"/>
                  </a:lnTo>
                  <a:lnTo>
                    <a:pt x="53492" y="241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731375" y="2825781"/>
              <a:ext cx="552450" cy="14604"/>
            </a:xfrm>
            <a:custGeom>
              <a:avLst/>
              <a:gdLst/>
              <a:ahLst/>
              <a:cxnLst/>
              <a:rect l="l" t="t" r="r" b="b"/>
              <a:pathLst>
                <a:path w="552450" h="14605">
                  <a:moveTo>
                    <a:pt x="0" y="14184"/>
                  </a:moveTo>
                  <a:lnTo>
                    <a:pt x="552408" y="14184"/>
                  </a:lnTo>
                  <a:lnTo>
                    <a:pt x="552408" y="0"/>
                  </a:lnTo>
                  <a:lnTo>
                    <a:pt x="0" y="0"/>
                  </a:lnTo>
                  <a:lnTo>
                    <a:pt x="0" y="14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685693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5954" h="66039">
                  <a:moveTo>
                    <a:pt x="655675" y="32905"/>
                  </a:moveTo>
                  <a:lnTo>
                    <a:pt x="589851" y="0"/>
                  </a:lnTo>
                  <a:lnTo>
                    <a:pt x="589851" y="65811"/>
                  </a:lnTo>
                  <a:lnTo>
                    <a:pt x="655675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190598" y="2581532"/>
              <a:ext cx="520631" cy="520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21353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1" y="144151"/>
                  </a:lnTo>
                  <a:lnTo>
                    <a:pt x="40317" y="104059"/>
                  </a:lnTo>
                  <a:lnTo>
                    <a:pt x="69145" y="69129"/>
                  </a:lnTo>
                  <a:lnTo>
                    <a:pt x="104087" y="40308"/>
                  </a:lnTo>
                  <a:lnTo>
                    <a:pt x="144193" y="18547"/>
                  </a:lnTo>
                  <a:lnTo>
                    <a:pt x="188515" y="4795"/>
                  </a:lnTo>
                  <a:lnTo>
                    <a:pt x="236104" y="0"/>
                  </a:lnTo>
                  <a:lnTo>
                    <a:pt x="283678" y="4795"/>
                  </a:lnTo>
                  <a:lnTo>
                    <a:pt x="327988" y="18547"/>
                  </a:lnTo>
                  <a:lnTo>
                    <a:pt x="368086" y="40308"/>
                  </a:lnTo>
                  <a:lnTo>
                    <a:pt x="403022" y="69129"/>
                  </a:lnTo>
                  <a:lnTo>
                    <a:pt x="431847" y="104059"/>
                  </a:lnTo>
                  <a:lnTo>
                    <a:pt x="453611" y="144151"/>
                  </a:lnTo>
                  <a:lnTo>
                    <a:pt x="467366" y="188455"/>
                  </a:lnTo>
                  <a:lnTo>
                    <a:pt x="472162" y="236021"/>
                  </a:lnTo>
                  <a:lnTo>
                    <a:pt x="467366" y="283588"/>
                  </a:lnTo>
                  <a:lnTo>
                    <a:pt x="453611" y="327891"/>
                  </a:lnTo>
                  <a:lnTo>
                    <a:pt x="431847" y="367983"/>
                  </a:lnTo>
                  <a:lnTo>
                    <a:pt x="403022" y="402914"/>
                  </a:lnTo>
                  <a:lnTo>
                    <a:pt x="368086" y="431734"/>
                  </a:lnTo>
                  <a:lnTo>
                    <a:pt x="327988" y="453495"/>
                  </a:lnTo>
                  <a:lnTo>
                    <a:pt x="283678" y="467248"/>
                  </a:lnTo>
                  <a:lnTo>
                    <a:pt x="236104" y="472043"/>
                  </a:lnTo>
                  <a:lnTo>
                    <a:pt x="188515" y="467248"/>
                  </a:lnTo>
                  <a:lnTo>
                    <a:pt x="144193" y="453495"/>
                  </a:lnTo>
                  <a:lnTo>
                    <a:pt x="104087" y="431734"/>
                  </a:lnTo>
                  <a:lnTo>
                    <a:pt x="69145" y="402914"/>
                  </a:lnTo>
                  <a:lnTo>
                    <a:pt x="40317" y="367983"/>
                  </a:lnTo>
                  <a:lnTo>
                    <a:pt x="18551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244506" y="2720536"/>
              <a:ext cx="412816" cy="262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19816" y="2581532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34137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370887" y="2720536"/>
              <a:ext cx="412816" cy="262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193436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215566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247343" y="3486472"/>
              <a:ext cx="409979" cy="2624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319816" y="3347468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34137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370887" y="3486472"/>
              <a:ext cx="412816" cy="262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733361" y="3591716"/>
              <a:ext cx="550545" cy="14604"/>
            </a:xfrm>
            <a:custGeom>
              <a:avLst/>
              <a:gdLst/>
              <a:ahLst/>
              <a:cxnLst/>
              <a:rect l="l" t="t" r="r" b="b"/>
              <a:pathLst>
                <a:path w="550545" h="14604">
                  <a:moveTo>
                    <a:pt x="0" y="14183"/>
                  </a:moveTo>
                  <a:lnTo>
                    <a:pt x="550422" y="14183"/>
                  </a:lnTo>
                  <a:lnTo>
                    <a:pt x="550422" y="0"/>
                  </a:lnTo>
                  <a:lnTo>
                    <a:pt x="0" y="0"/>
                  </a:lnTo>
                  <a:lnTo>
                    <a:pt x="0" y="14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687674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65864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618548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43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43" y="430009"/>
                  </a:lnTo>
                  <a:close/>
                </a:path>
                <a:path w="792479" h="432435">
                  <a:moveTo>
                    <a:pt x="791908" y="0"/>
                  </a:moveTo>
                  <a:lnTo>
                    <a:pt x="733602" y="2120"/>
                  </a:lnTo>
                  <a:lnTo>
                    <a:pt x="758621" y="47942"/>
                  </a:lnTo>
                  <a:lnTo>
                    <a:pt x="79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56661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616554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56" y="2032"/>
                  </a:moveTo>
                  <a:lnTo>
                    <a:pt x="0" y="0"/>
                  </a:lnTo>
                  <a:lnTo>
                    <a:pt x="33388" y="47891"/>
                  </a:lnTo>
                  <a:lnTo>
                    <a:pt x="58356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570343" y="3114567"/>
              <a:ext cx="14604" cy="202565"/>
            </a:xfrm>
            <a:custGeom>
              <a:avLst/>
              <a:gdLst/>
              <a:ahLst/>
              <a:cxnLst/>
              <a:rect l="l" t="t" r="r" b="b"/>
              <a:pathLst>
                <a:path w="14604" h="202564">
                  <a:moveTo>
                    <a:pt x="0" y="202547"/>
                  </a:moveTo>
                  <a:lnTo>
                    <a:pt x="14186" y="202547"/>
                  </a:lnTo>
                  <a:lnTo>
                    <a:pt x="14186" y="0"/>
                  </a:lnTo>
                  <a:lnTo>
                    <a:pt x="0" y="0"/>
                  </a:lnTo>
                  <a:lnTo>
                    <a:pt x="0" y="202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551325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209" y="241693"/>
                  </a:moveTo>
                  <a:lnTo>
                    <a:pt x="0" y="241693"/>
                  </a:lnTo>
                  <a:lnTo>
                    <a:pt x="26111" y="293890"/>
                  </a:lnTo>
                  <a:lnTo>
                    <a:pt x="52209" y="241693"/>
                  </a:lnTo>
                  <a:close/>
                </a:path>
                <a:path w="52704" h="294004">
                  <a:moveTo>
                    <a:pt x="52209" y="52197"/>
                  </a:moveTo>
                  <a:lnTo>
                    <a:pt x="26111" y="0"/>
                  </a:lnTo>
                  <a:lnTo>
                    <a:pt x="0" y="52197"/>
                  </a:lnTo>
                  <a:lnTo>
                    <a:pt x="52209" y="5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449921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71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423857" y="3068903"/>
              <a:ext cx="53975" cy="294005"/>
            </a:xfrm>
            <a:custGeom>
              <a:avLst/>
              <a:gdLst/>
              <a:ahLst/>
              <a:cxnLst/>
              <a:rect l="l" t="t" r="r" b="b"/>
              <a:pathLst>
                <a:path w="53975" h="294004">
                  <a:moveTo>
                    <a:pt x="52209" y="52006"/>
                  </a:moveTo>
                  <a:lnTo>
                    <a:pt x="25781" y="0"/>
                  </a:lnTo>
                  <a:lnTo>
                    <a:pt x="0" y="52387"/>
                  </a:lnTo>
                  <a:lnTo>
                    <a:pt x="52209" y="52006"/>
                  </a:lnTo>
                  <a:close/>
                </a:path>
                <a:path w="53975" h="294004">
                  <a:moveTo>
                    <a:pt x="53479" y="241503"/>
                  </a:moveTo>
                  <a:lnTo>
                    <a:pt x="1282" y="241884"/>
                  </a:lnTo>
                  <a:lnTo>
                    <a:pt x="27762" y="293890"/>
                  </a:lnTo>
                  <a:lnTo>
                    <a:pt x="53479" y="241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731375" y="2825781"/>
              <a:ext cx="552450" cy="14604"/>
            </a:xfrm>
            <a:custGeom>
              <a:avLst/>
              <a:gdLst/>
              <a:ahLst/>
              <a:cxnLst/>
              <a:rect l="l" t="t" r="r" b="b"/>
              <a:pathLst>
                <a:path w="552450" h="14605">
                  <a:moveTo>
                    <a:pt x="0" y="14184"/>
                  </a:moveTo>
                  <a:lnTo>
                    <a:pt x="552408" y="14184"/>
                  </a:lnTo>
                  <a:lnTo>
                    <a:pt x="552408" y="0"/>
                  </a:lnTo>
                  <a:lnTo>
                    <a:pt x="0" y="0"/>
                  </a:lnTo>
                  <a:lnTo>
                    <a:pt x="0" y="14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685693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5954" h="66039">
                  <a:moveTo>
                    <a:pt x="655675" y="32905"/>
                  </a:moveTo>
                  <a:lnTo>
                    <a:pt x="589851" y="0"/>
                  </a:lnTo>
                  <a:lnTo>
                    <a:pt x="589851" y="65811"/>
                  </a:lnTo>
                  <a:lnTo>
                    <a:pt x="655675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190598" y="2581532"/>
              <a:ext cx="520631" cy="520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21353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1" y="144151"/>
                  </a:lnTo>
                  <a:lnTo>
                    <a:pt x="40317" y="104059"/>
                  </a:lnTo>
                  <a:lnTo>
                    <a:pt x="69145" y="69129"/>
                  </a:lnTo>
                  <a:lnTo>
                    <a:pt x="104087" y="40308"/>
                  </a:lnTo>
                  <a:lnTo>
                    <a:pt x="144193" y="18547"/>
                  </a:lnTo>
                  <a:lnTo>
                    <a:pt x="188515" y="4795"/>
                  </a:lnTo>
                  <a:lnTo>
                    <a:pt x="236104" y="0"/>
                  </a:lnTo>
                  <a:lnTo>
                    <a:pt x="283678" y="4795"/>
                  </a:lnTo>
                  <a:lnTo>
                    <a:pt x="327988" y="18547"/>
                  </a:lnTo>
                  <a:lnTo>
                    <a:pt x="368086" y="40308"/>
                  </a:lnTo>
                  <a:lnTo>
                    <a:pt x="403022" y="69129"/>
                  </a:lnTo>
                  <a:lnTo>
                    <a:pt x="431847" y="104059"/>
                  </a:lnTo>
                  <a:lnTo>
                    <a:pt x="453611" y="144151"/>
                  </a:lnTo>
                  <a:lnTo>
                    <a:pt x="467366" y="188455"/>
                  </a:lnTo>
                  <a:lnTo>
                    <a:pt x="472162" y="236021"/>
                  </a:lnTo>
                  <a:lnTo>
                    <a:pt x="467366" y="283588"/>
                  </a:lnTo>
                  <a:lnTo>
                    <a:pt x="453611" y="327891"/>
                  </a:lnTo>
                  <a:lnTo>
                    <a:pt x="431847" y="367983"/>
                  </a:lnTo>
                  <a:lnTo>
                    <a:pt x="403022" y="402914"/>
                  </a:lnTo>
                  <a:lnTo>
                    <a:pt x="368086" y="431734"/>
                  </a:lnTo>
                  <a:lnTo>
                    <a:pt x="327988" y="453495"/>
                  </a:lnTo>
                  <a:lnTo>
                    <a:pt x="283678" y="467248"/>
                  </a:lnTo>
                  <a:lnTo>
                    <a:pt x="236104" y="472043"/>
                  </a:lnTo>
                  <a:lnTo>
                    <a:pt x="188515" y="467248"/>
                  </a:lnTo>
                  <a:lnTo>
                    <a:pt x="144193" y="453495"/>
                  </a:lnTo>
                  <a:lnTo>
                    <a:pt x="104087" y="431734"/>
                  </a:lnTo>
                  <a:lnTo>
                    <a:pt x="69145" y="402914"/>
                  </a:lnTo>
                  <a:lnTo>
                    <a:pt x="40317" y="367983"/>
                  </a:lnTo>
                  <a:lnTo>
                    <a:pt x="18551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244506" y="2720536"/>
              <a:ext cx="412816" cy="262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9308317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0319816" y="2581532"/>
            <a:ext cx="518159" cy="520700"/>
            <a:chOff x="10319816" y="2581532"/>
            <a:chExt cx="518159" cy="520700"/>
          </a:xfrm>
        </p:grpSpPr>
        <p:sp>
          <p:nvSpPr>
            <p:cNvPr id="75" name="object 75"/>
            <p:cNvSpPr/>
            <p:nvPr/>
          </p:nvSpPr>
          <p:spPr>
            <a:xfrm>
              <a:off x="10319816" y="2581532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034137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370887" y="2720536"/>
              <a:ext cx="412816" cy="262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10436919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193435" y="3347468"/>
            <a:ext cx="518159" cy="520700"/>
            <a:chOff x="9193435" y="3347468"/>
            <a:chExt cx="518159" cy="520700"/>
          </a:xfrm>
        </p:grpSpPr>
        <p:sp>
          <p:nvSpPr>
            <p:cNvPr id="80" name="object 80"/>
            <p:cNvSpPr/>
            <p:nvPr/>
          </p:nvSpPr>
          <p:spPr>
            <a:xfrm>
              <a:off x="9193435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215566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247343" y="3486472"/>
              <a:ext cx="409979" cy="2624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9310303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0319816" y="3347468"/>
            <a:ext cx="518159" cy="520700"/>
            <a:chOff x="10319816" y="3347468"/>
            <a:chExt cx="518159" cy="520700"/>
          </a:xfrm>
        </p:grpSpPr>
        <p:sp>
          <p:nvSpPr>
            <p:cNvPr id="85" name="object 85"/>
            <p:cNvSpPr/>
            <p:nvPr/>
          </p:nvSpPr>
          <p:spPr>
            <a:xfrm>
              <a:off x="10319816" y="3347468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34137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370887" y="3486472"/>
              <a:ext cx="412816" cy="262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0436919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513797" y="2210853"/>
            <a:ext cx="3089910" cy="1987550"/>
            <a:chOff x="7513797" y="2210853"/>
            <a:chExt cx="3089910" cy="1987550"/>
          </a:xfrm>
        </p:grpSpPr>
        <p:sp>
          <p:nvSpPr>
            <p:cNvPr id="90" name="object 90"/>
            <p:cNvSpPr/>
            <p:nvPr/>
          </p:nvSpPr>
          <p:spPr>
            <a:xfrm>
              <a:off x="9733360" y="3591716"/>
              <a:ext cx="550545" cy="14604"/>
            </a:xfrm>
            <a:custGeom>
              <a:avLst/>
              <a:gdLst/>
              <a:ahLst/>
              <a:cxnLst/>
              <a:rect l="l" t="t" r="r" b="b"/>
              <a:pathLst>
                <a:path w="550545" h="14604">
                  <a:moveTo>
                    <a:pt x="0" y="14183"/>
                  </a:moveTo>
                  <a:lnTo>
                    <a:pt x="550422" y="14183"/>
                  </a:lnTo>
                  <a:lnTo>
                    <a:pt x="550422" y="0"/>
                  </a:lnTo>
                  <a:lnTo>
                    <a:pt x="0" y="0"/>
                  </a:lnTo>
                  <a:lnTo>
                    <a:pt x="0" y="14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687674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65864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618548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43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43" y="430009"/>
                  </a:lnTo>
                  <a:close/>
                </a:path>
                <a:path w="792479" h="432435">
                  <a:moveTo>
                    <a:pt x="791908" y="0"/>
                  </a:moveTo>
                  <a:lnTo>
                    <a:pt x="733602" y="2120"/>
                  </a:lnTo>
                  <a:lnTo>
                    <a:pt x="758621" y="47942"/>
                  </a:lnTo>
                  <a:lnTo>
                    <a:pt x="79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656660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616554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56" y="2032"/>
                  </a:moveTo>
                  <a:lnTo>
                    <a:pt x="0" y="0"/>
                  </a:lnTo>
                  <a:lnTo>
                    <a:pt x="33388" y="47891"/>
                  </a:lnTo>
                  <a:lnTo>
                    <a:pt x="58356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0570343" y="3114567"/>
              <a:ext cx="14604" cy="202565"/>
            </a:xfrm>
            <a:custGeom>
              <a:avLst/>
              <a:gdLst/>
              <a:ahLst/>
              <a:cxnLst/>
              <a:rect l="l" t="t" r="r" b="b"/>
              <a:pathLst>
                <a:path w="14604" h="202564">
                  <a:moveTo>
                    <a:pt x="0" y="202547"/>
                  </a:moveTo>
                  <a:lnTo>
                    <a:pt x="14186" y="202547"/>
                  </a:lnTo>
                  <a:lnTo>
                    <a:pt x="14186" y="0"/>
                  </a:lnTo>
                  <a:lnTo>
                    <a:pt x="0" y="0"/>
                  </a:lnTo>
                  <a:lnTo>
                    <a:pt x="0" y="202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551325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209" y="241693"/>
                  </a:moveTo>
                  <a:lnTo>
                    <a:pt x="0" y="241693"/>
                  </a:lnTo>
                  <a:lnTo>
                    <a:pt x="26111" y="293890"/>
                  </a:lnTo>
                  <a:lnTo>
                    <a:pt x="52209" y="241693"/>
                  </a:lnTo>
                  <a:close/>
                </a:path>
                <a:path w="52704" h="294004">
                  <a:moveTo>
                    <a:pt x="52209" y="52197"/>
                  </a:moveTo>
                  <a:lnTo>
                    <a:pt x="26111" y="0"/>
                  </a:lnTo>
                  <a:lnTo>
                    <a:pt x="0" y="52197"/>
                  </a:lnTo>
                  <a:lnTo>
                    <a:pt x="52209" y="5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449921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71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662301" y="2549245"/>
              <a:ext cx="815340" cy="814069"/>
            </a:xfrm>
            <a:custGeom>
              <a:avLst/>
              <a:gdLst/>
              <a:ahLst/>
              <a:cxnLst/>
              <a:rect l="l" t="t" r="r" b="b"/>
              <a:pathLst>
                <a:path w="815340" h="814070">
                  <a:moveTo>
                    <a:pt x="38201" y="19291"/>
                  </a:moveTo>
                  <a:lnTo>
                    <a:pt x="279" y="0"/>
                  </a:lnTo>
                  <a:lnTo>
                    <a:pt x="0" y="47612"/>
                  </a:lnTo>
                  <a:lnTo>
                    <a:pt x="38201" y="19291"/>
                  </a:lnTo>
                  <a:close/>
                </a:path>
                <a:path w="815340" h="814070">
                  <a:moveTo>
                    <a:pt x="787336" y="47612"/>
                  </a:moveTo>
                  <a:lnTo>
                    <a:pt x="787044" y="0"/>
                  </a:lnTo>
                  <a:lnTo>
                    <a:pt x="749071" y="19291"/>
                  </a:lnTo>
                  <a:lnTo>
                    <a:pt x="787336" y="47612"/>
                  </a:lnTo>
                  <a:close/>
                </a:path>
                <a:path w="815340" h="814070">
                  <a:moveTo>
                    <a:pt x="813765" y="571665"/>
                  </a:moveTo>
                  <a:lnTo>
                    <a:pt x="787336" y="519658"/>
                  </a:lnTo>
                  <a:lnTo>
                    <a:pt x="761555" y="572046"/>
                  </a:lnTo>
                  <a:lnTo>
                    <a:pt x="813765" y="571665"/>
                  </a:lnTo>
                  <a:close/>
                </a:path>
                <a:path w="815340" h="814070">
                  <a:moveTo>
                    <a:pt x="815035" y="761161"/>
                  </a:moveTo>
                  <a:lnTo>
                    <a:pt x="762838" y="761542"/>
                  </a:lnTo>
                  <a:lnTo>
                    <a:pt x="789317" y="813549"/>
                  </a:lnTo>
                  <a:lnTo>
                    <a:pt x="815035" y="761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662306" y="2341485"/>
              <a:ext cx="787400" cy="255904"/>
            </a:xfrm>
            <a:custGeom>
              <a:avLst/>
              <a:gdLst/>
              <a:ahLst/>
              <a:cxnLst/>
              <a:rect l="l" t="t" r="r" b="b"/>
              <a:pathLst>
                <a:path w="787400" h="255905">
                  <a:moveTo>
                    <a:pt x="19245" y="217400"/>
                  </a:moveTo>
                  <a:lnTo>
                    <a:pt x="44728" y="177863"/>
                  </a:lnTo>
                  <a:lnTo>
                    <a:pt x="73726" y="142020"/>
                  </a:lnTo>
                  <a:lnTo>
                    <a:pt x="105880" y="109968"/>
                  </a:lnTo>
                  <a:lnTo>
                    <a:pt x="140832" y="81806"/>
                  </a:lnTo>
                  <a:lnTo>
                    <a:pt x="178223" y="57632"/>
                  </a:lnTo>
                  <a:lnTo>
                    <a:pt x="217694" y="37543"/>
                  </a:lnTo>
                  <a:lnTo>
                    <a:pt x="258887" y="21637"/>
                  </a:lnTo>
                  <a:lnTo>
                    <a:pt x="301442" y="10013"/>
                  </a:lnTo>
                  <a:lnTo>
                    <a:pt x="345001" y="2768"/>
                  </a:lnTo>
                  <a:lnTo>
                    <a:pt x="389206" y="0"/>
                  </a:lnTo>
                  <a:lnTo>
                    <a:pt x="433697" y="1806"/>
                  </a:lnTo>
                  <a:lnTo>
                    <a:pt x="478117" y="8286"/>
                  </a:lnTo>
                  <a:lnTo>
                    <a:pt x="522106" y="19537"/>
                  </a:lnTo>
                  <a:lnTo>
                    <a:pt x="565305" y="35656"/>
                  </a:lnTo>
                  <a:lnTo>
                    <a:pt x="607356" y="56742"/>
                  </a:lnTo>
                  <a:lnTo>
                    <a:pt x="646129" y="81693"/>
                  </a:lnTo>
                  <a:lnTo>
                    <a:pt x="681858" y="110516"/>
                  </a:lnTo>
                  <a:lnTo>
                    <a:pt x="714269" y="142929"/>
                  </a:lnTo>
                  <a:lnTo>
                    <a:pt x="743087" y="178651"/>
                  </a:lnTo>
                  <a:lnTo>
                    <a:pt x="768037" y="217400"/>
                  </a:lnTo>
                </a:path>
                <a:path w="787400" h="255905">
                  <a:moveTo>
                    <a:pt x="19245" y="217400"/>
                  </a:moveTo>
                  <a:lnTo>
                    <a:pt x="38208" y="227045"/>
                  </a:lnTo>
                  <a:lnTo>
                    <a:pt x="0" y="255366"/>
                  </a:lnTo>
                  <a:lnTo>
                    <a:pt x="283" y="207755"/>
                  </a:lnTo>
                  <a:lnTo>
                    <a:pt x="19245" y="217400"/>
                  </a:lnTo>
                  <a:close/>
                </a:path>
                <a:path w="787400" h="255905">
                  <a:moveTo>
                    <a:pt x="768037" y="217400"/>
                  </a:moveTo>
                  <a:lnTo>
                    <a:pt x="749075" y="227045"/>
                  </a:lnTo>
                  <a:lnTo>
                    <a:pt x="787331" y="255366"/>
                  </a:lnTo>
                  <a:lnTo>
                    <a:pt x="787047" y="207755"/>
                  </a:lnTo>
                  <a:lnTo>
                    <a:pt x="768037" y="217400"/>
                  </a:lnTo>
                  <a:close/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640176" y="3813525"/>
              <a:ext cx="829889" cy="2964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534484" y="2558271"/>
              <a:ext cx="3043555" cy="38735"/>
            </a:xfrm>
            <a:custGeom>
              <a:avLst/>
              <a:gdLst/>
              <a:ahLst/>
              <a:cxnLst/>
              <a:rect l="l" t="t" r="r" b="b"/>
              <a:pathLst>
                <a:path w="3043554" h="38735">
                  <a:moveTo>
                    <a:pt x="27857" y="0"/>
                  </a:moveTo>
                  <a:lnTo>
                    <a:pt x="0" y="38580"/>
                  </a:lnTo>
                  <a:lnTo>
                    <a:pt x="47575" y="37682"/>
                  </a:lnTo>
                  <a:lnTo>
                    <a:pt x="27857" y="0"/>
                  </a:lnTo>
                  <a:close/>
                </a:path>
                <a:path w="3043554" h="38735">
                  <a:moveTo>
                    <a:pt x="3015100" y="0"/>
                  </a:moveTo>
                  <a:lnTo>
                    <a:pt x="2995381" y="37682"/>
                  </a:lnTo>
                  <a:lnTo>
                    <a:pt x="3042953" y="38580"/>
                  </a:lnTo>
                  <a:lnTo>
                    <a:pt x="301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534484" y="2217945"/>
              <a:ext cx="3043555" cy="379095"/>
            </a:xfrm>
            <a:custGeom>
              <a:avLst/>
              <a:gdLst/>
              <a:ahLst/>
              <a:cxnLst/>
              <a:rect l="l" t="t" r="r" b="b"/>
              <a:pathLst>
                <a:path w="3043554" h="379094">
                  <a:moveTo>
                    <a:pt x="37716" y="359190"/>
                  </a:moveTo>
                  <a:lnTo>
                    <a:pt x="82187" y="336740"/>
                  </a:lnTo>
                  <a:lnTo>
                    <a:pt x="126914" y="315015"/>
                  </a:lnTo>
                  <a:lnTo>
                    <a:pt x="171887" y="294014"/>
                  </a:lnTo>
                  <a:lnTo>
                    <a:pt x="217098" y="273737"/>
                  </a:lnTo>
                  <a:lnTo>
                    <a:pt x="262538" y="254184"/>
                  </a:lnTo>
                  <a:lnTo>
                    <a:pt x="308200" y="235356"/>
                  </a:lnTo>
                  <a:lnTo>
                    <a:pt x="354075" y="217252"/>
                  </a:lnTo>
                  <a:lnTo>
                    <a:pt x="400154" y="199871"/>
                  </a:lnTo>
                  <a:lnTo>
                    <a:pt x="446430" y="183215"/>
                  </a:lnTo>
                  <a:lnTo>
                    <a:pt x="492893" y="167284"/>
                  </a:lnTo>
                  <a:lnTo>
                    <a:pt x="539536" y="152076"/>
                  </a:lnTo>
                  <a:lnTo>
                    <a:pt x="586351" y="137592"/>
                  </a:lnTo>
                  <a:lnTo>
                    <a:pt x="633328" y="123833"/>
                  </a:lnTo>
                  <a:lnTo>
                    <a:pt x="680459" y="110798"/>
                  </a:lnTo>
                  <a:lnTo>
                    <a:pt x="727737" y="98487"/>
                  </a:lnTo>
                  <a:lnTo>
                    <a:pt x="775153" y="86900"/>
                  </a:lnTo>
                  <a:lnTo>
                    <a:pt x="822698" y="76038"/>
                  </a:lnTo>
                  <a:lnTo>
                    <a:pt x="870364" y="65899"/>
                  </a:lnTo>
                  <a:lnTo>
                    <a:pt x="918142" y="56485"/>
                  </a:lnTo>
                  <a:lnTo>
                    <a:pt x="966026" y="47795"/>
                  </a:lnTo>
                  <a:lnTo>
                    <a:pt x="1014005" y="39829"/>
                  </a:lnTo>
                  <a:lnTo>
                    <a:pt x="1062072" y="32587"/>
                  </a:lnTo>
                  <a:lnTo>
                    <a:pt x="1110218" y="26070"/>
                  </a:lnTo>
                  <a:lnTo>
                    <a:pt x="1158435" y="20276"/>
                  </a:lnTo>
                  <a:lnTo>
                    <a:pt x="1206714" y="15207"/>
                  </a:lnTo>
                  <a:lnTo>
                    <a:pt x="1255048" y="10862"/>
                  </a:lnTo>
                  <a:lnTo>
                    <a:pt x="1303428" y="7241"/>
                  </a:lnTo>
                  <a:lnTo>
                    <a:pt x="1351846" y="4345"/>
                  </a:lnTo>
                  <a:lnTo>
                    <a:pt x="1400292" y="2172"/>
                  </a:lnTo>
                  <a:lnTo>
                    <a:pt x="1448760" y="724"/>
                  </a:lnTo>
                  <a:lnTo>
                    <a:pt x="1497240" y="0"/>
                  </a:lnTo>
                  <a:lnTo>
                    <a:pt x="1545724" y="0"/>
                  </a:lnTo>
                  <a:lnTo>
                    <a:pt x="1594204" y="724"/>
                  </a:lnTo>
                  <a:lnTo>
                    <a:pt x="1642671" y="2172"/>
                  </a:lnTo>
                  <a:lnTo>
                    <a:pt x="1691118" y="4345"/>
                  </a:lnTo>
                  <a:lnTo>
                    <a:pt x="1739535" y="7241"/>
                  </a:lnTo>
                  <a:lnTo>
                    <a:pt x="1787914" y="10862"/>
                  </a:lnTo>
                  <a:lnTo>
                    <a:pt x="1836248" y="15207"/>
                  </a:lnTo>
                  <a:lnTo>
                    <a:pt x="1884527" y="20276"/>
                  </a:lnTo>
                  <a:lnTo>
                    <a:pt x="1932744" y="26070"/>
                  </a:lnTo>
                  <a:lnTo>
                    <a:pt x="1980889" y="32587"/>
                  </a:lnTo>
                  <a:lnTo>
                    <a:pt x="2028956" y="39829"/>
                  </a:lnTo>
                  <a:lnTo>
                    <a:pt x="2076934" y="47795"/>
                  </a:lnTo>
                  <a:lnTo>
                    <a:pt x="2124816" y="56485"/>
                  </a:lnTo>
                  <a:lnTo>
                    <a:pt x="2172594" y="65899"/>
                  </a:lnTo>
                  <a:lnTo>
                    <a:pt x="2220260" y="76038"/>
                  </a:lnTo>
                  <a:lnTo>
                    <a:pt x="2267804" y="86900"/>
                  </a:lnTo>
                  <a:lnTo>
                    <a:pt x="2315218" y="98487"/>
                  </a:lnTo>
                  <a:lnTo>
                    <a:pt x="2362495" y="110798"/>
                  </a:lnTo>
                  <a:lnTo>
                    <a:pt x="2409625" y="123833"/>
                  </a:lnTo>
                  <a:lnTo>
                    <a:pt x="2456601" y="137592"/>
                  </a:lnTo>
                  <a:lnTo>
                    <a:pt x="2503414" y="152076"/>
                  </a:lnTo>
                  <a:lnTo>
                    <a:pt x="2550056" y="167284"/>
                  </a:lnTo>
                  <a:lnTo>
                    <a:pt x="2596518" y="183215"/>
                  </a:lnTo>
                  <a:lnTo>
                    <a:pt x="2642792" y="199871"/>
                  </a:lnTo>
                  <a:lnTo>
                    <a:pt x="2688870" y="217252"/>
                  </a:lnTo>
                  <a:lnTo>
                    <a:pt x="2734743" y="235356"/>
                  </a:lnTo>
                  <a:lnTo>
                    <a:pt x="2780403" y="254184"/>
                  </a:lnTo>
                  <a:lnTo>
                    <a:pt x="2825842" y="273737"/>
                  </a:lnTo>
                  <a:lnTo>
                    <a:pt x="2871051" y="294014"/>
                  </a:lnTo>
                  <a:lnTo>
                    <a:pt x="2916022" y="315015"/>
                  </a:lnTo>
                  <a:lnTo>
                    <a:pt x="2960747" y="336740"/>
                  </a:lnTo>
                  <a:lnTo>
                    <a:pt x="3005216" y="359190"/>
                  </a:lnTo>
                </a:path>
                <a:path w="3043554" h="379094">
                  <a:moveTo>
                    <a:pt x="37716" y="359190"/>
                  </a:moveTo>
                  <a:lnTo>
                    <a:pt x="47575" y="378007"/>
                  </a:lnTo>
                  <a:lnTo>
                    <a:pt x="0" y="378905"/>
                  </a:lnTo>
                  <a:lnTo>
                    <a:pt x="27856" y="340325"/>
                  </a:lnTo>
                  <a:lnTo>
                    <a:pt x="37716" y="359190"/>
                  </a:lnTo>
                  <a:close/>
                </a:path>
                <a:path w="3043554" h="379094">
                  <a:moveTo>
                    <a:pt x="3005216" y="359190"/>
                  </a:moveTo>
                  <a:lnTo>
                    <a:pt x="2995381" y="378007"/>
                  </a:lnTo>
                  <a:lnTo>
                    <a:pt x="3042951" y="378905"/>
                  </a:lnTo>
                  <a:lnTo>
                    <a:pt x="3015099" y="340325"/>
                  </a:lnTo>
                  <a:lnTo>
                    <a:pt x="3005216" y="359190"/>
                  </a:lnTo>
                  <a:close/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513797" y="3813526"/>
              <a:ext cx="3085486" cy="3843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2932794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246587" y="3817283"/>
            <a:ext cx="441325" cy="429895"/>
            <a:chOff x="1246587" y="3817283"/>
            <a:chExt cx="441325" cy="429895"/>
          </a:xfrm>
        </p:grpSpPr>
        <p:sp>
          <p:nvSpPr>
            <p:cNvPr id="107" name="object 107"/>
            <p:cNvSpPr/>
            <p:nvPr/>
          </p:nvSpPr>
          <p:spPr>
            <a:xfrm>
              <a:off x="1252937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59" y="5503"/>
                  </a:lnTo>
                  <a:lnTo>
                    <a:pt x="119908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4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4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8" y="395564"/>
                  </a:lnTo>
                  <a:lnTo>
                    <a:pt x="164959" y="411240"/>
                  </a:lnTo>
                  <a:lnTo>
                    <a:pt x="214036" y="416744"/>
                  </a:lnTo>
                  <a:lnTo>
                    <a:pt x="263112" y="411240"/>
                  </a:lnTo>
                  <a:lnTo>
                    <a:pt x="308163" y="395564"/>
                  </a:lnTo>
                  <a:lnTo>
                    <a:pt x="347904" y="370967"/>
                  </a:lnTo>
                  <a:lnTo>
                    <a:pt x="381050" y="338698"/>
                  </a:lnTo>
                  <a:lnTo>
                    <a:pt x="406317" y="300008"/>
                  </a:lnTo>
                  <a:lnTo>
                    <a:pt x="422418" y="256150"/>
                  </a:lnTo>
                  <a:lnTo>
                    <a:pt x="428071" y="208372"/>
                  </a:lnTo>
                  <a:lnTo>
                    <a:pt x="422418" y="160594"/>
                  </a:lnTo>
                  <a:lnTo>
                    <a:pt x="406317" y="116735"/>
                  </a:lnTo>
                  <a:lnTo>
                    <a:pt x="381050" y="78046"/>
                  </a:lnTo>
                  <a:lnTo>
                    <a:pt x="347904" y="45777"/>
                  </a:lnTo>
                  <a:lnTo>
                    <a:pt x="308163" y="21179"/>
                  </a:lnTo>
                  <a:lnTo>
                    <a:pt x="263112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252937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1296183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212251" y="4969535"/>
            <a:ext cx="7770495" cy="799465"/>
            <a:chOff x="2212251" y="4969535"/>
            <a:chExt cx="7770495" cy="799465"/>
          </a:xfrm>
        </p:grpSpPr>
        <p:sp>
          <p:nvSpPr>
            <p:cNvPr id="111" name="object 111"/>
            <p:cNvSpPr/>
            <p:nvPr/>
          </p:nvSpPr>
          <p:spPr>
            <a:xfrm>
              <a:off x="2218601" y="4975885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4">
                  <a:moveTo>
                    <a:pt x="7626403" y="0"/>
                  </a:moveTo>
                  <a:lnTo>
                    <a:pt x="131098" y="0"/>
                  </a:lnTo>
                  <a:lnTo>
                    <a:pt x="80068" y="10302"/>
                  </a:lnTo>
                  <a:lnTo>
                    <a:pt x="38397" y="38397"/>
                  </a:lnTo>
                  <a:lnTo>
                    <a:pt x="10302" y="80069"/>
                  </a:lnTo>
                  <a:lnTo>
                    <a:pt x="0" y="131099"/>
                  </a:lnTo>
                  <a:lnTo>
                    <a:pt x="0" y="655480"/>
                  </a:lnTo>
                  <a:lnTo>
                    <a:pt x="10302" y="706510"/>
                  </a:lnTo>
                  <a:lnTo>
                    <a:pt x="38397" y="748182"/>
                  </a:lnTo>
                  <a:lnTo>
                    <a:pt x="80068" y="776277"/>
                  </a:lnTo>
                  <a:lnTo>
                    <a:pt x="131098" y="786580"/>
                  </a:lnTo>
                  <a:lnTo>
                    <a:pt x="7626403" y="786580"/>
                  </a:lnTo>
                  <a:lnTo>
                    <a:pt x="7677433" y="776277"/>
                  </a:lnTo>
                  <a:lnTo>
                    <a:pt x="7719104" y="748182"/>
                  </a:lnTo>
                  <a:lnTo>
                    <a:pt x="7747200" y="706510"/>
                  </a:lnTo>
                  <a:lnTo>
                    <a:pt x="7757502" y="655480"/>
                  </a:lnTo>
                  <a:lnTo>
                    <a:pt x="7757502" y="131099"/>
                  </a:lnTo>
                  <a:lnTo>
                    <a:pt x="7747200" y="80069"/>
                  </a:lnTo>
                  <a:lnTo>
                    <a:pt x="7719104" y="38397"/>
                  </a:lnTo>
                  <a:lnTo>
                    <a:pt x="7677433" y="10302"/>
                  </a:lnTo>
                  <a:lnTo>
                    <a:pt x="762640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218601" y="4975885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4">
                  <a:moveTo>
                    <a:pt x="0" y="131099"/>
                  </a:moveTo>
                  <a:lnTo>
                    <a:pt x="10302" y="80069"/>
                  </a:lnTo>
                  <a:lnTo>
                    <a:pt x="38397" y="38398"/>
                  </a:lnTo>
                  <a:lnTo>
                    <a:pt x="80069" y="10302"/>
                  </a:lnTo>
                  <a:lnTo>
                    <a:pt x="131098" y="0"/>
                  </a:lnTo>
                  <a:lnTo>
                    <a:pt x="7626404" y="0"/>
                  </a:lnTo>
                  <a:lnTo>
                    <a:pt x="7677433" y="10302"/>
                  </a:lnTo>
                  <a:lnTo>
                    <a:pt x="7719105" y="38398"/>
                  </a:lnTo>
                  <a:lnTo>
                    <a:pt x="7747200" y="80069"/>
                  </a:lnTo>
                  <a:lnTo>
                    <a:pt x="7757503" y="131099"/>
                  </a:lnTo>
                  <a:lnTo>
                    <a:pt x="7757503" y="655481"/>
                  </a:lnTo>
                  <a:lnTo>
                    <a:pt x="7747200" y="706511"/>
                  </a:lnTo>
                  <a:lnTo>
                    <a:pt x="7719105" y="748182"/>
                  </a:lnTo>
                  <a:lnTo>
                    <a:pt x="7677433" y="776278"/>
                  </a:lnTo>
                  <a:lnTo>
                    <a:pt x="7626404" y="786581"/>
                  </a:lnTo>
                  <a:lnTo>
                    <a:pt x="131098" y="786581"/>
                  </a:lnTo>
                  <a:lnTo>
                    <a:pt x="80069" y="776278"/>
                  </a:lnTo>
                  <a:lnTo>
                    <a:pt x="38397" y="748182"/>
                  </a:lnTo>
                  <a:lnTo>
                    <a:pt x="10302" y="706511"/>
                  </a:lnTo>
                  <a:lnTo>
                    <a:pt x="0" y="655481"/>
                  </a:lnTo>
                  <a:lnTo>
                    <a:pt x="0" y="13109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2503093" y="5147564"/>
            <a:ext cx="718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Ring-based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collectives can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homogeneous</a:t>
            </a:r>
            <a:r>
              <a:rPr dirty="0" sz="24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784178" y="3817283"/>
            <a:ext cx="441325" cy="429895"/>
            <a:chOff x="1784178" y="3817283"/>
            <a:chExt cx="441325" cy="429895"/>
          </a:xfrm>
        </p:grpSpPr>
        <p:sp>
          <p:nvSpPr>
            <p:cNvPr id="115" name="object 115"/>
            <p:cNvSpPr/>
            <p:nvPr/>
          </p:nvSpPr>
          <p:spPr>
            <a:xfrm>
              <a:off x="1790528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60" y="5503"/>
                  </a:lnTo>
                  <a:lnTo>
                    <a:pt x="119909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5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5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9" y="395564"/>
                  </a:lnTo>
                  <a:lnTo>
                    <a:pt x="164960" y="411240"/>
                  </a:lnTo>
                  <a:lnTo>
                    <a:pt x="214036" y="416744"/>
                  </a:lnTo>
                  <a:lnTo>
                    <a:pt x="263113" y="411240"/>
                  </a:lnTo>
                  <a:lnTo>
                    <a:pt x="308164" y="395564"/>
                  </a:lnTo>
                  <a:lnTo>
                    <a:pt x="347904" y="370967"/>
                  </a:lnTo>
                  <a:lnTo>
                    <a:pt x="381051" y="338698"/>
                  </a:lnTo>
                  <a:lnTo>
                    <a:pt x="406317" y="300008"/>
                  </a:lnTo>
                  <a:lnTo>
                    <a:pt x="422419" y="256150"/>
                  </a:lnTo>
                  <a:lnTo>
                    <a:pt x="428072" y="208372"/>
                  </a:lnTo>
                  <a:lnTo>
                    <a:pt x="422419" y="160594"/>
                  </a:lnTo>
                  <a:lnTo>
                    <a:pt x="406317" y="116735"/>
                  </a:lnTo>
                  <a:lnTo>
                    <a:pt x="381051" y="78046"/>
                  </a:lnTo>
                  <a:lnTo>
                    <a:pt x="347904" y="45777"/>
                  </a:lnTo>
                  <a:lnTo>
                    <a:pt x="308164" y="21179"/>
                  </a:lnTo>
                  <a:lnTo>
                    <a:pt x="263113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90528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1833775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8514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TreeGen: </a:t>
            </a:r>
            <a:r>
              <a:rPr dirty="0" spc="-5"/>
              <a:t>packing </a:t>
            </a:r>
            <a:r>
              <a:rPr dirty="0" spc="-15"/>
              <a:t>max. </a:t>
            </a:r>
            <a:r>
              <a:rPr dirty="0" spc="-5"/>
              <a:t>spanning</a:t>
            </a:r>
            <a:r>
              <a:rPr dirty="0" spc="65"/>
              <a:t> </a:t>
            </a:r>
            <a:r>
              <a:rPr dirty="0" spc="-15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1621767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7455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25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942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8759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944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1226" y="2421788"/>
            <a:ext cx="1301750" cy="702945"/>
          </a:xfrm>
          <a:custGeom>
            <a:avLst/>
            <a:gdLst/>
            <a:ahLst/>
            <a:cxnLst/>
            <a:rect l="l" t="t" r="r" b="b"/>
            <a:pathLst>
              <a:path w="1301750" h="702944">
                <a:moveTo>
                  <a:pt x="474433" y="0"/>
                </a:moveTo>
                <a:lnTo>
                  <a:pt x="393153" y="25539"/>
                </a:lnTo>
                <a:lnTo>
                  <a:pt x="413004" y="46088"/>
                </a:lnTo>
                <a:lnTo>
                  <a:pt x="48183" y="398538"/>
                </a:lnTo>
                <a:lnTo>
                  <a:pt x="28333" y="377990"/>
                </a:lnTo>
                <a:lnTo>
                  <a:pt x="0" y="458330"/>
                </a:lnTo>
                <a:lnTo>
                  <a:pt x="81280" y="432790"/>
                </a:lnTo>
                <a:lnTo>
                  <a:pt x="69951" y="421068"/>
                </a:lnTo>
                <a:lnTo>
                  <a:pt x="61417" y="412242"/>
                </a:lnTo>
                <a:lnTo>
                  <a:pt x="426250" y="59791"/>
                </a:lnTo>
                <a:lnTo>
                  <a:pt x="446100" y="80340"/>
                </a:lnTo>
                <a:lnTo>
                  <a:pt x="461289" y="37274"/>
                </a:lnTo>
                <a:lnTo>
                  <a:pt x="474433" y="0"/>
                </a:lnTo>
                <a:close/>
              </a:path>
              <a:path w="1301750" h="702944">
                <a:moveTo>
                  <a:pt x="1217523" y="664527"/>
                </a:moveTo>
                <a:lnTo>
                  <a:pt x="1198473" y="655002"/>
                </a:lnTo>
                <a:lnTo>
                  <a:pt x="1141323" y="626427"/>
                </a:lnTo>
                <a:lnTo>
                  <a:pt x="1141323" y="655002"/>
                </a:lnTo>
                <a:lnTo>
                  <a:pt x="160096" y="655002"/>
                </a:lnTo>
                <a:lnTo>
                  <a:pt x="160096" y="626427"/>
                </a:lnTo>
                <a:lnTo>
                  <a:pt x="83896" y="664527"/>
                </a:lnTo>
                <a:lnTo>
                  <a:pt x="160096" y="702627"/>
                </a:lnTo>
                <a:lnTo>
                  <a:pt x="160096" y="674052"/>
                </a:lnTo>
                <a:lnTo>
                  <a:pt x="1141323" y="674052"/>
                </a:lnTo>
                <a:lnTo>
                  <a:pt x="1141323" y="702627"/>
                </a:lnTo>
                <a:lnTo>
                  <a:pt x="1198473" y="674052"/>
                </a:lnTo>
                <a:lnTo>
                  <a:pt x="1217523" y="664527"/>
                </a:lnTo>
                <a:close/>
              </a:path>
              <a:path w="1301750" h="702944">
                <a:moveTo>
                  <a:pt x="1301419" y="458330"/>
                </a:moveTo>
                <a:lnTo>
                  <a:pt x="1289824" y="418071"/>
                </a:lnTo>
                <a:lnTo>
                  <a:pt x="1277848" y="376466"/>
                </a:lnTo>
                <a:lnTo>
                  <a:pt x="1256817" y="395820"/>
                </a:lnTo>
                <a:lnTo>
                  <a:pt x="938123" y="49606"/>
                </a:lnTo>
                <a:lnTo>
                  <a:pt x="948283" y="40271"/>
                </a:lnTo>
                <a:lnTo>
                  <a:pt x="959154" y="30264"/>
                </a:lnTo>
                <a:lnTo>
                  <a:pt x="879513" y="0"/>
                </a:lnTo>
                <a:lnTo>
                  <a:pt x="903097" y="81864"/>
                </a:lnTo>
                <a:lnTo>
                  <a:pt x="924115" y="62509"/>
                </a:lnTo>
                <a:lnTo>
                  <a:pt x="1242809" y="408724"/>
                </a:lnTo>
                <a:lnTo>
                  <a:pt x="1221778" y="428078"/>
                </a:lnTo>
                <a:lnTo>
                  <a:pt x="1301419" y="458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6171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31861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6657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523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1316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58853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95635" y="2414942"/>
            <a:ext cx="1301750" cy="465455"/>
          </a:xfrm>
          <a:custGeom>
            <a:avLst/>
            <a:gdLst/>
            <a:ahLst/>
            <a:cxnLst/>
            <a:rect l="l" t="t" r="r" b="b"/>
            <a:pathLst>
              <a:path w="1301750" h="465455">
                <a:moveTo>
                  <a:pt x="481050" y="13690"/>
                </a:moveTo>
                <a:lnTo>
                  <a:pt x="467804" y="0"/>
                </a:lnTo>
                <a:lnTo>
                  <a:pt x="48183" y="405384"/>
                </a:lnTo>
                <a:lnTo>
                  <a:pt x="28333" y="384835"/>
                </a:lnTo>
                <a:lnTo>
                  <a:pt x="0" y="465175"/>
                </a:lnTo>
                <a:lnTo>
                  <a:pt x="81267" y="439635"/>
                </a:lnTo>
                <a:lnTo>
                  <a:pt x="69938" y="427913"/>
                </a:lnTo>
                <a:lnTo>
                  <a:pt x="61417" y="419087"/>
                </a:lnTo>
                <a:lnTo>
                  <a:pt x="481050" y="13690"/>
                </a:lnTo>
                <a:close/>
              </a:path>
              <a:path w="1301750" h="465455">
                <a:moveTo>
                  <a:pt x="1301419" y="465175"/>
                </a:moveTo>
                <a:lnTo>
                  <a:pt x="1289824" y="424903"/>
                </a:lnTo>
                <a:lnTo>
                  <a:pt x="1277848" y="383311"/>
                </a:lnTo>
                <a:lnTo>
                  <a:pt x="1256817" y="402666"/>
                </a:lnTo>
                <a:lnTo>
                  <a:pt x="886523" y="393"/>
                </a:lnTo>
                <a:lnTo>
                  <a:pt x="872502" y="13296"/>
                </a:lnTo>
                <a:lnTo>
                  <a:pt x="1242809" y="415569"/>
                </a:lnTo>
                <a:lnTo>
                  <a:pt x="1221778" y="434924"/>
                </a:lnTo>
                <a:lnTo>
                  <a:pt x="1301419" y="4651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17774" y="3373628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1125" y="194043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06815" y="2094484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75262" y="2429418"/>
            <a:ext cx="2292350" cy="953769"/>
            <a:chOff x="6575262" y="2429418"/>
            <a:chExt cx="2292350" cy="953769"/>
          </a:xfrm>
        </p:grpSpPr>
        <p:sp>
          <p:nvSpPr>
            <p:cNvPr id="21" name="object 21"/>
            <p:cNvSpPr/>
            <p:nvPr/>
          </p:nvSpPr>
          <p:spPr>
            <a:xfrm>
              <a:off x="6581612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88117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63968" y="2429420"/>
              <a:ext cx="1224280" cy="702945"/>
            </a:xfrm>
            <a:custGeom>
              <a:avLst/>
              <a:gdLst/>
              <a:ahLst/>
              <a:cxnLst/>
              <a:rect l="l" t="t" r="r" b="b"/>
              <a:pathLst>
                <a:path w="1224279" h="702944">
                  <a:moveTo>
                    <a:pt x="481050" y="0"/>
                  </a:moveTo>
                  <a:lnTo>
                    <a:pt x="399770" y="25539"/>
                  </a:lnTo>
                  <a:lnTo>
                    <a:pt x="419620" y="46101"/>
                  </a:lnTo>
                  <a:lnTo>
                    <a:pt x="0" y="451485"/>
                  </a:lnTo>
                  <a:lnTo>
                    <a:pt x="13233" y="465188"/>
                  </a:lnTo>
                  <a:lnTo>
                    <a:pt x="432866" y="59804"/>
                  </a:lnTo>
                  <a:lnTo>
                    <a:pt x="452716" y="80352"/>
                  </a:lnTo>
                  <a:lnTo>
                    <a:pt x="467906" y="37274"/>
                  </a:lnTo>
                  <a:lnTo>
                    <a:pt x="481050" y="0"/>
                  </a:lnTo>
                  <a:close/>
                </a:path>
                <a:path w="1224279" h="702944">
                  <a:moveTo>
                    <a:pt x="1224140" y="664540"/>
                  </a:moveTo>
                  <a:lnTo>
                    <a:pt x="1147940" y="626440"/>
                  </a:lnTo>
                  <a:lnTo>
                    <a:pt x="1147940" y="655015"/>
                  </a:lnTo>
                  <a:lnTo>
                    <a:pt x="90512" y="655015"/>
                  </a:lnTo>
                  <a:lnTo>
                    <a:pt x="90512" y="674065"/>
                  </a:lnTo>
                  <a:lnTo>
                    <a:pt x="1147940" y="674065"/>
                  </a:lnTo>
                  <a:lnTo>
                    <a:pt x="1147940" y="702640"/>
                  </a:lnTo>
                  <a:lnTo>
                    <a:pt x="1205090" y="674065"/>
                  </a:lnTo>
                  <a:lnTo>
                    <a:pt x="1224140" y="66454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0323145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68833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437281" y="2789870"/>
            <a:ext cx="2292350" cy="586105"/>
            <a:chOff x="9437281" y="2789870"/>
            <a:chExt cx="2292350" cy="586105"/>
          </a:xfrm>
        </p:grpSpPr>
        <p:sp>
          <p:nvSpPr>
            <p:cNvPr id="27" name="object 27"/>
            <p:cNvSpPr/>
            <p:nvPr/>
          </p:nvSpPr>
          <p:spPr>
            <a:xfrm>
              <a:off x="9443631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150136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1195825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16503" y="2421788"/>
            <a:ext cx="1224915" cy="702945"/>
          </a:xfrm>
          <a:custGeom>
            <a:avLst/>
            <a:gdLst/>
            <a:ahLst/>
            <a:cxnLst/>
            <a:rect l="l" t="t" r="r" b="b"/>
            <a:pathLst>
              <a:path w="1224915" h="702944">
                <a:moveTo>
                  <a:pt x="1133627" y="655002"/>
                </a:moveTo>
                <a:lnTo>
                  <a:pt x="76200" y="655002"/>
                </a:lnTo>
                <a:lnTo>
                  <a:pt x="76200" y="626427"/>
                </a:lnTo>
                <a:lnTo>
                  <a:pt x="0" y="664527"/>
                </a:lnTo>
                <a:lnTo>
                  <a:pt x="76200" y="702627"/>
                </a:lnTo>
                <a:lnTo>
                  <a:pt x="76200" y="674052"/>
                </a:lnTo>
                <a:lnTo>
                  <a:pt x="1133627" y="674052"/>
                </a:lnTo>
                <a:lnTo>
                  <a:pt x="1133627" y="655002"/>
                </a:lnTo>
                <a:close/>
              </a:path>
              <a:path w="1224915" h="702944">
                <a:moveTo>
                  <a:pt x="1224534" y="451878"/>
                </a:moveTo>
                <a:lnTo>
                  <a:pt x="854227" y="49606"/>
                </a:lnTo>
                <a:lnTo>
                  <a:pt x="864387" y="40271"/>
                </a:lnTo>
                <a:lnTo>
                  <a:pt x="875258" y="30264"/>
                </a:lnTo>
                <a:lnTo>
                  <a:pt x="795616" y="0"/>
                </a:lnTo>
                <a:lnTo>
                  <a:pt x="819188" y="81864"/>
                </a:lnTo>
                <a:lnTo>
                  <a:pt x="840219" y="62509"/>
                </a:lnTo>
                <a:lnTo>
                  <a:pt x="1210513" y="464781"/>
                </a:lnTo>
                <a:lnTo>
                  <a:pt x="1224534" y="4518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62758" y="2960115"/>
            <a:ext cx="3718560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  <a:tabLst>
                <a:tab pos="2083435" algn="l"/>
                <a:tab pos="3239135" algn="l"/>
              </a:tabLst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	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	</a:t>
            </a:r>
            <a:r>
              <a:rPr dirty="0" baseline="1736" sz="2400" i="1">
                <a:latin typeface="Calibri"/>
                <a:cs typeface="Calibri"/>
              </a:rPr>
              <a:t>G</a:t>
            </a:r>
            <a:r>
              <a:rPr dirty="0" baseline="1736" sz="2400" spc="-7" i="1">
                <a:latin typeface="Calibri"/>
                <a:cs typeface="Calibri"/>
              </a:rPr>
              <a:t>PU</a:t>
            </a:r>
            <a:r>
              <a:rPr dirty="0" baseline="1736" sz="2400" i="1">
                <a:latin typeface="Calibri"/>
                <a:cs typeface="Calibri"/>
              </a:rPr>
              <a:t>2</a:t>
            </a:r>
            <a:endParaRPr baseline="1736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800" spc="-10">
                <a:latin typeface="Calibri"/>
                <a:cs typeface="Calibri"/>
              </a:rPr>
              <a:t>Packing </a:t>
            </a:r>
            <a:r>
              <a:rPr dirty="0" sz="1800" spc="-5">
                <a:latin typeface="Calibri"/>
                <a:cs typeface="Calibri"/>
              </a:rPr>
              <a:t>unidirectional spanning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6485" y="1941033"/>
            <a:ext cx="0" cy="1790064"/>
          </a:xfrm>
          <a:custGeom>
            <a:avLst/>
            <a:gdLst/>
            <a:ahLst/>
            <a:cxnLst/>
            <a:rect l="l" t="t" r="r" b="b"/>
            <a:pathLst>
              <a:path w="0" h="1790064">
                <a:moveTo>
                  <a:pt x="0" y="0"/>
                </a:moveTo>
                <a:lnTo>
                  <a:pt x="1" y="1789453"/>
                </a:lnTo>
              </a:path>
            </a:pathLst>
          </a:custGeom>
          <a:ln w="1905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704439" y="4463270"/>
            <a:ext cx="3365500" cy="2030095"/>
            <a:chOff x="704439" y="4463270"/>
            <a:chExt cx="3365500" cy="2030095"/>
          </a:xfrm>
        </p:grpSpPr>
        <p:sp>
          <p:nvSpPr>
            <p:cNvPr id="34" name="object 34"/>
            <p:cNvSpPr/>
            <p:nvPr/>
          </p:nvSpPr>
          <p:spPr>
            <a:xfrm>
              <a:off x="872985" y="4463270"/>
              <a:ext cx="2816617" cy="1738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82900" y="4584153"/>
              <a:ext cx="1386840" cy="1062990"/>
            </a:xfrm>
            <a:custGeom>
              <a:avLst/>
              <a:gdLst/>
              <a:ahLst/>
              <a:cxnLst/>
              <a:rect l="l" t="t" r="r" b="b"/>
              <a:pathLst>
                <a:path w="1386839" h="1062989">
                  <a:moveTo>
                    <a:pt x="1286192" y="38100"/>
                  </a:moveTo>
                  <a:lnTo>
                    <a:pt x="1279842" y="34925"/>
                  </a:lnTo>
                  <a:lnTo>
                    <a:pt x="1209992" y="0"/>
                  </a:lnTo>
                  <a:lnTo>
                    <a:pt x="1209992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1209992" y="41275"/>
                  </a:lnTo>
                  <a:lnTo>
                    <a:pt x="1209992" y="76200"/>
                  </a:lnTo>
                  <a:lnTo>
                    <a:pt x="1279842" y="41275"/>
                  </a:lnTo>
                  <a:lnTo>
                    <a:pt x="1286192" y="38100"/>
                  </a:lnTo>
                  <a:close/>
                </a:path>
                <a:path w="1386839" h="1062989">
                  <a:moveTo>
                    <a:pt x="1386674" y="1024509"/>
                  </a:moveTo>
                  <a:lnTo>
                    <a:pt x="1310474" y="986409"/>
                  </a:lnTo>
                  <a:lnTo>
                    <a:pt x="1310474" y="1021334"/>
                  </a:lnTo>
                  <a:lnTo>
                    <a:pt x="1021283" y="1021334"/>
                  </a:lnTo>
                  <a:lnTo>
                    <a:pt x="1021283" y="1027684"/>
                  </a:lnTo>
                  <a:lnTo>
                    <a:pt x="1310474" y="1027684"/>
                  </a:lnTo>
                  <a:lnTo>
                    <a:pt x="1310474" y="1062609"/>
                  </a:lnTo>
                  <a:lnTo>
                    <a:pt x="1380324" y="1027684"/>
                  </a:lnTo>
                  <a:lnTo>
                    <a:pt x="1386674" y="102450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9202" y="4953831"/>
              <a:ext cx="2995295" cy="1534795"/>
            </a:xfrm>
            <a:custGeom>
              <a:avLst/>
              <a:gdLst/>
              <a:ahLst/>
              <a:cxnLst/>
              <a:rect l="l" t="t" r="r" b="b"/>
              <a:pathLst>
                <a:path w="2995295" h="1534795">
                  <a:moveTo>
                    <a:pt x="0" y="0"/>
                  </a:moveTo>
                  <a:lnTo>
                    <a:pt x="2994987" y="0"/>
                  </a:lnTo>
                  <a:lnTo>
                    <a:pt x="2994987" y="1534174"/>
                  </a:lnTo>
                  <a:lnTo>
                    <a:pt x="0" y="15341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148321" y="4099052"/>
            <a:ext cx="3361054" cy="19030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400810">
              <a:lnSpc>
                <a:spcPct val="99400"/>
              </a:lnSpc>
              <a:spcBef>
                <a:spcPts val="110"/>
              </a:spcBef>
            </a:pPr>
            <a:r>
              <a:rPr dirty="0" sz="1800" spc="-15">
                <a:latin typeface="Calibri"/>
                <a:cs typeface="Calibri"/>
              </a:rPr>
              <a:t>Maximize </a:t>
            </a:r>
            <a:r>
              <a:rPr dirty="0" sz="1800">
                <a:latin typeface="Calibri"/>
                <a:cs typeface="Calibri"/>
              </a:rPr>
              <a:t>the sum of  </a:t>
            </a:r>
            <a:r>
              <a:rPr dirty="0" sz="1800" spc="-5">
                <a:latin typeface="Calibri"/>
                <a:cs typeface="Calibri"/>
              </a:rPr>
              <a:t>bandwidth usage  </a:t>
            </a:r>
            <a:r>
              <a:rPr dirty="0" sz="1800">
                <a:latin typeface="Calibri"/>
                <a:cs typeface="Calibri"/>
              </a:rPr>
              <a:t>among 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1885"/>
              </a:spcBef>
            </a:pPr>
            <a:r>
              <a:rPr dirty="0" sz="1800" spc="-10">
                <a:latin typeface="Calibri"/>
                <a:cs typeface="Calibri"/>
              </a:rPr>
              <a:t>Constrain: </a:t>
            </a:r>
            <a:r>
              <a:rPr dirty="0" sz="1800" spc="-5">
                <a:latin typeface="Calibri"/>
                <a:cs typeface="Calibri"/>
              </a:rPr>
              <a:t>amount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15">
                <a:latin typeface="Calibri"/>
                <a:cs typeface="Calibri"/>
              </a:rPr>
              <a:t>BW </a:t>
            </a:r>
            <a:r>
              <a:rPr dirty="0" sz="1800" spc="-5">
                <a:latin typeface="Calibri"/>
                <a:cs typeface="Calibri"/>
              </a:rPr>
              <a:t>usage  should </a:t>
            </a:r>
            <a:r>
              <a:rPr dirty="0" sz="1800">
                <a:latin typeface="Calibri"/>
                <a:cs typeface="Calibri"/>
              </a:rPr>
              <a:t>not </a:t>
            </a:r>
            <a:r>
              <a:rPr dirty="0" sz="1800" spc="-15">
                <a:latin typeface="Calibri"/>
                <a:cs typeface="Calibri"/>
              </a:rPr>
              <a:t>exceed </a:t>
            </a:r>
            <a:r>
              <a:rPr dirty="0" sz="1800" spc="-5">
                <a:latin typeface="Calibri"/>
                <a:cs typeface="Calibri"/>
              </a:rPr>
              <a:t>ANY link capacity 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-5">
                <a:latin typeface="Calibri"/>
                <a:cs typeface="Calibri"/>
              </a:rPr>
              <a:t>packing multiple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93581" y="4017273"/>
            <a:ext cx="2332990" cy="36957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latin typeface="Calibri"/>
                <a:cs typeface="Calibri"/>
              </a:rPr>
              <a:t>Optimization</a:t>
            </a:r>
            <a:r>
              <a:rPr dirty="0" sz="1800" spc="-5">
                <a:latin typeface="Calibri"/>
                <a:cs typeface="Calibri"/>
              </a:rPr>
              <a:t> problem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6939" y="1091691"/>
            <a:ext cx="9735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pack 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max. unidirectional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spanning</a:t>
            </a:r>
            <a:r>
              <a:rPr dirty="0" sz="2800" spc="13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trees</a:t>
            </a:r>
            <a:r>
              <a:rPr dirty="0" sz="2800" spc="-1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8514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TreeGen: </a:t>
            </a:r>
            <a:r>
              <a:rPr dirty="0" spc="-5"/>
              <a:t>packing </a:t>
            </a:r>
            <a:r>
              <a:rPr dirty="0" spc="-15"/>
              <a:t>max. </a:t>
            </a:r>
            <a:r>
              <a:rPr dirty="0" spc="-5"/>
              <a:t>spanning</a:t>
            </a:r>
            <a:r>
              <a:rPr dirty="0" spc="65"/>
              <a:t> </a:t>
            </a:r>
            <a:r>
              <a:rPr dirty="0" spc="-15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1621767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7455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25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942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8759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944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1226" y="2421788"/>
            <a:ext cx="1301750" cy="702945"/>
          </a:xfrm>
          <a:custGeom>
            <a:avLst/>
            <a:gdLst/>
            <a:ahLst/>
            <a:cxnLst/>
            <a:rect l="l" t="t" r="r" b="b"/>
            <a:pathLst>
              <a:path w="1301750" h="702944">
                <a:moveTo>
                  <a:pt x="474433" y="0"/>
                </a:moveTo>
                <a:lnTo>
                  <a:pt x="393153" y="25539"/>
                </a:lnTo>
                <a:lnTo>
                  <a:pt x="413004" y="46088"/>
                </a:lnTo>
                <a:lnTo>
                  <a:pt x="48183" y="398538"/>
                </a:lnTo>
                <a:lnTo>
                  <a:pt x="28333" y="377990"/>
                </a:lnTo>
                <a:lnTo>
                  <a:pt x="0" y="458330"/>
                </a:lnTo>
                <a:lnTo>
                  <a:pt x="81280" y="432790"/>
                </a:lnTo>
                <a:lnTo>
                  <a:pt x="69951" y="421068"/>
                </a:lnTo>
                <a:lnTo>
                  <a:pt x="61417" y="412242"/>
                </a:lnTo>
                <a:lnTo>
                  <a:pt x="426250" y="59791"/>
                </a:lnTo>
                <a:lnTo>
                  <a:pt x="446100" y="80340"/>
                </a:lnTo>
                <a:lnTo>
                  <a:pt x="461289" y="37274"/>
                </a:lnTo>
                <a:lnTo>
                  <a:pt x="474433" y="0"/>
                </a:lnTo>
                <a:close/>
              </a:path>
              <a:path w="1301750" h="702944">
                <a:moveTo>
                  <a:pt x="1217523" y="664527"/>
                </a:moveTo>
                <a:lnTo>
                  <a:pt x="1198473" y="655002"/>
                </a:lnTo>
                <a:lnTo>
                  <a:pt x="1141323" y="626427"/>
                </a:lnTo>
                <a:lnTo>
                  <a:pt x="1141323" y="655002"/>
                </a:lnTo>
                <a:lnTo>
                  <a:pt x="160096" y="655002"/>
                </a:lnTo>
                <a:lnTo>
                  <a:pt x="160096" y="626427"/>
                </a:lnTo>
                <a:lnTo>
                  <a:pt x="83896" y="664527"/>
                </a:lnTo>
                <a:lnTo>
                  <a:pt x="160096" y="702627"/>
                </a:lnTo>
                <a:lnTo>
                  <a:pt x="160096" y="674052"/>
                </a:lnTo>
                <a:lnTo>
                  <a:pt x="1141323" y="674052"/>
                </a:lnTo>
                <a:lnTo>
                  <a:pt x="1141323" y="702627"/>
                </a:lnTo>
                <a:lnTo>
                  <a:pt x="1198473" y="674052"/>
                </a:lnTo>
                <a:lnTo>
                  <a:pt x="1217523" y="664527"/>
                </a:lnTo>
                <a:close/>
              </a:path>
              <a:path w="1301750" h="702944">
                <a:moveTo>
                  <a:pt x="1301419" y="458330"/>
                </a:moveTo>
                <a:lnTo>
                  <a:pt x="1289824" y="418071"/>
                </a:lnTo>
                <a:lnTo>
                  <a:pt x="1277848" y="376466"/>
                </a:lnTo>
                <a:lnTo>
                  <a:pt x="1256817" y="395820"/>
                </a:lnTo>
                <a:lnTo>
                  <a:pt x="938123" y="49606"/>
                </a:lnTo>
                <a:lnTo>
                  <a:pt x="948283" y="40271"/>
                </a:lnTo>
                <a:lnTo>
                  <a:pt x="959154" y="30264"/>
                </a:lnTo>
                <a:lnTo>
                  <a:pt x="879513" y="0"/>
                </a:lnTo>
                <a:lnTo>
                  <a:pt x="903097" y="81864"/>
                </a:lnTo>
                <a:lnTo>
                  <a:pt x="924115" y="62509"/>
                </a:lnTo>
                <a:lnTo>
                  <a:pt x="1242809" y="408724"/>
                </a:lnTo>
                <a:lnTo>
                  <a:pt x="1221778" y="428078"/>
                </a:lnTo>
                <a:lnTo>
                  <a:pt x="1301419" y="458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6171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31861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6657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52347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13163" y="279622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58853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95635" y="2414942"/>
            <a:ext cx="1301750" cy="465455"/>
          </a:xfrm>
          <a:custGeom>
            <a:avLst/>
            <a:gdLst/>
            <a:ahLst/>
            <a:cxnLst/>
            <a:rect l="l" t="t" r="r" b="b"/>
            <a:pathLst>
              <a:path w="1301750" h="465455">
                <a:moveTo>
                  <a:pt x="481050" y="13690"/>
                </a:moveTo>
                <a:lnTo>
                  <a:pt x="467804" y="0"/>
                </a:lnTo>
                <a:lnTo>
                  <a:pt x="48183" y="405384"/>
                </a:lnTo>
                <a:lnTo>
                  <a:pt x="28333" y="384835"/>
                </a:lnTo>
                <a:lnTo>
                  <a:pt x="0" y="465175"/>
                </a:lnTo>
                <a:lnTo>
                  <a:pt x="81267" y="439635"/>
                </a:lnTo>
                <a:lnTo>
                  <a:pt x="69938" y="427913"/>
                </a:lnTo>
                <a:lnTo>
                  <a:pt x="61417" y="419087"/>
                </a:lnTo>
                <a:lnTo>
                  <a:pt x="481050" y="13690"/>
                </a:lnTo>
                <a:close/>
              </a:path>
              <a:path w="1301750" h="465455">
                <a:moveTo>
                  <a:pt x="1301419" y="465175"/>
                </a:moveTo>
                <a:lnTo>
                  <a:pt x="1289824" y="424903"/>
                </a:lnTo>
                <a:lnTo>
                  <a:pt x="1277848" y="383311"/>
                </a:lnTo>
                <a:lnTo>
                  <a:pt x="1256817" y="402666"/>
                </a:lnTo>
                <a:lnTo>
                  <a:pt x="886523" y="393"/>
                </a:lnTo>
                <a:lnTo>
                  <a:pt x="872502" y="13296"/>
                </a:lnTo>
                <a:lnTo>
                  <a:pt x="1242809" y="415569"/>
                </a:lnTo>
                <a:lnTo>
                  <a:pt x="1221778" y="434924"/>
                </a:lnTo>
                <a:lnTo>
                  <a:pt x="1301419" y="4651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17774" y="3373628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1125" y="194043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06815" y="2094484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75262" y="2429418"/>
            <a:ext cx="2292350" cy="953769"/>
            <a:chOff x="6575262" y="2429418"/>
            <a:chExt cx="2292350" cy="953769"/>
          </a:xfrm>
        </p:grpSpPr>
        <p:sp>
          <p:nvSpPr>
            <p:cNvPr id="21" name="object 21"/>
            <p:cNvSpPr/>
            <p:nvPr/>
          </p:nvSpPr>
          <p:spPr>
            <a:xfrm>
              <a:off x="6581612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88117" y="280385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63968" y="2429420"/>
              <a:ext cx="1224280" cy="702945"/>
            </a:xfrm>
            <a:custGeom>
              <a:avLst/>
              <a:gdLst/>
              <a:ahLst/>
              <a:cxnLst/>
              <a:rect l="l" t="t" r="r" b="b"/>
              <a:pathLst>
                <a:path w="1224279" h="702944">
                  <a:moveTo>
                    <a:pt x="481050" y="0"/>
                  </a:moveTo>
                  <a:lnTo>
                    <a:pt x="399770" y="25539"/>
                  </a:lnTo>
                  <a:lnTo>
                    <a:pt x="419620" y="46101"/>
                  </a:lnTo>
                  <a:lnTo>
                    <a:pt x="0" y="451485"/>
                  </a:lnTo>
                  <a:lnTo>
                    <a:pt x="13233" y="465188"/>
                  </a:lnTo>
                  <a:lnTo>
                    <a:pt x="432866" y="59804"/>
                  </a:lnTo>
                  <a:lnTo>
                    <a:pt x="452716" y="80352"/>
                  </a:lnTo>
                  <a:lnTo>
                    <a:pt x="467906" y="37274"/>
                  </a:lnTo>
                  <a:lnTo>
                    <a:pt x="481050" y="0"/>
                  </a:lnTo>
                  <a:close/>
                </a:path>
                <a:path w="1224279" h="702944">
                  <a:moveTo>
                    <a:pt x="1224140" y="664540"/>
                  </a:moveTo>
                  <a:lnTo>
                    <a:pt x="1147940" y="626440"/>
                  </a:lnTo>
                  <a:lnTo>
                    <a:pt x="1147940" y="655015"/>
                  </a:lnTo>
                  <a:lnTo>
                    <a:pt x="90512" y="655015"/>
                  </a:lnTo>
                  <a:lnTo>
                    <a:pt x="90512" y="674065"/>
                  </a:lnTo>
                  <a:lnTo>
                    <a:pt x="1147940" y="674065"/>
                  </a:lnTo>
                  <a:lnTo>
                    <a:pt x="1147940" y="702640"/>
                  </a:lnTo>
                  <a:lnTo>
                    <a:pt x="1205090" y="674065"/>
                  </a:lnTo>
                  <a:lnTo>
                    <a:pt x="1224140" y="66454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0323145" y="193280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68833" y="2088388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437281" y="2789870"/>
            <a:ext cx="2292350" cy="586105"/>
            <a:chOff x="9437281" y="2789870"/>
            <a:chExt cx="2292350" cy="586105"/>
          </a:xfrm>
        </p:grpSpPr>
        <p:sp>
          <p:nvSpPr>
            <p:cNvPr id="27" name="object 27"/>
            <p:cNvSpPr/>
            <p:nvPr/>
          </p:nvSpPr>
          <p:spPr>
            <a:xfrm>
              <a:off x="9443631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150136" y="27962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1195825" y="2950971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16503" y="2421788"/>
            <a:ext cx="1224915" cy="702945"/>
          </a:xfrm>
          <a:custGeom>
            <a:avLst/>
            <a:gdLst/>
            <a:ahLst/>
            <a:cxnLst/>
            <a:rect l="l" t="t" r="r" b="b"/>
            <a:pathLst>
              <a:path w="1224915" h="702944">
                <a:moveTo>
                  <a:pt x="1133627" y="655002"/>
                </a:moveTo>
                <a:lnTo>
                  <a:pt x="76200" y="655002"/>
                </a:lnTo>
                <a:lnTo>
                  <a:pt x="76200" y="626427"/>
                </a:lnTo>
                <a:lnTo>
                  <a:pt x="0" y="664527"/>
                </a:lnTo>
                <a:lnTo>
                  <a:pt x="76200" y="702627"/>
                </a:lnTo>
                <a:lnTo>
                  <a:pt x="76200" y="674052"/>
                </a:lnTo>
                <a:lnTo>
                  <a:pt x="1133627" y="674052"/>
                </a:lnTo>
                <a:lnTo>
                  <a:pt x="1133627" y="655002"/>
                </a:lnTo>
                <a:close/>
              </a:path>
              <a:path w="1224915" h="702944">
                <a:moveTo>
                  <a:pt x="1224534" y="451878"/>
                </a:moveTo>
                <a:lnTo>
                  <a:pt x="854227" y="49606"/>
                </a:lnTo>
                <a:lnTo>
                  <a:pt x="864387" y="40271"/>
                </a:lnTo>
                <a:lnTo>
                  <a:pt x="875258" y="30264"/>
                </a:lnTo>
                <a:lnTo>
                  <a:pt x="795616" y="0"/>
                </a:lnTo>
                <a:lnTo>
                  <a:pt x="819188" y="81864"/>
                </a:lnTo>
                <a:lnTo>
                  <a:pt x="840219" y="62509"/>
                </a:lnTo>
                <a:lnTo>
                  <a:pt x="1210513" y="464781"/>
                </a:lnTo>
                <a:lnTo>
                  <a:pt x="1224534" y="4518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62758" y="2960115"/>
            <a:ext cx="3718560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  <a:tabLst>
                <a:tab pos="2083435" algn="l"/>
                <a:tab pos="3239135" algn="l"/>
              </a:tabLst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	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	</a:t>
            </a:r>
            <a:r>
              <a:rPr dirty="0" baseline="1736" sz="2400" i="1">
                <a:latin typeface="Calibri"/>
                <a:cs typeface="Calibri"/>
              </a:rPr>
              <a:t>G</a:t>
            </a:r>
            <a:r>
              <a:rPr dirty="0" baseline="1736" sz="2400" spc="-7" i="1">
                <a:latin typeface="Calibri"/>
                <a:cs typeface="Calibri"/>
              </a:rPr>
              <a:t>PU</a:t>
            </a:r>
            <a:r>
              <a:rPr dirty="0" baseline="1736" sz="2400" i="1">
                <a:latin typeface="Calibri"/>
                <a:cs typeface="Calibri"/>
              </a:rPr>
              <a:t>2</a:t>
            </a:r>
            <a:endParaRPr baseline="1736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800" spc="-10">
                <a:latin typeface="Calibri"/>
                <a:cs typeface="Calibri"/>
              </a:rPr>
              <a:t>Packing </a:t>
            </a:r>
            <a:r>
              <a:rPr dirty="0" sz="1800" spc="-5">
                <a:latin typeface="Calibri"/>
                <a:cs typeface="Calibri"/>
              </a:rPr>
              <a:t>unidirectional spanning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6485" y="1941033"/>
            <a:ext cx="0" cy="1790064"/>
          </a:xfrm>
          <a:custGeom>
            <a:avLst/>
            <a:gdLst/>
            <a:ahLst/>
            <a:cxnLst/>
            <a:rect l="l" t="t" r="r" b="b"/>
            <a:pathLst>
              <a:path w="0" h="1790064">
                <a:moveTo>
                  <a:pt x="0" y="0"/>
                </a:moveTo>
                <a:lnTo>
                  <a:pt x="1" y="1789453"/>
                </a:lnTo>
              </a:path>
            </a:pathLst>
          </a:custGeom>
          <a:ln w="1905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704439" y="4463270"/>
            <a:ext cx="3365500" cy="2030095"/>
            <a:chOff x="704439" y="4463270"/>
            <a:chExt cx="3365500" cy="2030095"/>
          </a:xfrm>
        </p:grpSpPr>
        <p:sp>
          <p:nvSpPr>
            <p:cNvPr id="34" name="object 34"/>
            <p:cNvSpPr/>
            <p:nvPr/>
          </p:nvSpPr>
          <p:spPr>
            <a:xfrm>
              <a:off x="872985" y="4463270"/>
              <a:ext cx="2816617" cy="1738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82900" y="4584153"/>
              <a:ext cx="1386840" cy="1062990"/>
            </a:xfrm>
            <a:custGeom>
              <a:avLst/>
              <a:gdLst/>
              <a:ahLst/>
              <a:cxnLst/>
              <a:rect l="l" t="t" r="r" b="b"/>
              <a:pathLst>
                <a:path w="1386839" h="1062989">
                  <a:moveTo>
                    <a:pt x="1286192" y="38100"/>
                  </a:moveTo>
                  <a:lnTo>
                    <a:pt x="1279842" y="34925"/>
                  </a:lnTo>
                  <a:lnTo>
                    <a:pt x="1209992" y="0"/>
                  </a:lnTo>
                  <a:lnTo>
                    <a:pt x="1209992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1209992" y="41275"/>
                  </a:lnTo>
                  <a:lnTo>
                    <a:pt x="1209992" y="76200"/>
                  </a:lnTo>
                  <a:lnTo>
                    <a:pt x="1279842" y="41275"/>
                  </a:lnTo>
                  <a:lnTo>
                    <a:pt x="1286192" y="38100"/>
                  </a:lnTo>
                  <a:close/>
                </a:path>
                <a:path w="1386839" h="1062989">
                  <a:moveTo>
                    <a:pt x="1386674" y="1024509"/>
                  </a:moveTo>
                  <a:lnTo>
                    <a:pt x="1310474" y="986409"/>
                  </a:lnTo>
                  <a:lnTo>
                    <a:pt x="1310474" y="1021334"/>
                  </a:lnTo>
                  <a:lnTo>
                    <a:pt x="1021283" y="1021334"/>
                  </a:lnTo>
                  <a:lnTo>
                    <a:pt x="1021283" y="1027684"/>
                  </a:lnTo>
                  <a:lnTo>
                    <a:pt x="1310474" y="1027684"/>
                  </a:lnTo>
                  <a:lnTo>
                    <a:pt x="1310474" y="1062609"/>
                  </a:lnTo>
                  <a:lnTo>
                    <a:pt x="1380324" y="1027684"/>
                  </a:lnTo>
                  <a:lnTo>
                    <a:pt x="1386674" y="102450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9202" y="4953831"/>
              <a:ext cx="2995295" cy="1534795"/>
            </a:xfrm>
            <a:custGeom>
              <a:avLst/>
              <a:gdLst/>
              <a:ahLst/>
              <a:cxnLst/>
              <a:rect l="l" t="t" r="r" b="b"/>
              <a:pathLst>
                <a:path w="2995295" h="1534795">
                  <a:moveTo>
                    <a:pt x="0" y="0"/>
                  </a:moveTo>
                  <a:lnTo>
                    <a:pt x="2994987" y="0"/>
                  </a:lnTo>
                  <a:lnTo>
                    <a:pt x="2994987" y="1534174"/>
                  </a:lnTo>
                  <a:lnTo>
                    <a:pt x="0" y="15341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93581" y="4017273"/>
            <a:ext cx="2332990" cy="36957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latin typeface="Calibri"/>
                <a:cs typeface="Calibri"/>
              </a:rPr>
              <a:t>Optimization</a:t>
            </a:r>
            <a:r>
              <a:rPr dirty="0" sz="1800" spc="-5">
                <a:latin typeface="Calibri"/>
                <a:cs typeface="Calibri"/>
              </a:rPr>
              <a:t> problem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123064" y="4158393"/>
            <a:ext cx="2575560" cy="796925"/>
            <a:chOff x="8123064" y="4158393"/>
            <a:chExt cx="2575560" cy="796925"/>
          </a:xfrm>
        </p:grpSpPr>
        <p:sp>
          <p:nvSpPr>
            <p:cNvPr id="39" name="object 39"/>
            <p:cNvSpPr/>
            <p:nvPr/>
          </p:nvSpPr>
          <p:spPr>
            <a:xfrm>
              <a:off x="8129414" y="4164743"/>
              <a:ext cx="2562860" cy="784225"/>
            </a:xfrm>
            <a:custGeom>
              <a:avLst/>
              <a:gdLst/>
              <a:ahLst/>
              <a:cxnLst/>
              <a:rect l="l" t="t" r="r" b="b"/>
              <a:pathLst>
                <a:path w="2562859" h="784225">
                  <a:moveTo>
                    <a:pt x="2431698" y="0"/>
                  </a:moveTo>
                  <a:lnTo>
                    <a:pt x="130629" y="0"/>
                  </a:lnTo>
                  <a:lnTo>
                    <a:pt x="79782" y="10265"/>
                  </a:lnTo>
                  <a:lnTo>
                    <a:pt x="38260" y="38260"/>
                  </a:lnTo>
                  <a:lnTo>
                    <a:pt x="10265" y="79783"/>
                  </a:lnTo>
                  <a:lnTo>
                    <a:pt x="0" y="130630"/>
                  </a:lnTo>
                  <a:lnTo>
                    <a:pt x="0" y="653140"/>
                  </a:lnTo>
                  <a:lnTo>
                    <a:pt x="10265" y="703987"/>
                  </a:lnTo>
                  <a:lnTo>
                    <a:pt x="38260" y="745510"/>
                  </a:lnTo>
                  <a:lnTo>
                    <a:pt x="79782" y="773505"/>
                  </a:lnTo>
                  <a:lnTo>
                    <a:pt x="130629" y="783771"/>
                  </a:lnTo>
                  <a:lnTo>
                    <a:pt x="2431698" y="783771"/>
                  </a:lnTo>
                  <a:lnTo>
                    <a:pt x="2482545" y="773505"/>
                  </a:lnTo>
                  <a:lnTo>
                    <a:pt x="2524068" y="745510"/>
                  </a:lnTo>
                  <a:lnTo>
                    <a:pt x="2552063" y="703987"/>
                  </a:lnTo>
                  <a:lnTo>
                    <a:pt x="2562329" y="653140"/>
                  </a:lnTo>
                  <a:lnTo>
                    <a:pt x="2562329" y="130630"/>
                  </a:lnTo>
                  <a:lnTo>
                    <a:pt x="2552063" y="79783"/>
                  </a:lnTo>
                  <a:lnTo>
                    <a:pt x="2524068" y="38260"/>
                  </a:lnTo>
                  <a:lnTo>
                    <a:pt x="2482545" y="10265"/>
                  </a:lnTo>
                  <a:lnTo>
                    <a:pt x="24316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29414" y="4164743"/>
              <a:ext cx="2562860" cy="784225"/>
            </a:xfrm>
            <a:custGeom>
              <a:avLst/>
              <a:gdLst/>
              <a:ahLst/>
              <a:cxnLst/>
              <a:rect l="l" t="t" r="r" b="b"/>
              <a:pathLst>
                <a:path w="2562859" h="784225">
                  <a:moveTo>
                    <a:pt x="0" y="130630"/>
                  </a:moveTo>
                  <a:lnTo>
                    <a:pt x="10265" y="79783"/>
                  </a:lnTo>
                  <a:lnTo>
                    <a:pt x="38260" y="38260"/>
                  </a:lnTo>
                  <a:lnTo>
                    <a:pt x="79782" y="10265"/>
                  </a:lnTo>
                  <a:lnTo>
                    <a:pt x="130630" y="0"/>
                  </a:lnTo>
                  <a:lnTo>
                    <a:pt x="2431699" y="0"/>
                  </a:lnTo>
                  <a:lnTo>
                    <a:pt x="2482546" y="10265"/>
                  </a:lnTo>
                  <a:lnTo>
                    <a:pt x="2524068" y="38260"/>
                  </a:lnTo>
                  <a:lnTo>
                    <a:pt x="2552063" y="79783"/>
                  </a:lnTo>
                  <a:lnTo>
                    <a:pt x="2562329" y="130630"/>
                  </a:lnTo>
                  <a:lnTo>
                    <a:pt x="2562329" y="653140"/>
                  </a:lnTo>
                  <a:lnTo>
                    <a:pt x="2552063" y="703987"/>
                  </a:lnTo>
                  <a:lnTo>
                    <a:pt x="2524068" y="745510"/>
                  </a:lnTo>
                  <a:lnTo>
                    <a:pt x="2482546" y="773505"/>
                  </a:lnTo>
                  <a:lnTo>
                    <a:pt x="2431699" y="783771"/>
                  </a:lnTo>
                  <a:lnTo>
                    <a:pt x="130630" y="783771"/>
                  </a:lnTo>
                  <a:lnTo>
                    <a:pt x="79782" y="773505"/>
                  </a:lnTo>
                  <a:lnTo>
                    <a:pt x="38260" y="745510"/>
                  </a:lnTo>
                  <a:lnTo>
                    <a:pt x="10265" y="703987"/>
                  </a:lnTo>
                  <a:lnTo>
                    <a:pt x="0" y="653140"/>
                  </a:lnTo>
                  <a:lnTo>
                    <a:pt x="0" y="13063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357209" y="4120388"/>
            <a:ext cx="210693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trees!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>
                <a:solidFill>
                  <a:srgbClr val="FFC000"/>
                </a:solidFill>
                <a:latin typeface="Calibri"/>
                <a:cs typeface="Calibri"/>
              </a:rPr>
              <a:t>181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spanning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8-GPU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DGX-1V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8321" y="4099052"/>
            <a:ext cx="3361054" cy="19030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400810">
              <a:lnSpc>
                <a:spcPct val="99400"/>
              </a:lnSpc>
              <a:spcBef>
                <a:spcPts val="110"/>
              </a:spcBef>
            </a:pPr>
            <a:r>
              <a:rPr dirty="0" sz="1800" spc="-15">
                <a:latin typeface="Calibri"/>
                <a:cs typeface="Calibri"/>
              </a:rPr>
              <a:t>Maximize </a:t>
            </a:r>
            <a:r>
              <a:rPr dirty="0" sz="1800">
                <a:latin typeface="Calibri"/>
                <a:cs typeface="Calibri"/>
              </a:rPr>
              <a:t>the sum of  </a:t>
            </a:r>
            <a:r>
              <a:rPr dirty="0" sz="1800" spc="-5">
                <a:latin typeface="Calibri"/>
                <a:cs typeface="Calibri"/>
              </a:rPr>
              <a:t>bandwidth usage  </a:t>
            </a:r>
            <a:r>
              <a:rPr dirty="0" sz="1800">
                <a:latin typeface="Calibri"/>
                <a:cs typeface="Calibri"/>
              </a:rPr>
              <a:t>among 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1885"/>
              </a:spcBef>
            </a:pPr>
            <a:r>
              <a:rPr dirty="0" sz="1800" spc="-10">
                <a:latin typeface="Calibri"/>
                <a:cs typeface="Calibri"/>
              </a:rPr>
              <a:t>Constrain: </a:t>
            </a:r>
            <a:r>
              <a:rPr dirty="0" sz="1800" spc="-5">
                <a:latin typeface="Calibri"/>
                <a:cs typeface="Calibri"/>
              </a:rPr>
              <a:t>amount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15">
                <a:latin typeface="Calibri"/>
                <a:cs typeface="Calibri"/>
              </a:rPr>
              <a:t>BW </a:t>
            </a:r>
            <a:r>
              <a:rPr dirty="0" sz="1800" spc="-5">
                <a:latin typeface="Calibri"/>
                <a:cs typeface="Calibri"/>
              </a:rPr>
              <a:t>usage  should </a:t>
            </a:r>
            <a:r>
              <a:rPr dirty="0" sz="1800">
                <a:latin typeface="Calibri"/>
                <a:cs typeface="Calibri"/>
              </a:rPr>
              <a:t>not </a:t>
            </a:r>
            <a:r>
              <a:rPr dirty="0" sz="1800" spc="-15">
                <a:latin typeface="Calibri"/>
                <a:cs typeface="Calibri"/>
              </a:rPr>
              <a:t>exceed </a:t>
            </a:r>
            <a:r>
              <a:rPr dirty="0" sz="1800" spc="-5">
                <a:latin typeface="Calibri"/>
                <a:cs typeface="Calibri"/>
              </a:rPr>
              <a:t>ANY link capacity 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-5">
                <a:latin typeface="Calibri"/>
                <a:cs typeface="Calibri"/>
              </a:rPr>
              <a:t>packing multiple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6939" y="1091691"/>
            <a:ext cx="9735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pack 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max. unidirectional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spanning</a:t>
            </a:r>
            <a:r>
              <a:rPr dirty="0" sz="2800" spc="13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trees</a:t>
            </a:r>
            <a:r>
              <a:rPr dirty="0" sz="2800" spc="-1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866014" y="5822354"/>
            <a:ext cx="3016885" cy="787400"/>
            <a:chOff x="7866014" y="5822354"/>
            <a:chExt cx="3016885" cy="787400"/>
          </a:xfrm>
        </p:grpSpPr>
        <p:sp>
          <p:nvSpPr>
            <p:cNvPr id="45" name="object 45"/>
            <p:cNvSpPr/>
            <p:nvPr/>
          </p:nvSpPr>
          <p:spPr>
            <a:xfrm>
              <a:off x="7872364" y="5828704"/>
              <a:ext cx="3004185" cy="774700"/>
            </a:xfrm>
            <a:custGeom>
              <a:avLst/>
              <a:gdLst/>
              <a:ahLst/>
              <a:cxnLst/>
              <a:rect l="l" t="t" r="r" b="b"/>
              <a:pathLst>
                <a:path w="3004184" h="774700">
                  <a:moveTo>
                    <a:pt x="2874938" y="0"/>
                  </a:moveTo>
                  <a:lnTo>
                    <a:pt x="129117" y="0"/>
                  </a:lnTo>
                  <a:lnTo>
                    <a:pt x="78858" y="10146"/>
                  </a:lnTo>
                  <a:lnTo>
                    <a:pt x="37817" y="37817"/>
                  </a:lnTo>
                  <a:lnTo>
                    <a:pt x="10146" y="78859"/>
                  </a:lnTo>
                  <a:lnTo>
                    <a:pt x="0" y="129118"/>
                  </a:lnTo>
                  <a:lnTo>
                    <a:pt x="0" y="645581"/>
                  </a:lnTo>
                  <a:lnTo>
                    <a:pt x="10146" y="695840"/>
                  </a:lnTo>
                  <a:lnTo>
                    <a:pt x="37817" y="736882"/>
                  </a:lnTo>
                  <a:lnTo>
                    <a:pt x="78858" y="764553"/>
                  </a:lnTo>
                  <a:lnTo>
                    <a:pt x="129117" y="774699"/>
                  </a:lnTo>
                  <a:lnTo>
                    <a:pt x="2874938" y="774699"/>
                  </a:lnTo>
                  <a:lnTo>
                    <a:pt x="2925196" y="764553"/>
                  </a:lnTo>
                  <a:lnTo>
                    <a:pt x="2966237" y="736882"/>
                  </a:lnTo>
                  <a:lnTo>
                    <a:pt x="2993908" y="695840"/>
                  </a:lnTo>
                  <a:lnTo>
                    <a:pt x="3004055" y="645581"/>
                  </a:lnTo>
                  <a:lnTo>
                    <a:pt x="3004055" y="129118"/>
                  </a:lnTo>
                  <a:lnTo>
                    <a:pt x="2993908" y="78859"/>
                  </a:lnTo>
                  <a:lnTo>
                    <a:pt x="2966237" y="37817"/>
                  </a:lnTo>
                  <a:lnTo>
                    <a:pt x="2925196" y="10146"/>
                  </a:lnTo>
                  <a:lnTo>
                    <a:pt x="287493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872364" y="5828704"/>
              <a:ext cx="3004185" cy="774700"/>
            </a:xfrm>
            <a:custGeom>
              <a:avLst/>
              <a:gdLst/>
              <a:ahLst/>
              <a:cxnLst/>
              <a:rect l="l" t="t" r="r" b="b"/>
              <a:pathLst>
                <a:path w="3004184" h="774700">
                  <a:moveTo>
                    <a:pt x="0" y="129118"/>
                  </a:moveTo>
                  <a:lnTo>
                    <a:pt x="10146" y="78859"/>
                  </a:lnTo>
                  <a:lnTo>
                    <a:pt x="37817" y="37817"/>
                  </a:lnTo>
                  <a:lnTo>
                    <a:pt x="78859" y="10146"/>
                  </a:lnTo>
                  <a:lnTo>
                    <a:pt x="129117" y="0"/>
                  </a:lnTo>
                  <a:lnTo>
                    <a:pt x="2874938" y="0"/>
                  </a:lnTo>
                  <a:lnTo>
                    <a:pt x="2925196" y="10146"/>
                  </a:lnTo>
                  <a:lnTo>
                    <a:pt x="2966238" y="37817"/>
                  </a:lnTo>
                  <a:lnTo>
                    <a:pt x="2993909" y="78859"/>
                  </a:lnTo>
                  <a:lnTo>
                    <a:pt x="3004056" y="129118"/>
                  </a:lnTo>
                  <a:lnTo>
                    <a:pt x="3004056" y="645581"/>
                  </a:lnTo>
                  <a:lnTo>
                    <a:pt x="2993909" y="695840"/>
                  </a:lnTo>
                  <a:lnTo>
                    <a:pt x="2966238" y="736882"/>
                  </a:lnTo>
                  <a:lnTo>
                    <a:pt x="2925196" y="764553"/>
                  </a:lnTo>
                  <a:lnTo>
                    <a:pt x="2874938" y="774700"/>
                  </a:lnTo>
                  <a:lnTo>
                    <a:pt x="129117" y="774700"/>
                  </a:lnTo>
                  <a:lnTo>
                    <a:pt x="78859" y="764553"/>
                  </a:lnTo>
                  <a:lnTo>
                    <a:pt x="37817" y="736882"/>
                  </a:lnTo>
                  <a:lnTo>
                    <a:pt x="10146" y="695840"/>
                  </a:lnTo>
                  <a:lnTo>
                    <a:pt x="0" y="645581"/>
                  </a:lnTo>
                  <a:lnTo>
                    <a:pt x="0" y="12911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993901" y="5915659"/>
            <a:ext cx="276161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53365" marR="5080" indent="-241300">
              <a:lnSpc>
                <a:spcPts val="2110"/>
              </a:lnSpc>
              <a:spcBef>
                <a:spcPts val="21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size per-tree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small 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fully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saturate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BW.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271110" y="5130606"/>
            <a:ext cx="345440" cy="484505"/>
            <a:chOff x="9271110" y="5130606"/>
            <a:chExt cx="345440" cy="484505"/>
          </a:xfrm>
        </p:grpSpPr>
        <p:sp>
          <p:nvSpPr>
            <p:cNvPr id="49" name="object 49"/>
            <p:cNvSpPr/>
            <p:nvPr/>
          </p:nvSpPr>
          <p:spPr>
            <a:xfrm>
              <a:off x="9277460" y="5136956"/>
              <a:ext cx="332740" cy="471805"/>
            </a:xfrm>
            <a:custGeom>
              <a:avLst/>
              <a:gdLst/>
              <a:ahLst/>
              <a:cxnLst/>
              <a:rect l="l" t="t" r="r" b="b"/>
              <a:pathLst>
                <a:path w="332740" h="471804">
                  <a:moveTo>
                    <a:pt x="249256" y="0"/>
                  </a:moveTo>
                  <a:lnTo>
                    <a:pt x="83084" y="0"/>
                  </a:lnTo>
                  <a:lnTo>
                    <a:pt x="83084" y="305527"/>
                  </a:lnTo>
                  <a:lnTo>
                    <a:pt x="0" y="305527"/>
                  </a:lnTo>
                  <a:lnTo>
                    <a:pt x="166170" y="471698"/>
                  </a:lnTo>
                  <a:lnTo>
                    <a:pt x="332341" y="305527"/>
                  </a:lnTo>
                  <a:lnTo>
                    <a:pt x="249256" y="305527"/>
                  </a:lnTo>
                  <a:lnTo>
                    <a:pt x="2492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277460" y="5136956"/>
              <a:ext cx="332740" cy="471805"/>
            </a:xfrm>
            <a:custGeom>
              <a:avLst/>
              <a:gdLst/>
              <a:ahLst/>
              <a:cxnLst/>
              <a:rect l="l" t="t" r="r" b="b"/>
              <a:pathLst>
                <a:path w="332740" h="471804">
                  <a:moveTo>
                    <a:pt x="0" y="305527"/>
                  </a:moveTo>
                  <a:lnTo>
                    <a:pt x="83085" y="305527"/>
                  </a:lnTo>
                  <a:lnTo>
                    <a:pt x="83085" y="0"/>
                  </a:lnTo>
                  <a:lnTo>
                    <a:pt x="249256" y="0"/>
                  </a:lnTo>
                  <a:lnTo>
                    <a:pt x="249256" y="305527"/>
                  </a:lnTo>
                  <a:lnTo>
                    <a:pt x="332342" y="305527"/>
                  </a:lnTo>
                  <a:lnTo>
                    <a:pt x="166171" y="471698"/>
                  </a:lnTo>
                  <a:lnTo>
                    <a:pt x="0" y="30552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8514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TreeGen: </a:t>
            </a:r>
            <a:r>
              <a:rPr dirty="0" spc="-5"/>
              <a:t>packing </a:t>
            </a:r>
            <a:r>
              <a:rPr dirty="0" spc="-15"/>
              <a:t>max. </a:t>
            </a:r>
            <a:r>
              <a:rPr dirty="0" spc="-5"/>
              <a:t>spanning</a:t>
            </a:r>
            <a:r>
              <a:rPr dirty="0" spc="65"/>
              <a:t> </a:t>
            </a:r>
            <a:r>
              <a:rPr dirty="0" spc="-15"/>
              <a:t>trees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4391" y="2860644"/>
            <a:ext cx="3004820" cy="2030095"/>
            <a:chOff x="694391" y="2860644"/>
            <a:chExt cx="3004820" cy="2030095"/>
          </a:xfrm>
        </p:grpSpPr>
        <p:sp>
          <p:nvSpPr>
            <p:cNvPr id="4" name="object 4"/>
            <p:cNvSpPr/>
            <p:nvPr/>
          </p:nvSpPr>
          <p:spPr>
            <a:xfrm>
              <a:off x="862937" y="2860644"/>
              <a:ext cx="2816618" cy="1738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9154" y="3351206"/>
              <a:ext cx="2995295" cy="1534795"/>
            </a:xfrm>
            <a:custGeom>
              <a:avLst/>
              <a:gdLst/>
              <a:ahLst/>
              <a:cxnLst/>
              <a:rect l="l" t="t" r="r" b="b"/>
              <a:pathLst>
                <a:path w="2995295" h="1534795">
                  <a:moveTo>
                    <a:pt x="0" y="0"/>
                  </a:moveTo>
                  <a:lnTo>
                    <a:pt x="2994987" y="0"/>
                  </a:lnTo>
                  <a:lnTo>
                    <a:pt x="2994987" y="1534174"/>
                  </a:lnTo>
                  <a:lnTo>
                    <a:pt x="0" y="15341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83533" y="2414647"/>
            <a:ext cx="2332990" cy="36957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0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dirty="0" sz="1800" spc="-10">
                <a:latin typeface="Calibri"/>
                <a:cs typeface="Calibri"/>
              </a:rPr>
              <a:t>Optimization</a:t>
            </a:r>
            <a:r>
              <a:rPr dirty="0" sz="1800" spc="-5">
                <a:latin typeface="Calibri"/>
                <a:cs typeface="Calibri"/>
              </a:rPr>
              <a:t> problem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90194" y="3015999"/>
            <a:ext cx="2439035" cy="1950085"/>
            <a:chOff x="5190194" y="3015999"/>
            <a:chExt cx="2439035" cy="1950085"/>
          </a:xfrm>
        </p:grpSpPr>
        <p:sp>
          <p:nvSpPr>
            <p:cNvPr id="8" name="object 8"/>
            <p:cNvSpPr/>
            <p:nvPr/>
          </p:nvSpPr>
          <p:spPr>
            <a:xfrm>
              <a:off x="5190194" y="3015999"/>
              <a:ext cx="2438713" cy="19497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47656" y="3974208"/>
              <a:ext cx="1313180" cy="392430"/>
            </a:xfrm>
            <a:custGeom>
              <a:avLst/>
              <a:gdLst/>
              <a:ahLst/>
              <a:cxnLst/>
              <a:rect l="l" t="t" r="r" b="b"/>
              <a:pathLst>
                <a:path w="1313179" h="392429">
                  <a:moveTo>
                    <a:pt x="0" y="0"/>
                  </a:moveTo>
                  <a:lnTo>
                    <a:pt x="1312888" y="0"/>
                  </a:lnTo>
                  <a:lnTo>
                    <a:pt x="1312888" y="391886"/>
                  </a:lnTo>
                  <a:lnTo>
                    <a:pt x="0" y="39188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86602" y="4158848"/>
              <a:ext cx="520065" cy="76200"/>
            </a:xfrm>
            <a:custGeom>
              <a:avLst/>
              <a:gdLst/>
              <a:ahLst/>
              <a:cxnLst/>
              <a:rect l="l" t="t" r="r" b="b"/>
              <a:pathLst>
                <a:path w="520065" h="76200">
                  <a:moveTo>
                    <a:pt x="443800" y="41274"/>
                  </a:moveTo>
                  <a:lnTo>
                    <a:pt x="443800" y="76200"/>
                  </a:lnTo>
                  <a:lnTo>
                    <a:pt x="513650" y="41275"/>
                  </a:lnTo>
                  <a:lnTo>
                    <a:pt x="443800" y="41274"/>
                  </a:lnTo>
                  <a:close/>
                </a:path>
                <a:path w="520065" h="76200">
                  <a:moveTo>
                    <a:pt x="443800" y="34924"/>
                  </a:moveTo>
                  <a:lnTo>
                    <a:pt x="443800" y="41274"/>
                  </a:lnTo>
                  <a:lnTo>
                    <a:pt x="456500" y="41275"/>
                  </a:lnTo>
                  <a:lnTo>
                    <a:pt x="456500" y="34925"/>
                  </a:lnTo>
                  <a:lnTo>
                    <a:pt x="443800" y="34924"/>
                  </a:lnTo>
                  <a:close/>
                </a:path>
                <a:path w="520065" h="76200">
                  <a:moveTo>
                    <a:pt x="443800" y="0"/>
                  </a:moveTo>
                  <a:lnTo>
                    <a:pt x="443800" y="34924"/>
                  </a:lnTo>
                  <a:lnTo>
                    <a:pt x="456500" y="34925"/>
                  </a:lnTo>
                  <a:lnTo>
                    <a:pt x="456500" y="41275"/>
                  </a:lnTo>
                  <a:lnTo>
                    <a:pt x="513652" y="41273"/>
                  </a:lnTo>
                  <a:lnTo>
                    <a:pt x="520000" y="38100"/>
                  </a:lnTo>
                  <a:lnTo>
                    <a:pt x="443800" y="0"/>
                  </a:lnTo>
                  <a:close/>
                </a:path>
                <a:path w="520065" h="76200">
                  <a:moveTo>
                    <a:pt x="0" y="34923"/>
                  </a:moveTo>
                  <a:lnTo>
                    <a:pt x="0" y="41273"/>
                  </a:lnTo>
                  <a:lnTo>
                    <a:pt x="443800" y="41274"/>
                  </a:lnTo>
                  <a:lnTo>
                    <a:pt x="443800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841963" y="2414647"/>
            <a:ext cx="2182495" cy="36957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dirty="0" sz="1800" spc="-15">
                <a:latin typeface="Calibri"/>
                <a:cs typeface="Calibri"/>
              </a:rPr>
              <a:t>Approximate</a:t>
            </a:r>
            <a:r>
              <a:rPr dirty="0" sz="1800" spc="-5">
                <a:latin typeface="Calibri"/>
                <a:cs typeface="Calibri"/>
              </a:rPr>
              <a:t> packing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90260" y="3223200"/>
            <a:ext cx="1224915" cy="998855"/>
            <a:chOff x="3790260" y="3223200"/>
            <a:chExt cx="1224915" cy="998855"/>
          </a:xfrm>
        </p:grpSpPr>
        <p:sp>
          <p:nvSpPr>
            <p:cNvPr id="13" name="object 13"/>
            <p:cNvSpPr/>
            <p:nvPr/>
          </p:nvSpPr>
          <p:spPr>
            <a:xfrm>
              <a:off x="3796610" y="3229550"/>
              <a:ext cx="1212215" cy="986155"/>
            </a:xfrm>
            <a:custGeom>
              <a:avLst/>
              <a:gdLst/>
              <a:ahLst/>
              <a:cxnLst/>
              <a:rect l="l" t="t" r="r" b="b"/>
              <a:pathLst>
                <a:path w="1212214" h="986154">
                  <a:moveTo>
                    <a:pt x="718947" y="0"/>
                  </a:moveTo>
                  <a:lnTo>
                    <a:pt x="718947" y="246453"/>
                  </a:lnTo>
                  <a:lnTo>
                    <a:pt x="0" y="246453"/>
                  </a:lnTo>
                  <a:lnTo>
                    <a:pt x="0" y="739364"/>
                  </a:lnTo>
                  <a:lnTo>
                    <a:pt x="718947" y="739364"/>
                  </a:lnTo>
                  <a:lnTo>
                    <a:pt x="718947" y="985819"/>
                  </a:lnTo>
                  <a:lnTo>
                    <a:pt x="1211855" y="492909"/>
                  </a:lnTo>
                  <a:lnTo>
                    <a:pt x="7189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6610" y="3229550"/>
              <a:ext cx="1212215" cy="986155"/>
            </a:xfrm>
            <a:custGeom>
              <a:avLst/>
              <a:gdLst/>
              <a:ahLst/>
              <a:cxnLst/>
              <a:rect l="l" t="t" r="r" b="b"/>
              <a:pathLst>
                <a:path w="1212214" h="986154">
                  <a:moveTo>
                    <a:pt x="0" y="246454"/>
                  </a:moveTo>
                  <a:lnTo>
                    <a:pt x="718947" y="246454"/>
                  </a:lnTo>
                  <a:lnTo>
                    <a:pt x="718947" y="0"/>
                  </a:lnTo>
                  <a:lnTo>
                    <a:pt x="1211856" y="492910"/>
                  </a:lnTo>
                  <a:lnTo>
                    <a:pt x="718947" y="985820"/>
                  </a:lnTo>
                  <a:lnTo>
                    <a:pt x="718947" y="739365"/>
                  </a:lnTo>
                  <a:lnTo>
                    <a:pt x="0" y="739365"/>
                  </a:lnTo>
                  <a:lnTo>
                    <a:pt x="0" y="24645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919835" y="3422395"/>
            <a:ext cx="71945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9209" marR="5080" indent="-17145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6052" y="3733292"/>
            <a:ext cx="157099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5">
                <a:latin typeface="Calibri"/>
                <a:cs typeface="Calibri"/>
              </a:rPr>
              <a:t>Either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tree </a:t>
            </a:r>
            <a:r>
              <a:rPr dirty="0" sz="1800" spc="-5">
                <a:latin typeface="Calibri"/>
                <a:cs typeface="Calibri"/>
              </a:rPr>
              <a:t>use  </a:t>
            </a: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 spc="-15">
                <a:latin typeface="Calibri"/>
                <a:cs typeface="Calibri"/>
              </a:rPr>
              <a:t>BW </a:t>
            </a:r>
            <a:r>
              <a:rPr dirty="0" sz="1800">
                <a:latin typeface="Calibri"/>
                <a:cs typeface="Calibri"/>
              </a:rPr>
              <a:t>of 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link,  </a:t>
            </a:r>
            <a:r>
              <a:rPr dirty="0" sz="1800">
                <a:latin typeface="Calibri"/>
                <a:cs typeface="Calibri"/>
              </a:rPr>
              <a:t>or not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34251" y="2743418"/>
            <a:ext cx="1765935" cy="551815"/>
            <a:chOff x="9834251" y="2743418"/>
            <a:chExt cx="1765935" cy="551815"/>
          </a:xfrm>
        </p:grpSpPr>
        <p:sp>
          <p:nvSpPr>
            <p:cNvPr id="18" name="object 18"/>
            <p:cNvSpPr/>
            <p:nvPr/>
          </p:nvSpPr>
          <p:spPr>
            <a:xfrm>
              <a:off x="9840601" y="2749768"/>
              <a:ext cx="1753235" cy="539115"/>
            </a:xfrm>
            <a:custGeom>
              <a:avLst/>
              <a:gdLst/>
              <a:ahLst/>
              <a:cxnLst/>
              <a:rect l="l" t="t" r="r" b="b"/>
              <a:pathLst>
                <a:path w="1753234" h="539114">
                  <a:moveTo>
                    <a:pt x="1662884" y="0"/>
                  </a:moveTo>
                  <a:lnTo>
                    <a:pt x="89844" y="0"/>
                  </a:lnTo>
                  <a:lnTo>
                    <a:pt x="54873" y="7060"/>
                  </a:lnTo>
                  <a:lnTo>
                    <a:pt x="26314" y="26315"/>
                  </a:lnTo>
                  <a:lnTo>
                    <a:pt x="7060" y="54873"/>
                  </a:lnTo>
                  <a:lnTo>
                    <a:pt x="0" y="89844"/>
                  </a:lnTo>
                  <a:lnTo>
                    <a:pt x="0" y="449211"/>
                  </a:lnTo>
                  <a:lnTo>
                    <a:pt x="7060" y="484183"/>
                  </a:lnTo>
                  <a:lnTo>
                    <a:pt x="26314" y="512741"/>
                  </a:lnTo>
                  <a:lnTo>
                    <a:pt x="54873" y="531996"/>
                  </a:lnTo>
                  <a:lnTo>
                    <a:pt x="89844" y="539056"/>
                  </a:lnTo>
                  <a:lnTo>
                    <a:pt x="1662884" y="539056"/>
                  </a:lnTo>
                  <a:lnTo>
                    <a:pt x="1697856" y="531996"/>
                  </a:lnTo>
                  <a:lnTo>
                    <a:pt x="1726414" y="512741"/>
                  </a:lnTo>
                  <a:lnTo>
                    <a:pt x="1745669" y="484183"/>
                  </a:lnTo>
                  <a:lnTo>
                    <a:pt x="1752729" y="449211"/>
                  </a:lnTo>
                  <a:lnTo>
                    <a:pt x="1752729" y="89844"/>
                  </a:lnTo>
                  <a:lnTo>
                    <a:pt x="1745669" y="54873"/>
                  </a:lnTo>
                  <a:lnTo>
                    <a:pt x="1726414" y="26315"/>
                  </a:lnTo>
                  <a:lnTo>
                    <a:pt x="1697856" y="7060"/>
                  </a:lnTo>
                  <a:lnTo>
                    <a:pt x="166288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840601" y="2749768"/>
              <a:ext cx="1753235" cy="539115"/>
            </a:xfrm>
            <a:custGeom>
              <a:avLst/>
              <a:gdLst/>
              <a:ahLst/>
              <a:cxnLst/>
              <a:rect l="l" t="t" r="r" b="b"/>
              <a:pathLst>
                <a:path w="1753234" h="539114">
                  <a:moveTo>
                    <a:pt x="0" y="89844"/>
                  </a:moveTo>
                  <a:lnTo>
                    <a:pt x="7060" y="54873"/>
                  </a:lnTo>
                  <a:lnTo>
                    <a:pt x="26314" y="26314"/>
                  </a:lnTo>
                  <a:lnTo>
                    <a:pt x="54873" y="7060"/>
                  </a:lnTo>
                  <a:lnTo>
                    <a:pt x="89844" y="0"/>
                  </a:lnTo>
                  <a:lnTo>
                    <a:pt x="1662884" y="0"/>
                  </a:lnTo>
                  <a:lnTo>
                    <a:pt x="1697855" y="7060"/>
                  </a:lnTo>
                  <a:lnTo>
                    <a:pt x="1726414" y="26314"/>
                  </a:lnTo>
                  <a:lnTo>
                    <a:pt x="1745668" y="54873"/>
                  </a:lnTo>
                  <a:lnTo>
                    <a:pt x="1752729" y="89844"/>
                  </a:lnTo>
                  <a:lnTo>
                    <a:pt x="1752729" y="449211"/>
                  </a:lnTo>
                  <a:lnTo>
                    <a:pt x="1745668" y="484182"/>
                  </a:lnTo>
                  <a:lnTo>
                    <a:pt x="1726414" y="512741"/>
                  </a:lnTo>
                  <a:lnTo>
                    <a:pt x="1697855" y="531995"/>
                  </a:lnTo>
                  <a:lnTo>
                    <a:pt x="1662884" y="539056"/>
                  </a:lnTo>
                  <a:lnTo>
                    <a:pt x="89844" y="539056"/>
                  </a:lnTo>
                  <a:lnTo>
                    <a:pt x="54873" y="531995"/>
                  </a:lnTo>
                  <a:lnTo>
                    <a:pt x="26314" y="512741"/>
                  </a:lnTo>
                  <a:lnTo>
                    <a:pt x="7060" y="484182"/>
                  </a:lnTo>
                  <a:lnTo>
                    <a:pt x="0" y="449211"/>
                  </a:lnTo>
                  <a:lnTo>
                    <a:pt x="0" y="8984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834251" y="4143705"/>
            <a:ext cx="1765935" cy="551815"/>
            <a:chOff x="9834251" y="4143705"/>
            <a:chExt cx="1765935" cy="551815"/>
          </a:xfrm>
        </p:grpSpPr>
        <p:sp>
          <p:nvSpPr>
            <p:cNvPr id="21" name="object 21"/>
            <p:cNvSpPr/>
            <p:nvPr/>
          </p:nvSpPr>
          <p:spPr>
            <a:xfrm>
              <a:off x="9840601" y="4150055"/>
              <a:ext cx="1753235" cy="539115"/>
            </a:xfrm>
            <a:custGeom>
              <a:avLst/>
              <a:gdLst/>
              <a:ahLst/>
              <a:cxnLst/>
              <a:rect l="l" t="t" r="r" b="b"/>
              <a:pathLst>
                <a:path w="1753234" h="539114">
                  <a:moveTo>
                    <a:pt x="1662884" y="0"/>
                  </a:moveTo>
                  <a:lnTo>
                    <a:pt x="89844" y="0"/>
                  </a:lnTo>
                  <a:lnTo>
                    <a:pt x="54873" y="7060"/>
                  </a:lnTo>
                  <a:lnTo>
                    <a:pt x="26314" y="26314"/>
                  </a:lnTo>
                  <a:lnTo>
                    <a:pt x="7060" y="54873"/>
                  </a:lnTo>
                  <a:lnTo>
                    <a:pt x="0" y="89844"/>
                  </a:lnTo>
                  <a:lnTo>
                    <a:pt x="0" y="449210"/>
                  </a:lnTo>
                  <a:lnTo>
                    <a:pt x="7060" y="484182"/>
                  </a:lnTo>
                  <a:lnTo>
                    <a:pt x="26314" y="512740"/>
                  </a:lnTo>
                  <a:lnTo>
                    <a:pt x="54873" y="531994"/>
                  </a:lnTo>
                  <a:lnTo>
                    <a:pt x="89844" y="539055"/>
                  </a:lnTo>
                  <a:lnTo>
                    <a:pt x="1662884" y="539055"/>
                  </a:lnTo>
                  <a:lnTo>
                    <a:pt x="1697856" y="531994"/>
                  </a:lnTo>
                  <a:lnTo>
                    <a:pt x="1726414" y="512740"/>
                  </a:lnTo>
                  <a:lnTo>
                    <a:pt x="1745669" y="484182"/>
                  </a:lnTo>
                  <a:lnTo>
                    <a:pt x="1752729" y="449210"/>
                  </a:lnTo>
                  <a:lnTo>
                    <a:pt x="1752729" y="89844"/>
                  </a:lnTo>
                  <a:lnTo>
                    <a:pt x="1745669" y="54873"/>
                  </a:lnTo>
                  <a:lnTo>
                    <a:pt x="1726414" y="26314"/>
                  </a:lnTo>
                  <a:lnTo>
                    <a:pt x="1697856" y="7060"/>
                  </a:lnTo>
                  <a:lnTo>
                    <a:pt x="166288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840601" y="4150055"/>
              <a:ext cx="1753235" cy="539115"/>
            </a:xfrm>
            <a:custGeom>
              <a:avLst/>
              <a:gdLst/>
              <a:ahLst/>
              <a:cxnLst/>
              <a:rect l="l" t="t" r="r" b="b"/>
              <a:pathLst>
                <a:path w="1753234" h="539114">
                  <a:moveTo>
                    <a:pt x="0" y="89844"/>
                  </a:moveTo>
                  <a:lnTo>
                    <a:pt x="7060" y="54873"/>
                  </a:lnTo>
                  <a:lnTo>
                    <a:pt x="26314" y="26314"/>
                  </a:lnTo>
                  <a:lnTo>
                    <a:pt x="54873" y="7060"/>
                  </a:lnTo>
                  <a:lnTo>
                    <a:pt x="89844" y="0"/>
                  </a:lnTo>
                  <a:lnTo>
                    <a:pt x="1662884" y="0"/>
                  </a:lnTo>
                  <a:lnTo>
                    <a:pt x="1697855" y="7060"/>
                  </a:lnTo>
                  <a:lnTo>
                    <a:pt x="1726414" y="26314"/>
                  </a:lnTo>
                  <a:lnTo>
                    <a:pt x="1745668" y="54873"/>
                  </a:lnTo>
                  <a:lnTo>
                    <a:pt x="1752729" y="89844"/>
                  </a:lnTo>
                  <a:lnTo>
                    <a:pt x="1752729" y="449211"/>
                  </a:lnTo>
                  <a:lnTo>
                    <a:pt x="1745668" y="484182"/>
                  </a:lnTo>
                  <a:lnTo>
                    <a:pt x="1726414" y="512741"/>
                  </a:lnTo>
                  <a:lnTo>
                    <a:pt x="1697855" y="531995"/>
                  </a:lnTo>
                  <a:lnTo>
                    <a:pt x="1662884" y="539056"/>
                  </a:lnTo>
                  <a:lnTo>
                    <a:pt x="89844" y="539056"/>
                  </a:lnTo>
                  <a:lnTo>
                    <a:pt x="54873" y="531995"/>
                  </a:lnTo>
                  <a:lnTo>
                    <a:pt x="26314" y="512741"/>
                  </a:lnTo>
                  <a:lnTo>
                    <a:pt x="7060" y="484182"/>
                  </a:lnTo>
                  <a:lnTo>
                    <a:pt x="0" y="449211"/>
                  </a:lnTo>
                  <a:lnTo>
                    <a:pt x="0" y="8984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060280" y="4120388"/>
            <a:ext cx="131318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65735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FFC000"/>
                </a:solidFill>
                <a:latin typeface="Calibri"/>
                <a:cs typeface="Calibri"/>
              </a:rPr>
              <a:t>6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8GPU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DGX-1V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603595" y="3461283"/>
            <a:ext cx="241935" cy="502284"/>
            <a:chOff x="10603595" y="3461283"/>
            <a:chExt cx="241935" cy="502284"/>
          </a:xfrm>
        </p:grpSpPr>
        <p:sp>
          <p:nvSpPr>
            <p:cNvPr id="25" name="object 25"/>
            <p:cNvSpPr/>
            <p:nvPr/>
          </p:nvSpPr>
          <p:spPr>
            <a:xfrm>
              <a:off x="10609945" y="3467633"/>
              <a:ext cx="229235" cy="489584"/>
            </a:xfrm>
            <a:custGeom>
              <a:avLst/>
              <a:gdLst/>
              <a:ahLst/>
              <a:cxnLst/>
              <a:rect l="l" t="t" r="r" b="b"/>
              <a:pathLst>
                <a:path w="229234" h="489585">
                  <a:moveTo>
                    <a:pt x="171602" y="0"/>
                  </a:moveTo>
                  <a:lnTo>
                    <a:pt x="57200" y="0"/>
                  </a:lnTo>
                  <a:lnTo>
                    <a:pt x="57200" y="375075"/>
                  </a:lnTo>
                  <a:lnTo>
                    <a:pt x="0" y="375075"/>
                  </a:lnTo>
                  <a:lnTo>
                    <a:pt x="114401" y="489477"/>
                  </a:lnTo>
                  <a:lnTo>
                    <a:pt x="228804" y="375075"/>
                  </a:lnTo>
                  <a:lnTo>
                    <a:pt x="171602" y="375075"/>
                  </a:lnTo>
                  <a:lnTo>
                    <a:pt x="17160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609945" y="3467633"/>
              <a:ext cx="229235" cy="489584"/>
            </a:xfrm>
            <a:custGeom>
              <a:avLst/>
              <a:gdLst/>
              <a:ahLst/>
              <a:cxnLst/>
              <a:rect l="l" t="t" r="r" b="b"/>
              <a:pathLst>
                <a:path w="229234" h="489585">
                  <a:moveTo>
                    <a:pt x="0" y="375075"/>
                  </a:moveTo>
                  <a:lnTo>
                    <a:pt x="57201" y="375075"/>
                  </a:lnTo>
                  <a:lnTo>
                    <a:pt x="57201" y="0"/>
                  </a:lnTo>
                  <a:lnTo>
                    <a:pt x="171603" y="0"/>
                  </a:lnTo>
                  <a:lnTo>
                    <a:pt x="171603" y="375075"/>
                  </a:lnTo>
                  <a:lnTo>
                    <a:pt x="228804" y="375075"/>
                  </a:lnTo>
                  <a:lnTo>
                    <a:pt x="114402" y="489477"/>
                  </a:lnTo>
                  <a:lnTo>
                    <a:pt x="0" y="37507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010937" y="2718308"/>
            <a:ext cx="1378585" cy="107124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61594" marR="20955" indent="50165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FFC000"/>
                </a:solidFill>
                <a:latin typeface="Calibri"/>
                <a:cs typeface="Calibri"/>
              </a:rPr>
              <a:t>181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trees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8GPU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DGX-1V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800" spc="-10">
                <a:latin typeface="Calibri"/>
                <a:cs typeface="Calibri"/>
              </a:rPr>
              <a:t>approximation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6939" y="1091691"/>
            <a:ext cx="9735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pack 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max. unidirectional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spanning</a:t>
            </a:r>
            <a:r>
              <a:rPr dirty="0" sz="2800" spc="13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trees</a:t>
            </a:r>
            <a:r>
              <a:rPr dirty="0" sz="2800" spc="-1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T</a:t>
            </a:r>
            <a:r>
              <a:rPr dirty="0" spc="-70"/>
              <a:t>r</a:t>
            </a:r>
            <a:r>
              <a:rPr dirty="0"/>
              <a:t>eeGen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2443"/>
            <a:ext cx="9645015" cy="1435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latin typeface="Calibri"/>
                <a:cs typeface="Calibri"/>
              </a:rPr>
              <a:t>pack </a:t>
            </a:r>
            <a:r>
              <a:rPr dirty="0" sz="2800" spc="-10">
                <a:latin typeface="Calibri"/>
                <a:cs typeface="Calibri"/>
              </a:rPr>
              <a:t>max. unidirectional </a:t>
            </a:r>
            <a:r>
              <a:rPr dirty="0" sz="2800" spc="-5">
                <a:latin typeface="Calibri"/>
                <a:cs typeface="Calibri"/>
              </a:rPr>
              <a:t>spanning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Direct </a:t>
            </a:r>
            <a:r>
              <a:rPr dirty="0" sz="2800" spc="-5">
                <a:latin typeface="Calibri"/>
                <a:cs typeface="Calibri"/>
              </a:rPr>
              <a:t>support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one-to-many/many-to-one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primitives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Calibri"/>
                <a:cs typeface="Calibri"/>
              </a:rPr>
              <a:t>e.g. </a:t>
            </a:r>
            <a:r>
              <a:rPr dirty="0" sz="2400" spc="-10">
                <a:latin typeface="Calibri"/>
                <a:cs typeface="Calibri"/>
              </a:rPr>
              <a:t>Reduce, </a:t>
            </a:r>
            <a:r>
              <a:rPr dirty="0" sz="2400" spc="-15">
                <a:latin typeface="Calibri"/>
                <a:cs typeface="Calibri"/>
              </a:rPr>
              <a:t>Broadcast,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9680" y="3153414"/>
            <a:ext cx="4008355" cy="62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3918" y="2499026"/>
            <a:ext cx="2820898" cy="1959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7854" y="3934396"/>
            <a:ext cx="1907539" cy="313690"/>
          </a:xfrm>
          <a:prstGeom prst="rect">
            <a:avLst/>
          </a:prstGeom>
          <a:solidFill>
            <a:srgbClr val="AFABAB"/>
          </a:solidFill>
          <a:ln w="12700">
            <a:solidFill>
              <a:srgbClr val="2F528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610235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Calibri"/>
                <a:cs typeface="Calibri"/>
              </a:rPr>
              <a:t>Reduce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95358" y="3307693"/>
            <a:ext cx="1907539" cy="313690"/>
          </a:xfrm>
          <a:prstGeom prst="rect">
            <a:avLst/>
          </a:prstGeom>
          <a:solidFill>
            <a:srgbClr val="AFABAB"/>
          </a:solidFill>
          <a:ln w="12700">
            <a:solidFill>
              <a:srgbClr val="2F528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40"/>
              </a:spcBef>
            </a:pPr>
            <a:r>
              <a:rPr dirty="0" sz="1800" spc="-10">
                <a:latin typeface="Calibri"/>
                <a:cs typeface="Calibri"/>
              </a:rPr>
              <a:t>Broadcast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T</a:t>
            </a:r>
            <a:r>
              <a:rPr dirty="0" spc="-70"/>
              <a:t>r</a:t>
            </a:r>
            <a:r>
              <a:rPr dirty="0"/>
              <a:t>eeGen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2443"/>
            <a:ext cx="9645015" cy="1435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 spc="-30">
                <a:latin typeface="Calibri"/>
                <a:cs typeface="Calibri"/>
              </a:rPr>
              <a:t>topology, </a:t>
            </a:r>
            <a:r>
              <a:rPr dirty="0" sz="2800" spc="-5">
                <a:latin typeface="Calibri"/>
                <a:cs typeface="Calibri"/>
              </a:rPr>
              <a:t>pack </a:t>
            </a:r>
            <a:r>
              <a:rPr dirty="0" sz="2800" spc="-10">
                <a:latin typeface="Calibri"/>
                <a:cs typeface="Calibri"/>
              </a:rPr>
              <a:t>max. unidirectional </a:t>
            </a:r>
            <a:r>
              <a:rPr dirty="0" sz="2800" spc="-5">
                <a:latin typeface="Calibri"/>
                <a:cs typeface="Calibri"/>
              </a:rPr>
              <a:t>spanning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Direct </a:t>
            </a:r>
            <a:r>
              <a:rPr dirty="0" sz="2800" spc="-5">
                <a:latin typeface="Calibri"/>
                <a:cs typeface="Calibri"/>
              </a:rPr>
              <a:t>support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one-to-many/many-to-one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primitives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Calibri"/>
                <a:cs typeface="Calibri"/>
              </a:rPr>
              <a:t>e.g. </a:t>
            </a:r>
            <a:r>
              <a:rPr dirty="0" sz="2400" spc="-10">
                <a:latin typeface="Calibri"/>
                <a:cs typeface="Calibri"/>
              </a:rPr>
              <a:t>Reduce, </a:t>
            </a:r>
            <a:r>
              <a:rPr dirty="0" sz="2400" spc="-15">
                <a:latin typeface="Calibri"/>
                <a:cs typeface="Calibri"/>
              </a:rPr>
              <a:t>Broadcast,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9680" y="3153414"/>
            <a:ext cx="4008355" cy="62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3918" y="2499026"/>
            <a:ext cx="2820898" cy="1959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7854" y="3934396"/>
            <a:ext cx="1907539" cy="313690"/>
          </a:xfrm>
          <a:prstGeom prst="rect">
            <a:avLst/>
          </a:prstGeom>
          <a:solidFill>
            <a:srgbClr val="AFABAB"/>
          </a:solidFill>
          <a:ln w="12700">
            <a:solidFill>
              <a:srgbClr val="2F528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610235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Calibri"/>
                <a:cs typeface="Calibri"/>
              </a:rPr>
              <a:t>Reduce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5358" y="3307693"/>
            <a:ext cx="1907539" cy="313690"/>
          </a:xfrm>
          <a:prstGeom prst="rect">
            <a:avLst/>
          </a:prstGeom>
          <a:solidFill>
            <a:srgbClr val="AFABAB"/>
          </a:solidFill>
          <a:ln w="12700">
            <a:solidFill>
              <a:srgbClr val="2F528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40"/>
              </a:spcBef>
            </a:pPr>
            <a:r>
              <a:rPr dirty="0" sz="1800" spc="-10">
                <a:latin typeface="Calibri"/>
                <a:cs typeface="Calibri"/>
              </a:rPr>
              <a:t>Broadcast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644813"/>
            <a:ext cx="9910445" cy="88201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Extend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many-to-many </a:t>
            </a:r>
            <a:r>
              <a:rPr dirty="0" sz="2800" spc="-10">
                <a:latin typeface="Calibri"/>
                <a:cs typeface="Calibri"/>
              </a:rPr>
              <a:t>primitives </a:t>
            </a:r>
            <a:r>
              <a:rPr dirty="0" sz="2800">
                <a:latin typeface="Calibri"/>
                <a:cs typeface="Calibri"/>
              </a:rPr>
              <a:t>(e.g.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AllReduce)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Pick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5">
                <a:latin typeface="Calibri"/>
                <a:cs typeface="Calibri"/>
              </a:rPr>
              <a:t>root </a:t>
            </a:r>
            <a:r>
              <a:rPr dirty="0" sz="2400">
                <a:latin typeface="Calibri"/>
                <a:cs typeface="Calibri"/>
              </a:rPr>
              <a:t>node, </a:t>
            </a:r>
            <a:r>
              <a:rPr dirty="0" sz="2400" spc="-10">
                <a:latin typeface="Calibri"/>
                <a:cs typeface="Calibri"/>
              </a:rPr>
              <a:t>reduce </a:t>
            </a:r>
            <a:r>
              <a:rPr dirty="0" sz="2400" spc="-20">
                <a:latin typeface="Calibri"/>
                <a:cs typeface="Calibri"/>
              </a:rPr>
              <a:t>towards </a:t>
            </a:r>
            <a:r>
              <a:rPr dirty="0" sz="2400" spc="-15">
                <a:latin typeface="Calibri"/>
                <a:cs typeface="Calibri"/>
              </a:rPr>
              <a:t>root, </a:t>
            </a:r>
            <a:r>
              <a:rPr dirty="0" sz="2400">
                <a:latin typeface="Calibri"/>
                <a:cs typeface="Calibri"/>
              </a:rPr>
              <a:t>then </a:t>
            </a:r>
            <a:r>
              <a:rPr dirty="0" sz="2400" spc="-15">
                <a:latin typeface="Calibri"/>
                <a:cs typeface="Calibri"/>
              </a:rPr>
              <a:t>broadcast </a:t>
            </a: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 spc="-20">
                <a:latin typeface="Calibri"/>
                <a:cs typeface="Calibri"/>
              </a:rPr>
              <a:t>reverse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213" y="5715907"/>
            <a:ext cx="4075716" cy="656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84266" y="5717365"/>
            <a:ext cx="1907539" cy="575945"/>
          </a:xfrm>
          <a:prstGeom prst="rect">
            <a:avLst/>
          </a:prstGeom>
          <a:ln w="12700">
            <a:solidFill>
              <a:srgbClr val="2F528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Reduce </a:t>
            </a: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356235">
              <a:lnSpc>
                <a:spcPct val="100000"/>
              </a:lnSpc>
              <a:spcBef>
                <a:spcPts val="45"/>
              </a:spcBef>
            </a:pPr>
            <a:r>
              <a:rPr dirty="0" sz="1800" spc="-10">
                <a:latin typeface="Calibri"/>
                <a:cs typeface="Calibri"/>
              </a:rPr>
              <a:t>Broadcast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Wingdings"/>
                <a:cs typeface="Wingdings"/>
              </a:rPr>
              <a:t>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4817" y="5896796"/>
            <a:ext cx="1907539" cy="313690"/>
          </a:xfrm>
          <a:prstGeom prst="rect">
            <a:avLst/>
          </a:prstGeom>
          <a:solidFill>
            <a:srgbClr val="AFABAB"/>
          </a:solidFill>
          <a:ln w="12700">
            <a:solidFill>
              <a:srgbClr val="2F528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491490">
              <a:lnSpc>
                <a:spcPct val="100000"/>
              </a:lnSpc>
              <a:spcBef>
                <a:spcPts val="55"/>
              </a:spcBef>
            </a:pPr>
            <a:r>
              <a:rPr dirty="0" sz="1800" spc="-5">
                <a:latin typeface="Calibri"/>
                <a:cs typeface="Calibri"/>
              </a:rPr>
              <a:t>AllReduce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4999" y="3769717"/>
            <a:ext cx="1189990" cy="452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605"/>
              </a:spcBef>
            </a:pPr>
            <a:r>
              <a:rPr dirty="0" sz="1800" spc="-10">
                <a:latin typeface="Calibri"/>
                <a:cs typeface="Calibri"/>
              </a:rPr>
              <a:t>NVSwitch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635" y="251540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57325" y="26705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4030" y="495255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6309" y="4930202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57325" y="5090667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6005" y="49295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00646" y="5090667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3310" y="5940850"/>
            <a:ext cx="2080260" cy="831215"/>
          </a:xfrm>
          <a:custGeom>
            <a:avLst/>
            <a:gdLst/>
            <a:ahLst/>
            <a:cxnLst/>
            <a:rect l="l" t="t" r="r" b="b"/>
            <a:pathLst>
              <a:path w="2080259" h="831215">
                <a:moveTo>
                  <a:pt x="2079636" y="0"/>
                </a:moveTo>
                <a:lnTo>
                  <a:pt x="0" y="0"/>
                </a:lnTo>
                <a:lnTo>
                  <a:pt x="0" y="830997"/>
                </a:lnTo>
                <a:lnTo>
                  <a:pt x="2079636" y="830997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9717" y="1086273"/>
            <a:ext cx="10370185" cy="10204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NVSwitch, </a:t>
            </a:r>
            <a:r>
              <a:rPr dirty="0" sz="2800" spc="-5">
                <a:latin typeface="Calibri"/>
                <a:cs typeface="Calibri"/>
              </a:rPr>
              <a:t>the connectivity among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5">
                <a:latin typeface="Calibri"/>
                <a:cs typeface="Calibri"/>
              </a:rPr>
              <a:t>subset of GPUs 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NCCL </a:t>
            </a:r>
            <a:r>
              <a:rPr dirty="0" sz="2400" spc="-10">
                <a:latin typeface="Calibri"/>
                <a:cs typeface="Calibri"/>
              </a:rPr>
              <a:t>constructs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multi-hop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7781" y="5963773"/>
            <a:ext cx="1731010" cy="7664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65"/>
              </a:spcBef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  </a:t>
            </a:r>
            <a:r>
              <a:rPr dirty="0" sz="2400" spc="-5" b="1">
                <a:latin typeface="Calibri"/>
                <a:cs typeface="Calibri"/>
              </a:rPr>
              <a:t>(G1-&gt;G4)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/>
          <p:nvPr/>
        </p:nvSpPr>
        <p:spPr>
          <a:xfrm>
            <a:off x="2804999" y="3769717"/>
            <a:ext cx="1189990" cy="452120"/>
          </a:xfrm>
          <a:custGeom>
            <a:avLst/>
            <a:gdLst/>
            <a:ahLst/>
            <a:cxnLst/>
            <a:rect l="l" t="t" r="r" b="b"/>
            <a:pathLst>
              <a:path w="1189989" h="452120">
                <a:moveTo>
                  <a:pt x="0" y="0"/>
                </a:moveTo>
                <a:lnTo>
                  <a:pt x="1189822" y="0"/>
                </a:lnTo>
                <a:lnTo>
                  <a:pt x="1189822" y="451692"/>
                </a:lnTo>
                <a:lnTo>
                  <a:pt x="0" y="4516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4138" y="3833876"/>
            <a:ext cx="91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V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635" y="251540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7325" y="26705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030" y="495255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6309" y="4930202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7325" y="5090667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6005" y="49295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00646" y="5090667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3310" y="5940850"/>
            <a:ext cx="2080260" cy="831215"/>
          </a:xfrm>
          <a:custGeom>
            <a:avLst/>
            <a:gdLst/>
            <a:ahLst/>
            <a:cxnLst/>
            <a:rect l="l" t="t" r="r" b="b"/>
            <a:pathLst>
              <a:path w="2080259" h="831215">
                <a:moveTo>
                  <a:pt x="2079636" y="0"/>
                </a:moveTo>
                <a:lnTo>
                  <a:pt x="0" y="0"/>
                </a:lnTo>
                <a:lnTo>
                  <a:pt x="0" y="830997"/>
                </a:lnTo>
                <a:lnTo>
                  <a:pt x="2079636" y="830997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9717" y="1086273"/>
            <a:ext cx="10370185" cy="10204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NVSwitch, </a:t>
            </a:r>
            <a:r>
              <a:rPr dirty="0" sz="2800" spc="-5">
                <a:latin typeface="Calibri"/>
                <a:cs typeface="Calibri"/>
              </a:rPr>
              <a:t>the connectivity among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5">
                <a:latin typeface="Calibri"/>
                <a:cs typeface="Calibri"/>
              </a:rPr>
              <a:t>subset of GPUs 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NCCL </a:t>
            </a:r>
            <a:r>
              <a:rPr dirty="0" sz="2400" spc="-10">
                <a:latin typeface="Calibri"/>
                <a:cs typeface="Calibri"/>
              </a:rPr>
              <a:t>constructs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multi-hop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3776" y="3007867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Hop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5920" y="3776979"/>
            <a:ext cx="205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472C4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2971" y="3064734"/>
            <a:ext cx="1344930" cy="1877695"/>
          </a:xfrm>
          <a:custGeom>
            <a:avLst/>
            <a:gdLst/>
            <a:ahLst/>
            <a:cxnLst/>
            <a:rect l="l" t="t" r="r" b="b"/>
            <a:pathLst>
              <a:path w="1344929" h="1877695">
                <a:moveTo>
                  <a:pt x="83832" y="1729315"/>
                </a:moveTo>
                <a:lnTo>
                  <a:pt x="0" y="1877655"/>
                </a:lnTo>
                <a:lnTo>
                  <a:pt x="168970" y="1855717"/>
                </a:lnTo>
                <a:lnTo>
                  <a:pt x="150149" y="1827773"/>
                </a:lnTo>
                <a:lnTo>
                  <a:pt x="119524" y="1827773"/>
                </a:lnTo>
                <a:lnTo>
                  <a:pt x="91145" y="1785640"/>
                </a:lnTo>
                <a:lnTo>
                  <a:pt x="112212" y="1771450"/>
                </a:lnTo>
                <a:lnTo>
                  <a:pt x="83832" y="1729315"/>
                </a:lnTo>
                <a:close/>
              </a:path>
              <a:path w="1344929" h="1877695">
                <a:moveTo>
                  <a:pt x="112212" y="1771450"/>
                </a:moveTo>
                <a:lnTo>
                  <a:pt x="91145" y="1785640"/>
                </a:lnTo>
                <a:lnTo>
                  <a:pt x="119524" y="1827773"/>
                </a:lnTo>
                <a:lnTo>
                  <a:pt x="140591" y="1813583"/>
                </a:lnTo>
                <a:lnTo>
                  <a:pt x="112212" y="1771450"/>
                </a:lnTo>
                <a:close/>
              </a:path>
              <a:path w="1344929" h="1877695">
                <a:moveTo>
                  <a:pt x="140591" y="1813583"/>
                </a:moveTo>
                <a:lnTo>
                  <a:pt x="119524" y="1827773"/>
                </a:lnTo>
                <a:lnTo>
                  <a:pt x="150149" y="1827773"/>
                </a:lnTo>
                <a:lnTo>
                  <a:pt x="140591" y="1813583"/>
                </a:lnTo>
                <a:close/>
              </a:path>
              <a:path w="1344929" h="1877695">
                <a:moveTo>
                  <a:pt x="227121" y="1754506"/>
                </a:moveTo>
                <a:lnTo>
                  <a:pt x="137367" y="1754506"/>
                </a:lnTo>
                <a:lnTo>
                  <a:pt x="112212" y="1771450"/>
                </a:lnTo>
                <a:lnTo>
                  <a:pt x="140591" y="1813583"/>
                </a:lnTo>
                <a:lnTo>
                  <a:pt x="165839" y="1796577"/>
                </a:lnTo>
                <a:lnTo>
                  <a:pt x="227121" y="1754506"/>
                </a:lnTo>
                <a:close/>
              </a:path>
              <a:path w="1344929" h="1877695">
                <a:moveTo>
                  <a:pt x="374729" y="1652076"/>
                </a:moveTo>
                <a:lnTo>
                  <a:pt x="286566" y="1652076"/>
                </a:lnTo>
                <a:lnTo>
                  <a:pt x="137276" y="1754566"/>
                </a:lnTo>
                <a:lnTo>
                  <a:pt x="227121" y="1754506"/>
                </a:lnTo>
                <a:lnTo>
                  <a:pt x="315447" y="1693868"/>
                </a:lnTo>
                <a:lnTo>
                  <a:pt x="374729" y="1652076"/>
                </a:lnTo>
                <a:close/>
              </a:path>
              <a:path w="1344929" h="1877695">
                <a:moveTo>
                  <a:pt x="446254" y="1600653"/>
                </a:moveTo>
                <a:lnTo>
                  <a:pt x="359507" y="1600653"/>
                </a:lnTo>
                <a:lnTo>
                  <a:pt x="286441" y="1652162"/>
                </a:lnTo>
                <a:lnTo>
                  <a:pt x="374729" y="1652076"/>
                </a:lnTo>
                <a:lnTo>
                  <a:pt x="388898" y="1642088"/>
                </a:lnTo>
                <a:lnTo>
                  <a:pt x="446254" y="1600653"/>
                </a:lnTo>
                <a:close/>
              </a:path>
              <a:path w="1344929" h="1877695">
                <a:moveTo>
                  <a:pt x="516197" y="1548922"/>
                </a:moveTo>
                <a:lnTo>
                  <a:pt x="431112" y="1548922"/>
                </a:lnTo>
                <a:lnTo>
                  <a:pt x="359375" y="1600746"/>
                </a:lnTo>
                <a:lnTo>
                  <a:pt x="359507" y="1600653"/>
                </a:lnTo>
                <a:lnTo>
                  <a:pt x="446254" y="1600653"/>
                </a:lnTo>
                <a:lnTo>
                  <a:pt x="461007" y="1589995"/>
                </a:lnTo>
                <a:lnTo>
                  <a:pt x="516197" y="1548922"/>
                </a:lnTo>
                <a:close/>
              </a:path>
              <a:path w="1344929" h="1877695">
                <a:moveTo>
                  <a:pt x="584231" y="1496879"/>
                </a:moveTo>
                <a:lnTo>
                  <a:pt x="501039" y="1496879"/>
                </a:lnTo>
                <a:lnTo>
                  <a:pt x="431014" y="1548993"/>
                </a:lnTo>
                <a:lnTo>
                  <a:pt x="516197" y="1548922"/>
                </a:lnTo>
                <a:lnTo>
                  <a:pt x="531541" y="1537502"/>
                </a:lnTo>
                <a:lnTo>
                  <a:pt x="584231" y="1496879"/>
                </a:lnTo>
                <a:close/>
              </a:path>
              <a:path w="1344929" h="1877695">
                <a:moveTo>
                  <a:pt x="650110" y="1444467"/>
                </a:moveTo>
                <a:lnTo>
                  <a:pt x="569013" y="1444467"/>
                </a:lnTo>
                <a:lnTo>
                  <a:pt x="500852" y="1497018"/>
                </a:lnTo>
                <a:lnTo>
                  <a:pt x="501039" y="1496879"/>
                </a:lnTo>
                <a:lnTo>
                  <a:pt x="584231" y="1496879"/>
                </a:lnTo>
                <a:lnTo>
                  <a:pt x="600232" y="1484542"/>
                </a:lnTo>
                <a:lnTo>
                  <a:pt x="650110" y="1444467"/>
                </a:lnTo>
                <a:close/>
              </a:path>
              <a:path w="1344929" h="1877695">
                <a:moveTo>
                  <a:pt x="713584" y="1391635"/>
                </a:moveTo>
                <a:lnTo>
                  <a:pt x="634759" y="1391635"/>
                </a:lnTo>
                <a:lnTo>
                  <a:pt x="568814" y="1444621"/>
                </a:lnTo>
                <a:lnTo>
                  <a:pt x="569013" y="1444467"/>
                </a:lnTo>
                <a:lnTo>
                  <a:pt x="650110" y="1444467"/>
                </a:lnTo>
                <a:lnTo>
                  <a:pt x="666809" y="1431049"/>
                </a:lnTo>
                <a:lnTo>
                  <a:pt x="713584" y="1391635"/>
                </a:lnTo>
                <a:close/>
              </a:path>
              <a:path w="1344929" h="1877695">
                <a:moveTo>
                  <a:pt x="774411" y="1338331"/>
                </a:moveTo>
                <a:lnTo>
                  <a:pt x="698008" y="1338331"/>
                </a:lnTo>
                <a:lnTo>
                  <a:pt x="634521" y="1391826"/>
                </a:lnTo>
                <a:lnTo>
                  <a:pt x="634759" y="1391635"/>
                </a:lnTo>
                <a:lnTo>
                  <a:pt x="713584" y="1391635"/>
                </a:lnTo>
                <a:lnTo>
                  <a:pt x="731004" y="1376956"/>
                </a:lnTo>
                <a:lnTo>
                  <a:pt x="774411" y="1338331"/>
                </a:lnTo>
                <a:close/>
              </a:path>
              <a:path w="1344929" h="1877695">
                <a:moveTo>
                  <a:pt x="832350" y="1284504"/>
                </a:moveTo>
                <a:lnTo>
                  <a:pt x="758483" y="1284504"/>
                </a:lnTo>
                <a:lnTo>
                  <a:pt x="697737" y="1338559"/>
                </a:lnTo>
                <a:lnTo>
                  <a:pt x="698008" y="1338331"/>
                </a:lnTo>
                <a:lnTo>
                  <a:pt x="774411" y="1338331"/>
                </a:lnTo>
                <a:lnTo>
                  <a:pt x="792547" y="1322193"/>
                </a:lnTo>
                <a:lnTo>
                  <a:pt x="832350" y="1284504"/>
                </a:lnTo>
                <a:close/>
              </a:path>
              <a:path w="1344929" h="1877695">
                <a:moveTo>
                  <a:pt x="887164" y="1230108"/>
                </a:moveTo>
                <a:lnTo>
                  <a:pt x="815914" y="1230108"/>
                </a:lnTo>
                <a:lnTo>
                  <a:pt x="815273" y="1230736"/>
                </a:lnTo>
                <a:lnTo>
                  <a:pt x="758176" y="1284777"/>
                </a:lnTo>
                <a:lnTo>
                  <a:pt x="758483" y="1284504"/>
                </a:lnTo>
                <a:lnTo>
                  <a:pt x="832350" y="1284504"/>
                </a:lnTo>
                <a:lnTo>
                  <a:pt x="851166" y="1266687"/>
                </a:lnTo>
                <a:lnTo>
                  <a:pt x="887164" y="1230108"/>
                </a:lnTo>
                <a:close/>
              </a:path>
              <a:path w="1344929" h="1877695">
                <a:moveTo>
                  <a:pt x="815599" y="1230405"/>
                </a:moveTo>
                <a:lnTo>
                  <a:pt x="815250" y="1230736"/>
                </a:lnTo>
                <a:lnTo>
                  <a:pt x="815599" y="1230405"/>
                </a:lnTo>
                <a:close/>
              </a:path>
              <a:path w="1344929" h="1877695">
                <a:moveTo>
                  <a:pt x="938620" y="1175096"/>
                </a:moveTo>
                <a:lnTo>
                  <a:pt x="870027" y="1175096"/>
                </a:lnTo>
                <a:lnTo>
                  <a:pt x="869327" y="1175837"/>
                </a:lnTo>
                <a:lnTo>
                  <a:pt x="815599" y="1230405"/>
                </a:lnTo>
                <a:lnTo>
                  <a:pt x="815914" y="1230108"/>
                </a:lnTo>
                <a:lnTo>
                  <a:pt x="887164" y="1230108"/>
                </a:lnTo>
                <a:lnTo>
                  <a:pt x="906592" y="1210365"/>
                </a:lnTo>
                <a:lnTo>
                  <a:pt x="938620" y="1175096"/>
                </a:lnTo>
                <a:close/>
              </a:path>
              <a:path w="1344929" h="1877695">
                <a:moveTo>
                  <a:pt x="869672" y="1175457"/>
                </a:moveTo>
                <a:lnTo>
                  <a:pt x="869298" y="1175837"/>
                </a:lnTo>
                <a:lnTo>
                  <a:pt x="869672" y="1175457"/>
                </a:lnTo>
                <a:close/>
              </a:path>
              <a:path w="1344929" h="1877695">
                <a:moveTo>
                  <a:pt x="986492" y="1119426"/>
                </a:moveTo>
                <a:lnTo>
                  <a:pt x="920554" y="1119426"/>
                </a:lnTo>
                <a:lnTo>
                  <a:pt x="919800" y="1120296"/>
                </a:lnTo>
                <a:lnTo>
                  <a:pt x="869672" y="1175457"/>
                </a:lnTo>
                <a:lnTo>
                  <a:pt x="870027" y="1175096"/>
                </a:lnTo>
                <a:lnTo>
                  <a:pt x="938620" y="1175096"/>
                </a:lnTo>
                <a:lnTo>
                  <a:pt x="958549" y="1153151"/>
                </a:lnTo>
                <a:lnTo>
                  <a:pt x="986492" y="1119426"/>
                </a:lnTo>
                <a:close/>
              </a:path>
              <a:path w="1344929" h="1877695">
                <a:moveTo>
                  <a:pt x="920171" y="1119848"/>
                </a:moveTo>
                <a:lnTo>
                  <a:pt x="919764" y="1120296"/>
                </a:lnTo>
                <a:lnTo>
                  <a:pt x="920171" y="1119848"/>
                </a:lnTo>
                <a:close/>
              </a:path>
              <a:path w="1344929" h="1877695">
                <a:moveTo>
                  <a:pt x="920554" y="1119426"/>
                </a:moveTo>
                <a:lnTo>
                  <a:pt x="920171" y="1119848"/>
                </a:lnTo>
                <a:lnTo>
                  <a:pt x="919800" y="1120296"/>
                </a:lnTo>
                <a:lnTo>
                  <a:pt x="920554" y="1119426"/>
                </a:lnTo>
                <a:close/>
              </a:path>
              <a:path w="1344929" h="1877695">
                <a:moveTo>
                  <a:pt x="1030562" y="1063054"/>
                </a:moveTo>
                <a:lnTo>
                  <a:pt x="967229" y="1063054"/>
                </a:lnTo>
                <a:lnTo>
                  <a:pt x="966426" y="1064073"/>
                </a:lnTo>
                <a:lnTo>
                  <a:pt x="920171" y="1119848"/>
                </a:lnTo>
                <a:lnTo>
                  <a:pt x="920554" y="1119426"/>
                </a:lnTo>
                <a:lnTo>
                  <a:pt x="986492" y="1119426"/>
                </a:lnTo>
                <a:lnTo>
                  <a:pt x="1006759" y="1094966"/>
                </a:lnTo>
                <a:lnTo>
                  <a:pt x="1030562" y="1063054"/>
                </a:lnTo>
                <a:close/>
              </a:path>
              <a:path w="1344929" h="1877695">
                <a:moveTo>
                  <a:pt x="966799" y="1063573"/>
                </a:moveTo>
                <a:lnTo>
                  <a:pt x="966385" y="1064073"/>
                </a:lnTo>
                <a:lnTo>
                  <a:pt x="966799" y="1063573"/>
                </a:lnTo>
                <a:close/>
              </a:path>
              <a:path w="1344929" h="1877695">
                <a:moveTo>
                  <a:pt x="967229" y="1063054"/>
                </a:moveTo>
                <a:lnTo>
                  <a:pt x="966799" y="1063573"/>
                </a:lnTo>
                <a:lnTo>
                  <a:pt x="966426" y="1064073"/>
                </a:lnTo>
                <a:lnTo>
                  <a:pt x="967229" y="1063054"/>
                </a:lnTo>
                <a:close/>
              </a:path>
              <a:path w="1344929" h="1877695">
                <a:moveTo>
                  <a:pt x="1070667" y="1005941"/>
                </a:moveTo>
                <a:lnTo>
                  <a:pt x="1009787" y="1005941"/>
                </a:lnTo>
                <a:lnTo>
                  <a:pt x="1008969" y="1007104"/>
                </a:lnTo>
                <a:lnTo>
                  <a:pt x="966799" y="1063573"/>
                </a:lnTo>
                <a:lnTo>
                  <a:pt x="967229" y="1063054"/>
                </a:lnTo>
                <a:lnTo>
                  <a:pt x="1030562" y="1063054"/>
                </a:lnTo>
                <a:lnTo>
                  <a:pt x="1050932" y="1035744"/>
                </a:lnTo>
                <a:lnTo>
                  <a:pt x="1070667" y="1005941"/>
                </a:lnTo>
                <a:close/>
              </a:path>
              <a:path w="1344929" h="1877695">
                <a:moveTo>
                  <a:pt x="1009363" y="1006509"/>
                </a:moveTo>
                <a:lnTo>
                  <a:pt x="1008919" y="1007104"/>
                </a:lnTo>
                <a:lnTo>
                  <a:pt x="1009363" y="1006509"/>
                </a:lnTo>
                <a:close/>
              </a:path>
              <a:path w="1344929" h="1877695">
                <a:moveTo>
                  <a:pt x="1009787" y="1005941"/>
                </a:moveTo>
                <a:lnTo>
                  <a:pt x="1009363" y="1006509"/>
                </a:lnTo>
                <a:lnTo>
                  <a:pt x="1008969" y="1007104"/>
                </a:lnTo>
                <a:lnTo>
                  <a:pt x="1009787" y="1005941"/>
                </a:lnTo>
                <a:close/>
              </a:path>
              <a:path w="1344929" h="1877695">
                <a:moveTo>
                  <a:pt x="1106874" y="948042"/>
                </a:moveTo>
                <a:lnTo>
                  <a:pt x="1048078" y="948042"/>
                </a:lnTo>
                <a:lnTo>
                  <a:pt x="1047328" y="949248"/>
                </a:lnTo>
                <a:lnTo>
                  <a:pt x="1009363" y="1006509"/>
                </a:lnTo>
                <a:lnTo>
                  <a:pt x="1009787" y="1005941"/>
                </a:lnTo>
                <a:lnTo>
                  <a:pt x="1070667" y="1005941"/>
                </a:lnTo>
                <a:lnTo>
                  <a:pt x="1090827" y="975497"/>
                </a:lnTo>
                <a:lnTo>
                  <a:pt x="1106874" y="948042"/>
                </a:lnTo>
                <a:close/>
              </a:path>
              <a:path w="1344929" h="1877695">
                <a:moveTo>
                  <a:pt x="1047692" y="948626"/>
                </a:moveTo>
                <a:lnTo>
                  <a:pt x="1047280" y="949248"/>
                </a:lnTo>
                <a:lnTo>
                  <a:pt x="1047692" y="948626"/>
                </a:lnTo>
                <a:close/>
              </a:path>
              <a:path w="1344929" h="1877695">
                <a:moveTo>
                  <a:pt x="1048078" y="948042"/>
                </a:moveTo>
                <a:lnTo>
                  <a:pt x="1047692" y="948626"/>
                </a:lnTo>
                <a:lnTo>
                  <a:pt x="1047328" y="949248"/>
                </a:lnTo>
                <a:lnTo>
                  <a:pt x="1048078" y="948042"/>
                </a:lnTo>
                <a:close/>
              </a:path>
              <a:path w="1344929" h="1877695">
                <a:moveTo>
                  <a:pt x="1139444" y="889297"/>
                </a:moveTo>
                <a:lnTo>
                  <a:pt x="1082368" y="889297"/>
                </a:lnTo>
                <a:lnTo>
                  <a:pt x="1081707" y="890502"/>
                </a:lnTo>
                <a:lnTo>
                  <a:pt x="1047692" y="948626"/>
                </a:lnTo>
                <a:lnTo>
                  <a:pt x="1048078" y="948042"/>
                </a:lnTo>
                <a:lnTo>
                  <a:pt x="1106874" y="948042"/>
                </a:lnTo>
                <a:lnTo>
                  <a:pt x="1126573" y="914337"/>
                </a:lnTo>
                <a:lnTo>
                  <a:pt x="1139444" y="889297"/>
                </a:lnTo>
                <a:close/>
              </a:path>
              <a:path w="1344929" h="1877695">
                <a:moveTo>
                  <a:pt x="1082019" y="889895"/>
                </a:moveTo>
                <a:lnTo>
                  <a:pt x="1081664" y="890502"/>
                </a:lnTo>
                <a:lnTo>
                  <a:pt x="1082019" y="889895"/>
                </a:lnTo>
                <a:close/>
              </a:path>
              <a:path w="1344929" h="1877695">
                <a:moveTo>
                  <a:pt x="1082368" y="889297"/>
                </a:moveTo>
                <a:lnTo>
                  <a:pt x="1082019" y="889895"/>
                </a:lnTo>
                <a:lnTo>
                  <a:pt x="1081707" y="890502"/>
                </a:lnTo>
                <a:lnTo>
                  <a:pt x="1082368" y="889297"/>
                </a:lnTo>
                <a:close/>
              </a:path>
              <a:path w="1344929" h="1877695">
                <a:moveTo>
                  <a:pt x="1168624" y="829720"/>
                </a:moveTo>
                <a:lnTo>
                  <a:pt x="1112949" y="829720"/>
                </a:lnTo>
                <a:lnTo>
                  <a:pt x="1112379" y="830903"/>
                </a:lnTo>
                <a:lnTo>
                  <a:pt x="1082019" y="889895"/>
                </a:lnTo>
                <a:lnTo>
                  <a:pt x="1082368" y="889297"/>
                </a:lnTo>
                <a:lnTo>
                  <a:pt x="1139444" y="889297"/>
                </a:lnTo>
                <a:lnTo>
                  <a:pt x="1158430" y="852359"/>
                </a:lnTo>
                <a:lnTo>
                  <a:pt x="1168624" y="829720"/>
                </a:lnTo>
                <a:close/>
              </a:path>
              <a:path w="1344929" h="1877695">
                <a:moveTo>
                  <a:pt x="1112648" y="830305"/>
                </a:moveTo>
                <a:lnTo>
                  <a:pt x="1112340" y="830903"/>
                </a:lnTo>
                <a:lnTo>
                  <a:pt x="1112648" y="830305"/>
                </a:lnTo>
                <a:close/>
              </a:path>
              <a:path w="1344929" h="1877695">
                <a:moveTo>
                  <a:pt x="1112949" y="829720"/>
                </a:moveTo>
                <a:lnTo>
                  <a:pt x="1112648" y="830305"/>
                </a:lnTo>
                <a:lnTo>
                  <a:pt x="1112379" y="830903"/>
                </a:lnTo>
                <a:lnTo>
                  <a:pt x="1112949" y="829720"/>
                </a:lnTo>
                <a:close/>
              </a:path>
              <a:path w="1344929" h="1877695">
                <a:moveTo>
                  <a:pt x="1194642" y="769349"/>
                </a:moveTo>
                <a:lnTo>
                  <a:pt x="1140095" y="769349"/>
                </a:lnTo>
                <a:lnTo>
                  <a:pt x="1139615" y="770491"/>
                </a:lnTo>
                <a:lnTo>
                  <a:pt x="1112648" y="830305"/>
                </a:lnTo>
                <a:lnTo>
                  <a:pt x="1112949" y="829720"/>
                </a:lnTo>
                <a:lnTo>
                  <a:pt x="1168624" y="829720"/>
                </a:lnTo>
                <a:lnTo>
                  <a:pt x="1186671" y="789641"/>
                </a:lnTo>
                <a:lnTo>
                  <a:pt x="1194642" y="769349"/>
                </a:lnTo>
                <a:close/>
              </a:path>
              <a:path w="1344929" h="1877695">
                <a:moveTo>
                  <a:pt x="1139848" y="769898"/>
                </a:moveTo>
                <a:lnTo>
                  <a:pt x="1139581" y="770491"/>
                </a:lnTo>
                <a:lnTo>
                  <a:pt x="1139848" y="769898"/>
                </a:lnTo>
                <a:close/>
              </a:path>
              <a:path w="1344929" h="1877695">
                <a:moveTo>
                  <a:pt x="1140095" y="769349"/>
                </a:moveTo>
                <a:lnTo>
                  <a:pt x="1139848" y="769898"/>
                </a:lnTo>
                <a:lnTo>
                  <a:pt x="1139615" y="770491"/>
                </a:lnTo>
                <a:lnTo>
                  <a:pt x="1140095" y="769349"/>
                </a:lnTo>
                <a:close/>
              </a:path>
              <a:path w="1344929" h="1877695">
                <a:moveTo>
                  <a:pt x="1217725" y="708224"/>
                </a:moveTo>
                <a:lnTo>
                  <a:pt x="1164075" y="708224"/>
                </a:lnTo>
                <a:lnTo>
                  <a:pt x="1163678" y="709306"/>
                </a:lnTo>
                <a:lnTo>
                  <a:pt x="1139848" y="769898"/>
                </a:lnTo>
                <a:lnTo>
                  <a:pt x="1140095" y="769349"/>
                </a:lnTo>
                <a:lnTo>
                  <a:pt x="1194642" y="769349"/>
                </a:lnTo>
                <a:lnTo>
                  <a:pt x="1211568" y="726262"/>
                </a:lnTo>
                <a:lnTo>
                  <a:pt x="1217725" y="708224"/>
                </a:lnTo>
                <a:close/>
              </a:path>
              <a:path w="1344929" h="1877695">
                <a:moveTo>
                  <a:pt x="1163860" y="708771"/>
                </a:moveTo>
                <a:lnTo>
                  <a:pt x="1163650" y="709306"/>
                </a:lnTo>
                <a:lnTo>
                  <a:pt x="1163860" y="708771"/>
                </a:lnTo>
                <a:close/>
              </a:path>
              <a:path w="1344929" h="1877695">
                <a:moveTo>
                  <a:pt x="1164075" y="708224"/>
                </a:moveTo>
                <a:lnTo>
                  <a:pt x="1163860" y="708771"/>
                </a:lnTo>
                <a:lnTo>
                  <a:pt x="1163678" y="709306"/>
                </a:lnTo>
                <a:lnTo>
                  <a:pt x="1164075" y="708224"/>
                </a:lnTo>
                <a:close/>
              </a:path>
              <a:path w="1344929" h="1877695">
                <a:moveTo>
                  <a:pt x="1238102" y="646388"/>
                </a:moveTo>
                <a:lnTo>
                  <a:pt x="1185155" y="646388"/>
                </a:lnTo>
                <a:lnTo>
                  <a:pt x="1184833" y="647396"/>
                </a:lnTo>
                <a:lnTo>
                  <a:pt x="1163860" y="708771"/>
                </a:lnTo>
                <a:lnTo>
                  <a:pt x="1164075" y="708224"/>
                </a:lnTo>
                <a:lnTo>
                  <a:pt x="1217725" y="708224"/>
                </a:lnTo>
                <a:lnTo>
                  <a:pt x="1233402" y="662297"/>
                </a:lnTo>
                <a:lnTo>
                  <a:pt x="1238102" y="646388"/>
                </a:lnTo>
                <a:close/>
              </a:path>
              <a:path w="1344929" h="1877695">
                <a:moveTo>
                  <a:pt x="1184981" y="646897"/>
                </a:moveTo>
                <a:lnTo>
                  <a:pt x="1184810" y="647396"/>
                </a:lnTo>
                <a:lnTo>
                  <a:pt x="1184981" y="646897"/>
                </a:lnTo>
                <a:close/>
              </a:path>
              <a:path w="1344929" h="1877695">
                <a:moveTo>
                  <a:pt x="1256002" y="583883"/>
                </a:moveTo>
                <a:lnTo>
                  <a:pt x="1203598" y="583883"/>
                </a:lnTo>
                <a:lnTo>
                  <a:pt x="1203344" y="584808"/>
                </a:lnTo>
                <a:lnTo>
                  <a:pt x="1184981" y="646897"/>
                </a:lnTo>
                <a:lnTo>
                  <a:pt x="1185155" y="646388"/>
                </a:lnTo>
                <a:lnTo>
                  <a:pt x="1238102" y="646388"/>
                </a:lnTo>
                <a:lnTo>
                  <a:pt x="1252451" y="597816"/>
                </a:lnTo>
                <a:lnTo>
                  <a:pt x="1256002" y="583883"/>
                </a:lnTo>
                <a:close/>
              </a:path>
              <a:path w="1344929" h="1877695">
                <a:moveTo>
                  <a:pt x="1203464" y="584336"/>
                </a:moveTo>
                <a:lnTo>
                  <a:pt x="1203324" y="584808"/>
                </a:lnTo>
                <a:lnTo>
                  <a:pt x="1203464" y="584336"/>
                </a:lnTo>
                <a:close/>
              </a:path>
              <a:path w="1344929" h="1877695">
                <a:moveTo>
                  <a:pt x="1271658" y="520760"/>
                </a:moveTo>
                <a:lnTo>
                  <a:pt x="1219666" y="520760"/>
                </a:lnTo>
                <a:lnTo>
                  <a:pt x="1219469" y="521592"/>
                </a:lnTo>
                <a:lnTo>
                  <a:pt x="1203464" y="584336"/>
                </a:lnTo>
                <a:lnTo>
                  <a:pt x="1203598" y="583883"/>
                </a:lnTo>
                <a:lnTo>
                  <a:pt x="1256002" y="583883"/>
                </a:lnTo>
                <a:lnTo>
                  <a:pt x="1268997" y="532893"/>
                </a:lnTo>
                <a:lnTo>
                  <a:pt x="1271658" y="520760"/>
                </a:lnTo>
                <a:close/>
              </a:path>
              <a:path w="1344929" h="1877695">
                <a:moveTo>
                  <a:pt x="1219562" y="521166"/>
                </a:moveTo>
                <a:lnTo>
                  <a:pt x="1219454" y="521592"/>
                </a:lnTo>
                <a:lnTo>
                  <a:pt x="1219562" y="521166"/>
                </a:lnTo>
                <a:close/>
              </a:path>
              <a:path w="1344929" h="1877695">
                <a:moveTo>
                  <a:pt x="1285305" y="457070"/>
                </a:moveTo>
                <a:lnTo>
                  <a:pt x="1233620" y="457070"/>
                </a:lnTo>
                <a:lnTo>
                  <a:pt x="1219562" y="521166"/>
                </a:lnTo>
                <a:lnTo>
                  <a:pt x="1219666" y="520760"/>
                </a:lnTo>
                <a:lnTo>
                  <a:pt x="1271658" y="520760"/>
                </a:lnTo>
                <a:lnTo>
                  <a:pt x="1283321" y="467589"/>
                </a:lnTo>
                <a:lnTo>
                  <a:pt x="1285305" y="457070"/>
                </a:lnTo>
                <a:close/>
              </a:path>
              <a:path w="1344929" h="1877695">
                <a:moveTo>
                  <a:pt x="1297183" y="392866"/>
                </a:moveTo>
                <a:lnTo>
                  <a:pt x="1245723" y="392866"/>
                </a:lnTo>
                <a:lnTo>
                  <a:pt x="1233537" y="457448"/>
                </a:lnTo>
                <a:lnTo>
                  <a:pt x="1233620" y="457070"/>
                </a:lnTo>
                <a:lnTo>
                  <a:pt x="1285305" y="457070"/>
                </a:lnTo>
                <a:lnTo>
                  <a:pt x="1295702" y="401971"/>
                </a:lnTo>
                <a:lnTo>
                  <a:pt x="1297183" y="392866"/>
                </a:lnTo>
                <a:close/>
              </a:path>
              <a:path w="1344929" h="1877695">
                <a:moveTo>
                  <a:pt x="1307537" y="328203"/>
                </a:moveTo>
                <a:lnTo>
                  <a:pt x="1256238" y="328203"/>
                </a:lnTo>
                <a:lnTo>
                  <a:pt x="1245665" y="393174"/>
                </a:lnTo>
                <a:lnTo>
                  <a:pt x="1245723" y="392866"/>
                </a:lnTo>
                <a:lnTo>
                  <a:pt x="1297183" y="392866"/>
                </a:lnTo>
                <a:lnTo>
                  <a:pt x="1306421" y="336100"/>
                </a:lnTo>
                <a:lnTo>
                  <a:pt x="1307537" y="328203"/>
                </a:lnTo>
                <a:close/>
              </a:path>
              <a:path w="1344929" h="1877695">
                <a:moveTo>
                  <a:pt x="1316572" y="263140"/>
                </a:moveTo>
                <a:lnTo>
                  <a:pt x="1265428" y="263140"/>
                </a:lnTo>
                <a:lnTo>
                  <a:pt x="1256194" y="328470"/>
                </a:lnTo>
                <a:lnTo>
                  <a:pt x="1256238" y="328203"/>
                </a:lnTo>
                <a:lnTo>
                  <a:pt x="1307537" y="328203"/>
                </a:lnTo>
                <a:lnTo>
                  <a:pt x="1315768" y="269960"/>
                </a:lnTo>
                <a:lnTo>
                  <a:pt x="1316572" y="263140"/>
                </a:lnTo>
                <a:close/>
              </a:path>
              <a:path w="1344929" h="1877695">
                <a:moveTo>
                  <a:pt x="1331961" y="131886"/>
                </a:moveTo>
                <a:lnTo>
                  <a:pt x="1280905" y="131886"/>
                </a:lnTo>
                <a:lnTo>
                  <a:pt x="1265387" y="263429"/>
                </a:lnTo>
                <a:lnTo>
                  <a:pt x="1265428" y="263140"/>
                </a:lnTo>
                <a:lnTo>
                  <a:pt x="1316572" y="263140"/>
                </a:lnTo>
                <a:lnTo>
                  <a:pt x="1331380" y="137628"/>
                </a:lnTo>
                <a:lnTo>
                  <a:pt x="1331961" y="131886"/>
                </a:lnTo>
                <a:close/>
              </a:path>
              <a:path w="1344929" h="1877695">
                <a:moveTo>
                  <a:pt x="1294243" y="0"/>
                </a:moveTo>
                <a:lnTo>
                  <a:pt x="1280882" y="132084"/>
                </a:lnTo>
                <a:lnTo>
                  <a:pt x="1280905" y="131886"/>
                </a:lnTo>
                <a:lnTo>
                  <a:pt x="1331961" y="131886"/>
                </a:lnTo>
                <a:lnTo>
                  <a:pt x="1344785" y="5111"/>
                </a:lnTo>
                <a:lnTo>
                  <a:pt x="129424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77781" y="5963773"/>
            <a:ext cx="1731010" cy="7664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65"/>
              </a:spcBef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  </a:t>
            </a:r>
            <a:r>
              <a:rPr dirty="0" sz="2400" spc="-5" b="1">
                <a:latin typeface="Calibri"/>
                <a:cs typeface="Calibri"/>
              </a:rPr>
              <a:t>(G1-&gt;G4)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/>
          <p:nvPr/>
        </p:nvSpPr>
        <p:spPr>
          <a:xfrm>
            <a:off x="2804999" y="3769717"/>
            <a:ext cx="1189990" cy="452120"/>
          </a:xfrm>
          <a:custGeom>
            <a:avLst/>
            <a:gdLst/>
            <a:ahLst/>
            <a:cxnLst/>
            <a:rect l="l" t="t" r="r" b="b"/>
            <a:pathLst>
              <a:path w="1189989" h="452120">
                <a:moveTo>
                  <a:pt x="0" y="0"/>
                </a:moveTo>
                <a:lnTo>
                  <a:pt x="1189822" y="0"/>
                </a:lnTo>
                <a:lnTo>
                  <a:pt x="1189822" y="451692"/>
                </a:lnTo>
                <a:lnTo>
                  <a:pt x="0" y="4516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4138" y="3833876"/>
            <a:ext cx="91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V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635" y="251540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7325" y="26705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030" y="495255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6309" y="4930202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7325" y="5090667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6005" y="49295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00646" y="5090667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3310" y="5940850"/>
            <a:ext cx="2080260" cy="831215"/>
          </a:xfrm>
          <a:custGeom>
            <a:avLst/>
            <a:gdLst/>
            <a:ahLst/>
            <a:cxnLst/>
            <a:rect l="l" t="t" r="r" b="b"/>
            <a:pathLst>
              <a:path w="2080259" h="831215">
                <a:moveTo>
                  <a:pt x="2079636" y="0"/>
                </a:moveTo>
                <a:lnTo>
                  <a:pt x="0" y="0"/>
                </a:lnTo>
                <a:lnTo>
                  <a:pt x="0" y="830997"/>
                </a:lnTo>
                <a:lnTo>
                  <a:pt x="2079636" y="830997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9717" y="1086273"/>
            <a:ext cx="10370185" cy="10204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NVSwitch, </a:t>
            </a:r>
            <a:r>
              <a:rPr dirty="0" sz="2800" spc="-5">
                <a:latin typeface="Calibri"/>
                <a:cs typeface="Calibri"/>
              </a:rPr>
              <a:t>the connectivity among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5">
                <a:latin typeface="Calibri"/>
                <a:cs typeface="Calibri"/>
              </a:rPr>
              <a:t>subset of GPUs 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NCCL </a:t>
            </a:r>
            <a:r>
              <a:rPr dirty="0" sz="2400" spc="-10">
                <a:latin typeface="Calibri"/>
                <a:cs typeface="Calibri"/>
              </a:rPr>
              <a:t>constructs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multi-hop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3776" y="3007867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Hop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5920" y="3776979"/>
            <a:ext cx="205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472C4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2971" y="3064734"/>
            <a:ext cx="1519347" cy="2079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77781" y="5963773"/>
            <a:ext cx="1731010" cy="7664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65"/>
              </a:spcBef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  </a:t>
            </a:r>
            <a:r>
              <a:rPr dirty="0" sz="2400" spc="-5" b="1">
                <a:latin typeface="Calibri"/>
                <a:cs typeface="Calibri"/>
              </a:rPr>
              <a:t>(G1-&gt;G4)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/>
          <p:nvPr/>
        </p:nvSpPr>
        <p:spPr>
          <a:xfrm>
            <a:off x="2804999" y="3769717"/>
            <a:ext cx="1189990" cy="452120"/>
          </a:xfrm>
          <a:custGeom>
            <a:avLst/>
            <a:gdLst/>
            <a:ahLst/>
            <a:cxnLst/>
            <a:rect l="l" t="t" r="r" b="b"/>
            <a:pathLst>
              <a:path w="1189989" h="452120">
                <a:moveTo>
                  <a:pt x="0" y="0"/>
                </a:moveTo>
                <a:lnTo>
                  <a:pt x="1189822" y="0"/>
                </a:lnTo>
                <a:lnTo>
                  <a:pt x="1189822" y="451692"/>
                </a:lnTo>
                <a:lnTo>
                  <a:pt x="0" y="4516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4138" y="3833876"/>
            <a:ext cx="91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V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635" y="251540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7325" y="26705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030" y="495255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6309" y="4930202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7325" y="5090667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6005" y="49295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00646" y="5090667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3310" y="5940850"/>
            <a:ext cx="2080260" cy="831215"/>
          </a:xfrm>
          <a:custGeom>
            <a:avLst/>
            <a:gdLst/>
            <a:ahLst/>
            <a:cxnLst/>
            <a:rect l="l" t="t" r="r" b="b"/>
            <a:pathLst>
              <a:path w="2080259" h="831215">
                <a:moveTo>
                  <a:pt x="2079636" y="0"/>
                </a:moveTo>
                <a:lnTo>
                  <a:pt x="0" y="0"/>
                </a:lnTo>
                <a:lnTo>
                  <a:pt x="0" y="830997"/>
                </a:lnTo>
                <a:lnTo>
                  <a:pt x="2079636" y="830997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9717" y="1086273"/>
            <a:ext cx="10370185" cy="10204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NVSwitch, </a:t>
            </a:r>
            <a:r>
              <a:rPr dirty="0" sz="2800" spc="-5">
                <a:latin typeface="Calibri"/>
                <a:cs typeface="Calibri"/>
              </a:rPr>
              <a:t>the connectivity among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5">
                <a:latin typeface="Calibri"/>
                <a:cs typeface="Calibri"/>
              </a:rPr>
              <a:t>subset of GPUs 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NCCL </a:t>
            </a:r>
            <a:r>
              <a:rPr dirty="0" sz="2400" spc="-10">
                <a:latin typeface="Calibri"/>
                <a:cs typeface="Calibri"/>
              </a:rPr>
              <a:t>constructs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multi-hop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3776" y="3007867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Hop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5920" y="3776979"/>
            <a:ext cx="205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472C4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2971" y="3064734"/>
            <a:ext cx="2766695" cy="2079625"/>
            <a:chOff x="1932971" y="3064734"/>
            <a:chExt cx="2766695" cy="2079625"/>
          </a:xfrm>
        </p:grpSpPr>
        <p:sp>
          <p:nvSpPr>
            <p:cNvPr id="18" name="object 18"/>
            <p:cNvSpPr/>
            <p:nvPr/>
          </p:nvSpPr>
          <p:spPr>
            <a:xfrm>
              <a:off x="1932971" y="3064734"/>
              <a:ext cx="1519347" cy="2079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93372" y="4095142"/>
              <a:ext cx="1206500" cy="826135"/>
            </a:xfrm>
            <a:custGeom>
              <a:avLst/>
              <a:gdLst/>
              <a:ahLst/>
              <a:cxnLst/>
              <a:rect l="l" t="t" r="r" b="b"/>
              <a:pathLst>
                <a:path w="1206500" h="826135">
                  <a:moveTo>
                    <a:pt x="279435" y="0"/>
                  </a:moveTo>
                  <a:lnTo>
                    <a:pt x="237876" y="6243"/>
                  </a:lnTo>
                  <a:lnTo>
                    <a:pt x="200494" y="22828"/>
                  </a:lnTo>
                  <a:lnTo>
                    <a:pt x="168071" y="48373"/>
                  </a:lnTo>
                  <a:lnTo>
                    <a:pt x="140446" y="81358"/>
                  </a:lnTo>
                  <a:lnTo>
                    <a:pt x="116946" y="120735"/>
                  </a:lnTo>
                  <a:lnTo>
                    <a:pt x="96883" y="165849"/>
                  </a:lnTo>
                  <a:lnTo>
                    <a:pt x="79709" y="216199"/>
                  </a:lnTo>
                  <a:lnTo>
                    <a:pt x="65001" y="271320"/>
                  </a:lnTo>
                  <a:lnTo>
                    <a:pt x="52387" y="330837"/>
                  </a:lnTo>
                  <a:lnTo>
                    <a:pt x="41631" y="393890"/>
                  </a:lnTo>
                  <a:lnTo>
                    <a:pt x="32382" y="460339"/>
                  </a:lnTo>
                  <a:lnTo>
                    <a:pt x="24397" y="529504"/>
                  </a:lnTo>
                  <a:lnTo>
                    <a:pt x="17419" y="600839"/>
                  </a:lnTo>
                  <a:lnTo>
                    <a:pt x="11193" y="673781"/>
                  </a:lnTo>
                  <a:lnTo>
                    <a:pt x="5469" y="747772"/>
                  </a:lnTo>
                  <a:lnTo>
                    <a:pt x="0" y="822237"/>
                  </a:lnTo>
                  <a:lnTo>
                    <a:pt x="50662" y="825958"/>
                  </a:lnTo>
                  <a:lnTo>
                    <a:pt x="56123" y="751640"/>
                  </a:lnTo>
                  <a:lnTo>
                    <a:pt x="61819" y="678002"/>
                  </a:lnTo>
                  <a:lnTo>
                    <a:pt x="67995" y="605628"/>
                  </a:lnTo>
                  <a:lnTo>
                    <a:pt x="74892" y="535110"/>
                  </a:lnTo>
                  <a:lnTo>
                    <a:pt x="82744" y="467048"/>
                  </a:lnTo>
                  <a:lnTo>
                    <a:pt x="91786" y="402048"/>
                  </a:lnTo>
                  <a:lnTo>
                    <a:pt x="102330" y="340130"/>
                  </a:lnTo>
                  <a:lnTo>
                    <a:pt x="108101" y="311341"/>
                  </a:lnTo>
                  <a:lnTo>
                    <a:pt x="114357" y="283383"/>
                  </a:lnTo>
                  <a:lnTo>
                    <a:pt x="121064" y="256665"/>
                  </a:lnTo>
                  <a:lnTo>
                    <a:pt x="128239" y="231269"/>
                  </a:lnTo>
                  <a:lnTo>
                    <a:pt x="128471" y="230446"/>
                  </a:lnTo>
                  <a:lnTo>
                    <a:pt x="135898" y="207281"/>
                  </a:lnTo>
                  <a:lnTo>
                    <a:pt x="136197" y="206348"/>
                  </a:lnTo>
                  <a:lnTo>
                    <a:pt x="144051" y="184787"/>
                  </a:lnTo>
                  <a:lnTo>
                    <a:pt x="144435" y="183729"/>
                  </a:lnTo>
                  <a:lnTo>
                    <a:pt x="152698" y="163871"/>
                  </a:lnTo>
                  <a:lnTo>
                    <a:pt x="153195" y="162675"/>
                  </a:lnTo>
                  <a:lnTo>
                    <a:pt x="161838" y="144618"/>
                  </a:lnTo>
                  <a:lnTo>
                    <a:pt x="162479" y="143273"/>
                  </a:lnTo>
                  <a:lnTo>
                    <a:pt x="171454" y="127105"/>
                  </a:lnTo>
                  <a:lnTo>
                    <a:pt x="172281" y="125605"/>
                  </a:lnTo>
                  <a:lnTo>
                    <a:pt x="181447" y="111512"/>
                  </a:lnTo>
                  <a:lnTo>
                    <a:pt x="182585" y="109749"/>
                  </a:lnTo>
                  <a:lnTo>
                    <a:pt x="192014" y="97538"/>
                  </a:lnTo>
                  <a:lnTo>
                    <a:pt x="191881" y="97538"/>
                  </a:lnTo>
                  <a:lnTo>
                    <a:pt x="193365" y="95770"/>
                  </a:lnTo>
                  <a:lnTo>
                    <a:pt x="193506" y="95770"/>
                  </a:lnTo>
                  <a:lnTo>
                    <a:pt x="202902" y="85547"/>
                  </a:lnTo>
                  <a:lnTo>
                    <a:pt x="202718" y="85547"/>
                  </a:lnTo>
                  <a:lnTo>
                    <a:pt x="204588" y="83713"/>
                  </a:lnTo>
                  <a:lnTo>
                    <a:pt x="204791" y="83713"/>
                  </a:lnTo>
                  <a:lnTo>
                    <a:pt x="214183" y="75402"/>
                  </a:lnTo>
                  <a:lnTo>
                    <a:pt x="213928" y="75402"/>
                  </a:lnTo>
                  <a:lnTo>
                    <a:pt x="216223" y="73596"/>
                  </a:lnTo>
                  <a:lnTo>
                    <a:pt x="216516" y="73596"/>
                  </a:lnTo>
                  <a:lnTo>
                    <a:pt x="225892" y="67052"/>
                  </a:lnTo>
                  <a:lnTo>
                    <a:pt x="225544" y="67052"/>
                  </a:lnTo>
                  <a:lnTo>
                    <a:pt x="228263" y="65397"/>
                  </a:lnTo>
                  <a:lnTo>
                    <a:pt x="228691" y="65397"/>
                  </a:lnTo>
                  <a:lnTo>
                    <a:pt x="238141" y="60429"/>
                  </a:lnTo>
                  <a:lnTo>
                    <a:pt x="237663" y="60429"/>
                  </a:lnTo>
                  <a:lnTo>
                    <a:pt x="240738" y="59063"/>
                  </a:lnTo>
                  <a:lnTo>
                    <a:pt x="241397" y="59060"/>
                  </a:lnTo>
                  <a:lnTo>
                    <a:pt x="251128" y="55491"/>
                  </a:lnTo>
                  <a:lnTo>
                    <a:pt x="250455" y="55491"/>
                  </a:lnTo>
                  <a:lnTo>
                    <a:pt x="253749" y="54529"/>
                  </a:lnTo>
                  <a:lnTo>
                    <a:pt x="254831" y="54529"/>
                  </a:lnTo>
                  <a:lnTo>
                    <a:pt x="265173" y="52257"/>
                  </a:lnTo>
                  <a:lnTo>
                    <a:pt x="264130" y="52257"/>
                  </a:lnTo>
                  <a:lnTo>
                    <a:pt x="267463" y="51755"/>
                  </a:lnTo>
                  <a:lnTo>
                    <a:pt x="270143" y="51755"/>
                  </a:lnTo>
                  <a:lnTo>
                    <a:pt x="280510" y="50887"/>
                  </a:lnTo>
                  <a:lnTo>
                    <a:pt x="278930" y="50822"/>
                  </a:lnTo>
                  <a:lnTo>
                    <a:pt x="282092" y="50755"/>
                  </a:lnTo>
                  <a:lnTo>
                    <a:pt x="439480" y="50755"/>
                  </a:lnTo>
                  <a:lnTo>
                    <a:pt x="418804" y="39555"/>
                  </a:lnTo>
                  <a:lnTo>
                    <a:pt x="370177" y="17861"/>
                  </a:lnTo>
                  <a:lnTo>
                    <a:pt x="323772" y="4300"/>
                  </a:lnTo>
                  <a:lnTo>
                    <a:pt x="301340" y="901"/>
                  </a:lnTo>
                  <a:lnTo>
                    <a:pt x="279435" y="0"/>
                  </a:lnTo>
                  <a:close/>
                </a:path>
                <a:path w="1206500" h="826135">
                  <a:moveTo>
                    <a:pt x="1083159" y="707168"/>
                  </a:moveTo>
                  <a:lnTo>
                    <a:pt x="1046119" y="741900"/>
                  </a:lnTo>
                  <a:lnTo>
                    <a:pt x="1205948" y="800948"/>
                  </a:lnTo>
                  <a:lnTo>
                    <a:pt x="1183524" y="725697"/>
                  </a:lnTo>
                  <a:lnTo>
                    <a:pt x="1100565" y="725697"/>
                  </a:lnTo>
                  <a:lnTo>
                    <a:pt x="1083159" y="707168"/>
                  </a:lnTo>
                  <a:close/>
                </a:path>
                <a:path w="1206500" h="826135">
                  <a:moveTo>
                    <a:pt x="1120215" y="672419"/>
                  </a:moveTo>
                  <a:lnTo>
                    <a:pt x="1083159" y="707168"/>
                  </a:lnTo>
                  <a:lnTo>
                    <a:pt x="1100565" y="725697"/>
                  </a:lnTo>
                  <a:lnTo>
                    <a:pt x="1137591" y="690915"/>
                  </a:lnTo>
                  <a:lnTo>
                    <a:pt x="1120215" y="672419"/>
                  </a:lnTo>
                  <a:close/>
                </a:path>
                <a:path w="1206500" h="826135">
                  <a:moveTo>
                    <a:pt x="1157288" y="637655"/>
                  </a:moveTo>
                  <a:lnTo>
                    <a:pt x="1120215" y="672419"/>
                  </a:lnTo>
                  <a:lnTo>
                    <a:pt x="1137591" y="690915"/>
                  </a:lnTo>
                  <a:lnTo>
                    <a:pt x="1100565" y="725697"/>
                  </a:lnTo>
                  <a:lnTo>
                    <a:pt x="1183524" y="725697"/>
                  </a:lnTo>
                  <a:lnTo>
                    <a:pt x="1157288" y="637655"/>
                  </a:lnTo>
                  <a:close/>
                </a:path>
                <a:path w="1206500" h="826135">
                  <a:moveTo>
                    <a:pt x="1119621" y="672976"/>
                  </a:moveTo>
                  <a:lnTo>
                    <a:pt x="1051039" y="672976"/>
                  </a:lnTo>
                  <a:lnTo>
                    <a:pt x="1083159" y="707168"/>
                  </a:lnTo>
                  <a:lnTo>
                    <a:pt x="1119621" y="672976"/>
                  </a:lnTo>
                  <a:close/>
                </a:path>
                <a:path w="1206500" h="826135">
                  <a:moveTo>
                    <a:pt x="1053562" y="601827"/>
                  </a:moveTo>
                  <a:lnTo>
                    <a:pt x="983540" y="601827"/>
                  </a:lnTo>
                  <a:lnTo>
                    <a:pt x="1051124" y="673068"/>
                  </a:lnTo>
                  <a:lnTo>
                    <a:pt x="1119621" y="672976"/>
                  </a:lnTo>
                  <a:lnTo>
                    <a:pt x="1120215" y="672419"/>
                  </a:lnTo>
                  <a:lnTo>
                    <a:pt x="1088020" y="638149"/>
                  </a:lnTo>
                  <a:lnTo>
                    <a:pt x="1053562" y="601827"/>
                  </a:lnTo>
                  <a:close/>
                </a:path>
                <a:path w="1206500" h="826135">
                  <a:moveTo>
                    <a:pt x="987291" y="532442"/>
                  </a:moveTo>
                  <a:lnTo>
                    <a:pt x="916811" y="532442"/>
                  </a:lnTo>
                  <a:lnTo>
                    <a:pt x="916979" y="532615"/>
                  </a:lnTo>
                  <a:lnTo>
                    <a:pt x="983658" y="601953"/>
                  </a:lnTo>
                  <a:lnTo>
                    <a:pt x="1053562" y="601827"/>
                  </a:lnTo>
                  <a:lnTo>
                    <a:pt x="1020334" y="566802"/>
                  </a:lnTo>
                  <a:lnTo>
                    <a:pt x="987291" y="532442"/>
                  </a:lnTo>
                  <a:close/>
                </a:path>
                <a:path w="1206500" h="826135">
                  <a:moveTo>
                    <a:pt x="916897" y="532531"/>
                  </a:moveTo>
                  <a:close/>
                </a:path>
                <a:path w="1206500" h="826135">
                  <a:moveTo>
                    <a:pt x="922244" y="465410"/>
                  </a:moveTo>
                  <a:lnTo>
                    <a:pt x="851115" y="465410"/>
                  </a:lnTo>
                  <a:lnTo>
                    <a:pt x="851339" y="465635"/>
                  </a:lnTo>
                  <a:lnTo>
                    <a:pt x="916897" y="532531"/>
                  </a:lnTo>
                  <a:lnTo>
                    <a:pt x="987291" y="532442"/>
                  </a:lnTo>
                  <a:lnTo>
                    <a:pt x="953344" y="497142"/>
                  </a:lnTo>
                  <a:lnTo>
                    <a:pt x="922244" y="465410"/>
                  </a:lnTo>
                  <a:close/>
                </a:path>
                <a:path w="1206500" h="826135">
                  <a:moveTo>
                    <a:pt x="851209" y="465505"/>
                  </a:moveTo>
                  <a:lnTo>
                    <a:pt x="851336" y="465635"/>
                  </a:lnTo>
                  <a:lnTo>
                    <a:pt x="851209" y="465505"/>
                  </a:lnTo>
                  <a:close/>
                </a:path>
                <a:path w="1206500" h="826135">
                  <a:moveTo>
                    <a:pt x="858721" y="401313"/>
                  </a:moveTo>
                  <a:lnTo>
                    <a:pt x="786705" y="401313"/>
                  </a:lnTo>
                  <a:lnTo>
                    <a:pt x="851209" y="465505"/>
                  </a:lnTo>
                  <a:lnTo>
                    <a:pt x="922244" y="465410"/>
                  </a:lnTo>
                  <a:lnTo>
                    <a:pt x="887285" y="429740"/>
                  </a:lnTo>
                  <a:lnTo>
                    <a:pt x="858721" y="401313"/>
                  </a:lnTo>
                  <a:close/>
                </a:path>
                <a:path w="1206500" h="826135">
                  <a:moveTo>
                    <a:pt x="786840" y="401448"/>
                  </a:moveTo>
                  <a:lnTo>
                    <a:pt x="786992" y="401599"/>
                  </a:lnTo>
                  <a:lnTo>
                    <a:pt x="786840" y="401448"/>
                  </a:lnTo>
                  <a:close/>
                </a:path>
                <a:path w="1206500" h="826135">
                  <a:moveTo>
                    <a:pt x="797046" y="340735"/>
                  </a:moveTo>
                  <a:lnTo>
                    <a:pt x="723837" y="340735"/>
                  </a:lnTo>
                  <a:lnTo>
                    <a:pt x="724109" y="340994"/>
                  </a:lnTo>
                  <a:lnTo>
                    <a:pt x="786840" y="401448"/>
                  </a:lnTo>
                  <a:lnTo>
                    <a:pt x="786705" y="401313"/>
                  </a:lnTo>
                  <a:lnTo>
                    <a:pt x="858721" y="401313"/>
                  </a:lnTo>
                  <a:lnTo>
                    <a:pt x="822393" y="365161"/>
                  </a:lnTo>
                  <a:lnTo>
                    <a:pt x="797046" y="340735"/>
                  </a:lnTo>
                  <a:close/>
                </a:path>
                <a:path w="1206500" h="826135">
                  <a:moveTo>
                    <a:pt x="724009" y="340901"/>
                  </a:moveTo>
                  <a:close/>
                </a:path>
                <a:path w="1206500" h="826135">
                  <a:moveTo>
                    <a:pt x="767268" y="312040"/>
                  </a:moveTo>
                  <a:lnTo>
                    <a:pt x="693160" y="312040"/>
                  </a:lnTo>
                  <a:lnTo>
                    <a:pt x="693374" y="312238"/>
                  </a:lnTo>
                  <a:lnTo>
                    <a:pt x="724009" y="340901"/>
                  </a:lnTo>
                  <a:lnTo>
                    <a:pt x="723837" y="340735"/>
                  </a:lnTo>
                  <a:lnTo>
                    <a:pt x="797046" y="340735"/>
                  </a:lnTo>
                  <a:lnTo>
                    <a:pt x="767268" y="312040"/>
                  </a:lnTo>
                  <a:close/>
                </a:path>
                <a:path w="1206500" h="826135">
                  <a:moveTo>
                    <a:pt x="693304" y="312174"/>
                  </a:moveTo>
                  <a:close/>
                </a:path>
                <a:path w="1206500" h="826135">
                  <a:moveTo>
                    <a:pt x="737936" y="284365"/>
                  </a:moveTo>
                  <a:lnTo>
                    <a:pt x="662885" y="284365"/>
                  </a:lnTo>
                  <a:lnTo>
                    <a:pt x="663129" y="284585"/>
                  </a:lnTo>
                  <a:lnTo>
                    <a:pt x="693304" y="312174"/>
                  </a:lnTo>
                  <a:lnTo>
                    <a:pt x="693160" y="312040"/>
                  </a:lnTo>
                  <a:lnTo>
                    <a:pt x="767268" y="312040"/>
                  </a:lnTo>
                  <a:lnTo>
                    <a:pt x="758952" y="304026"/>
                  </a:lnTo>
                  <a:lnTo>
                    <a:pt x="737936" y="284365"/>
                  </a:lnTo>
                  <a:close/>
                </a:path>
                <a:path w="1206500" h="826135">
                  <a:moveTo>
                    <a:pt x="662992" y="284463"/>
                  </a:moveTo>
                  <a:lnTo>
                    <a:pt x="663125" y="284585"/>
                  </a:lnTo>
                  <a:lnTo>
                    <a:pt x="662992" y="284463"/>
                  </a:lnTo>
                  <a:close/>
                </a:path>
                <a:path w="1206500" h="826135">
                  <a:moveTo>
                    <a:pt x="709187" y="257864"/>
                  </a:moveTo>
                  <a:lnTo>
                    <a:pt x="633133" y="257864"/>
                  </a:lnTo>
                  <a:lnTo>
                    <a:pt x="633409" y="258108"/>
                  </a:lnTo>
                  <a:lnTo>
                    <a:pt x="662992" y="284463"/>
                  </a:lnTo>
                  <a:lnTo>
                    <a:pt x="737936" y="284365"/>
                  </a:lnTo>
                  <a:lnTo>
                    <a:pt x="727759" y="274844"/>
                  </a:lnTo>
                  <a:lnTo>
                    <a:pt x="709187" y="257864"/>
                  </a:lnTo>
                  <a:close/>
                </a:path>
                <a:path w="1206500" h="826135">
                  <a:moveTo>
                    <a:pt x="633301" y="258014"/>
                  </a:moveTo>
                  <a:close/>
                </a:path>
                <a:path w="1206500" h="826135">
                  <a:moveTo>
                    <a:pt x="681158" y="232613"/>
                  </a:moveTo>
                  <a:lnTo>
                    <a:pt x="603935" y="232613"/>
                  </a:lnTo>
                  <a:lnTo>
                    <a:pt x="604253" y="232883"/>
                  </a:lnTo>
                  <a:lnTo>
                    <a:pt x="633301" y="258014"/>
                  </a:lnTo>
                  <a:lnTo>
                    <a:pt x="633133" y="257864"/>
                  </a:lnTo>
                  <a:lnTo>
                    <a:pt x="709187" y="257864"/>
                  </a:lnTo>
                  <a:lnTo>
                    <a:pt x="697042" y="246761"/>
                  </a:lnTo>
                  <a:lnTo>
                    <a:pt x="681158" y="232613"/>
                  </a:lnTo>
                  <a:close/>
                </a:path>
                <a:path w="1206500" h="826135">
                  <a:moveTo>
                    <a:pt x="604107" y="232761"/>
                  </a:moveTo>
                  <a:lnTo>
                    <a:pt x="604248" y="232883"/>
                  </a:lnTo>
                  <a:lnTo>
                    <a:pt x="604107" y="232761"/>
                  </a:lnTo>
                  <a:close/>
                </a:path>
                <a:path w="1206500" h="826135">
                  <a:moveTo>
                    <a:pt x="653924" y="208685"/>
                  </a:moveTo>
                  <a:lnTo>
                    <a:pt x="575332" y="208685"/>
                  </a:lnTo>
                  <a:lnTo>
                    <a:pt x="575696" y="208983"/>
                  </a:lnTo>
                  <a:lnTo>
                    <a:pt x="604107" y="232761"/>
                  </a:lnTo>
                  <a:lnTo>
                    <a:pt x="603935" y="232613"/>
                  </a:lnTo>
                  <a:lnTo>
                    <a:pt x="681158" y="232613"/>
                  </a:lnTo>
                  <a:lnTo>
                    <a:pt x="666784" y="219809"/>
                  </a:lnTo>
                  <a:lnTo>
                    <a:pt x="653924" y="208685"/>
                  </a:lnTo>
                  <a:close/>
                </a:path>
                <a:path w="1206500" h="826135">
                  <a:moveTo>
                    <a:pt x="128352" y="230869"/>
                  </a:moveTo>
                  <a:lnTo>
                    <a:pt x="128224" y="231269"/>
                  </a:lnTo>
                  <a:lnTo>
                    <a:pt x="128352" y="230869"/>
                  </a:lnTo>
                  <a:close/>
                </a:path>
                <a:path w="1206500" h="826135">
                  <a:moveTo>
                    <a:pt x="128487" y="230446"/>
                  </a:moveTo>
                  <a:lnTo>
                    <a:pt x="128352" y="230869"/>
                  </a:lnTo>
                  <a:lnTo>
                    <a:pt x="128487" y="230446"/>
                  </a:lnTo>
                  <a:close/>
                </a:path>
                <a:path w="1206500" h="826135">
                  <a:moveTo>
                    <a:pt x="575520" y="208841"/>
                  </a:moveTo>
                  <a:lnTo>
                    <a:pt x="575689" y="208983"/>
                  </a:lnTo>
                  <a:lnTo>
                    <a:pt x="575520" y="208841"/>
                  </a:lnTo>
                  <a:close/>
                </a:path>
                <a:path w="1206500" h="826135">
                  <a:moveTo>
                    <a:pt x="627568" y="186154"/>
                  </a:moveTo>
                  <a:lnTo>
                    <a:pt x="547359" y="186154"/>
                  </a:lnTo>
                  <a:lnTo>
                    <a:pt x="547778" y="186485"/>
                  </a:lnTo>
                  <a:lnTo>
                    <a:pt x="575520" y="208841"/>
                  </a:lnTo>
                  <a:lnTo>
                    <a:pt x="575332" y="208685"/>
                  </a:lnTo>
                  <a:lnTo>
                    <a:pt x="653924" y="208685"/>
                  </a:lnTo>
                  <a:lnTo>
                    <a:pt x="637012" y="194056"/>
                  </a:lnTo>
                  <a:lnTo>
                    <a:pt x="627568" y="186154"/>
                  </a:lnTo>
                  <a:close/>
                </a:path>
                <a:path w="1206500" h="826135">
                  <a:moveTo>
                    <a:pt x="136047" y="206817"/>
                  </a:moveTo>
                  <a:lnTo>
                    <a:pt x="135878" y="207281"/>
                  </a:lnTo>
                  <a:lnTo>
                    <a:pt x="136047" y="206817"/>
                  </a:lnTo>
                  <a:close/>
                </a:path>
                <a:path w="1206500" h="826135">
                  <a:moveTo>
                    <a:pt x="136217" y="206348"/>
                  </a:moveTo>
                  <a:lnTo>
                    <a:pt x="136047" y="206817"/>
                  </a:lnTo>
                  <a:lnTo>
                    <a:pt x="136217" y="206348"/>
                  </a:lnTo>
                  <a:close/>
                </a:path>
                <a:path w="1206500" h="826135">
                  <a:moveTo>
                    <a:pt x="547597" y="186345"/>
                  </a:moveTo>
                  <a:lnTo>
                    <a:pt x="547771" y="186485"/>
                  </a:lnTo>
                  <a:lnTo>
                    <a:pt x="547597" y="186345"/>
                  </a:lnTo>
                  <a:close/>
                </a:path>
                <a:path w="1206500" h="826135">
                  <a:moveTo>
                    <a:pt x="602195" y="165097"/>
                  </a:moveTo>
                  <a:lnTo>
                    <a:pt x="520056" y="165097"/>
                  </a:lnTo>
                  <a:lnTo>
                    <a:pt x="520542" y="165463"/>
                  </a:lnTo>
                  <a:lnTo>
                    <a:pt x="547597" y="186345"/>
                  </a:lnTo>
                  <a:lnTo>
                    <a:pt x="547359" y="186154"/>
                  </a:lnTo>
                  <a:lnTo>
                    <a:pt x="627568" y="186154"/>
                  </a:lnTo>
                  <a:lnTo>
                    <a:pt x="607750" y="169572"/>
                  </a:lnTo>
                  <a:lnTo>
                    <a:pt x="602195" y="165097"/>
                  </a:lnTo>
                  <a:close/>
                </a:path>
                <a:path w="1206500" h="826135">
                  <a:moveTo>
                    <a:pt x="144243" y="184260"/>
                  </a:moveTo>
                  <a:lnTo>
                    <a:pt x="144024" y="184787"/>
                  </a:lnTo>
                  <a:lnTo>
                    <a:pt x="144243" y="184260"/>
                  </a:lnTo>
                  <a:close/>
                </a:path>
                <a:path w="1206500" h="826135">
                  <a:moveTo>
                    <a:pt x="144463" y="183729"/>
                  </a:moveTo>
                  <a:lnTo>
                    <a:pt x="144243" y="184260"/>
                  </a:lnTo>
                  <a:lnTo>
                    <a:pt x="144463" y="183729"/>
                  </a:lnTo>
                  <a:close/>
                </a:path>
                <a:path w="1206500" h="826135">
                  <a:moveTo>
                    <a:pt x="520288" y="165277"/>
                  </a:moveTo>
                  <a:lnTo>
                    <a:pt x="520530" y="165463"/>
                  </a:lnTo>
                  <a:lnTo>
                    <a:pt x="520288" y="165277"/>
                  </a:lnTo>
                  <a:close/>
                </a:path>
                <a:path w="1206500" h="826135">
                  <a:moveTo>
                    <a:pt x="577932" y="145587"/>
                  </a:moveTo>
                  <a:lnTo>
                    <a:pt x="493464" y="145587"/>
                  </a:lnTo>
                  <a:lnTo>
                    <a:pt x="494030" y="145991"/>
                  </a:lnTo>
                  <a:lnTo>
                    <a:pt x="520288" y="165277"/>
                  </a:lnTo>
                  <a:lnTo>
                    <a:pt x="520056" y="165097"/>
                  </a:lnTo>
                  <a:lnTo>
                    <a:pt x="602195" y="165097"/>
                  </a:lnTo>
                  <a:lnTo>
                    <a:pt x="579020" y="146427"/>
                  </a:lnTo>
                  <a:lnTo>
                    <a:pt x="577932" y="145587"/>
                  </a:lnTo>
                  <a:close/>
                </a:path>
                <a:path w="1206500" h="826135">
                  <a:moveTo>
                    <a:pt x="153195" y="162675"/>
                  </a:moveTo>
                  <a:lnTo>
                    <a:pt x="152662" y="163871"/>
                  </a:lnTo>
                  <a:lnTo>
                    <a:pt x="152939" y="163290"/>
                  </a:lnTo>
                  <a:lnTo>
                    <a:pt x="153195" y="162675"/>
                  </a:lnTo>
                  <a:close/>
                </a:path>
                <a:path w="1206500" h="826135">
                  <a:moveTo>
                    <a:pt x="152939" y="163290"/>
                  </a:moveTo>
                  <a:lnTo>
                    <a:pt x="152662" y="163871"/>
                  </a:lnTo>
                  <a:lnTo>
                    <a:pt x="152939" y="163290"/>
                  </a:lnTo>
                  <a:close/>
                </a:path>
                <a:path w="1206500" h="826135">
                  <a:moveTo>
                    <a:pt x="153233" y="162675"/>
                  </a:moveTo>
                  <a:lnTo>
                    <a:pt x="152939" y="163290"/>
                  </a:lnTo>
                  <a:lnTo>
                    <a:pt x="153233" y="162675"/>
                  </a:lnTo>
                  <a:close/>
                </a:path>
                <a:path w="1206500" h="826135">
                  <a:moveTo>
                    <a:pt x="493764" y="145807"/>
                  </a:moveTo>
                  <a:lnTo>
                    <a:pt x="494015" y="145991"/>
                  </a:lnTo>
                  <a:lnTo>
                    <a:pt x="493764" y="145807"/>
                  </a:lnTo>
                  <a:close/>
                </a:path>
                <a:path w="1206500" h="826135">
                  <a:moveTo>
                    <a:pt x="554748" y="127701"/>
                  </a:moveTo>
                  <a:lnTo>
                    <a:pt x="467627" y="127701"/>
                  </a:lnTo>
                  <a:lnTo>
                    <a:pt x="468290" y="128144"/>
                  </a:lnTo>
                  <a:lnTo>
                    <a:pt x="493764" y="145807"/>
                  </a:lnTo>
                  <a:lnTo>
                    <a:pt x="493464" y="145587"/>
                  </a:lnTo>
                  <a:lnTo>
                    <a:pt x="577932" y="145587"/>
                  </a:lnTo>
                  <a:lnTo>
                    <a:pt x="554748" y="127701"/>
                  </a:lnTo>
                  <a:close/>
                </a:path>
                <a:path w="1206500" h="826135">
                  <a:moveTo>
                    <a:pt x="162479" y="143273"/>
                  </a:moveTo>
                  <a:lnTo>
                    <a:pt x="161789" y="144618"/>
                  </a:lnTo>
                  <a:lnTo>
                    <a:pt x="162154" y="143955"/>
                  </a:lnTo>
                  <a:lnTo>
                    <a:pt x="162479" y="143273"/>
                  </a:lnTo>
                  <a:close/>
                </a:path>
                <a:path w="1206500" h="826135">
                  <a:moveTo>
                    <a:pt x="162154" y="143955"/>
                  </a:moveTo>
                  <a:lnTo>
                    <a:pt x="161789" y="144618"/>
                  </a:lnTo>
                  <a:lnTo>
                    <a:pt x="162154" y="143955"/>
                  </a:lnTo>
                  <a:close/>
                </a:path>
                <a:path w="1206500" h="826135">
                  <a:moveTo>
                    <a:pt x="162531" y="143273"/>
                  </a:moveTo>
                  <a:lnTo>
                    <a:pt x="162154" y="143955"/>
                  </a:lnTo>
                  <a:lnTo>
                    <a:pt x="162531" y="143273"/>
                  </a:lnTo>
                  <a:close/>
                </a:path>
                <a:path w="1206500" h="826135">
                  <a:moveTo>
                    <a:pt x="467938" y="127916"/>
                  </a:moveTo>
                  <a:lnTo>
                    <a:pt x="468267" y="128144"/>
                  </a:lnTo>
                  <a:lnTo>
                    <a:pt x="467938" y="127916"/>
                  </a:lnTo>
                  <a:close/>
                </a:path>
                <a:path w="1206500" h="826135">
                  <a:moveTo>
                    <a:pt x="532893" y="111512"/>
                  </a:moveTo>
                  <a:lnTo>
                    <a:pt x="442596" y="111512"/>
                  </a:lnTo>
                  <a:lnTo>
                    <a:pt x="443376" y="111997"/>
                  </a:lnTo>
                  <a:lnTo>
                    <a:pt x="467938" y="127916"/>
                  </a:lnTo>
                  <a:lnTo>
                    <a:pt x="467627" y="127701"/>
                  </a:lnTo>
                  <a:lnTo>
                    <a:pt x="554748" y="127701"/>
                  </a:lnTo>
                  <a:lnTo>
                    <a:pt x="550845" y="124689"/>
                  </a:lnTo>
                  <a:lnTo>
                    <a:pt x="532893" y="111512"/>
                  </a:lnTo>
                  <a:close/>
                </a:path>
                <a:path w="1206500" h="826135">
                  <a:moveTo>
                    <a:pt x="172281" y="125605"/>
                  </a:moveTo>
                  <a:lnTo>
                    <a:pt x="171385" y="127105"/>
                  </a:lnTo>
                  <a:lnTo>
                    <a:pt x="171860" y="126368"/>
                  </a:lnTo>
                  <a:lnTo>
                    <a:pt x="172281" y="125605"/>
                  </a:lnTo>
                  <a:close/>
                </a:path>
                <a:path w="1206500" h="826135">
                  <a:moveTo>
                    <a:pt x="171860" y="126368"/>
                  </a:moveTo>
                  <a:lnTo>
                    <a:pt x="171385" y="127105"/>
                  </a:lnTo>
                  <a:lnTo>
                    <a:pt x="171860" y="126368"/>
                  </a:lnTo>
                  <a:close/>
                </a:path>
                <a:path w="1206500" h="826135">
                  <a:moveTo>
                    <a:pt x="172353" y="125605"/>
                  </a:moveTo>
                  <a:lnTo>
                    <a:pt x="171860" y="126368"/>
                  </a:lnTo>
                  <a:lnTo>
                    <a:pt x="172353" y="125605"/>
                  </a:lnTo>
                  <a:close/>
                </a:path>
                <a:path w="1206500" h="826135">
                  <a:moveTo>
                    <a:pt x="442985" y="111764"/>
                  </a:moveTo>
                  <a:lnTo>
                    <a:pt x="443345" y="111997"/>
                  </a:lnTo>
                  <a:lnTo>
                    <a:pt x="442985" y="111764"/>
                  </a:lnTo>
                  <a:close/>
                </a:path>
                <a:path w="1206500" h="826135">
                  <a:moveTo>
                    <a:pt x="512656" y="97095"/>
                  </a:moveTo>
                  <a:lnTo>
                    <a:pt x="418418" y="97095"/>
                  </a:lnTo>
                  <a:lnTo>
                    <a:pt x="419343" y="97621"/>
                  </a:lnTo>
                  <a:lnTo>
                    <a:pt x="442985" y="111764"/>
                  </a:lnTo>
                  <a:lnTo>
                    <a:pt x="442596" y="111512"/>
                  </a:lnTo>
                  <a:lnTo>
                    <a:pt x="532893" y="111512"/>
                  </a:lnTo>
                  <a:lnTo>
                    <a:pt x="523243" y="104429"/>
                  </a:lnTo>
                  <a:lnTo>
                    <a:pt x="512656" y="97095"/>
                  </a:lnTo>
                  <a:close/>
                </a:path>
                <a:path w="1206500" h="826135">
                  <a:moveTo>
                    <a:pt x="182585" y="109749"/>
                  </a:moveTo>
                  <a:lnTo>
                    <a:pt x="181427" y="111396"/>
                  </a:lnTo>
                  <a:lnTo>
                    <a:pt x="182040" y="110593"/>
                  </a:lnTo>
                  <a:lnTo>
                    <a:pt x="182585" y="109749"/>
                  </a:lnTo>
                  <a:close/>
                </a:path>
                <a:path w="1206500" h="826135">
                  <a:moveTo>
                    <a:pt x="182040" y="110593"/>
                  </a:moveTo>
                  <a:lnTo>
                    <a:pt x="181427" y="111396"/>
                  </a:lnTo>
                  <a:lnTo>
                    <a:pt x="182040" y="110593"/>
                  </a:lnTo>
                  <a:close/>
                </a:path>
                <a:path w="1206500" h="826135">
                  <a:moveTo>
                    <a:pt x="182685" y="109749"/>
                  </a:moveTo>
                  <a:lnTo>
                    <a:pt x="182040" y="110593"/>
                  </a:lnTo>
                  <a:lnTo>
                    <a:pt x="182685" y="109749"/>
                  </a:lnTo>
                  <a:close/>
                </a:path>
                <a:path w="1206500" h="826135">
                  <a:moveTo>
                    <a:pt x="418856" y="97357"/>
                  </a:moveTo>
                  <a:lnTo>
                    <a:pt x="419298" y="97621"/>
                  </a:lnTo>
                  <a:lnTo>
                    <a:pt x="418856" y="97357"/>
                  </a:lnTo>
                  <a:close/>
                </a:path>
                <a:path w="1206500" h="826135">
                  <a:moveTo>
                    <a:pt x="193365" y="95770"/>
                  </a:moveTo>
                  <a:lnTo>
                    <a:pt x="191881" y="97538"/>
                  </a:lnTo>
                  <a:lnTo>
                    <a:pt x="192668" y="96682"/>
                  </a:lnTo>
                  <a:lnTo>
                    <a:pt x="193365" y="95770"/>
                  </a:lnTo>
                  <a:close/>
                </a:path>
                <a:path w="1206500" h="826135">
                  <a:moveTo>
                    <a:pt x="192668" y="96682"/>
                  </a:moveTo>
                  <a:lnTo>
                    <a:pt x="191881" y="97538"/>
                  </a:lnTo>
                  <a:lnTo>
                    <a:pt x="192014" y="97538"/>
                  </a:lnTo>
                  <a:lnTo>
                    <a:pt x="192668" y="96682"/>
                  </a:lnTo>
                  <a:close/>
                </a:path>
                <a:path w="1206500" h="826135">
                  <a:moveTo>
                    <a:pt x="494381" y="84519"/>
                  </a:moveTo>
                  <a:lnTo>
                    <a:pt x="395155" y="84519"/>
                  </a:lnTo>
                  <a:lnTo>
                    <a:pt x="396260" y="85083"/>
                  </a:lnTo>
                  <a:lnTo>
                    <a:pt x="418856" y="97357"/>
                  </a:lnTo>
                  <a:lnTo>
                    <a:pt x="418418" y="97095"/>
                  </a:lnTo>
                  <a:lnTo>
                    <a:pt x="512656" y="97095"/>
                  </a:lnTo>
                  <a:lnTo>
                    <a:pt x="496229" y="85716"/>
                  </a:lnTo>
                  <a:lnTo>
                    <a:pt x="494381" y="84519"/>
                  </a:lnTo>
                  <a:close/>
                </a:path>
                <a:path w="1206500" h="826135">
                  <a:moveTo>
                    <a:pt x="193506" y="95770"/>
                  </a:moveTo>
                  <a:lnTo>
                    <a:pt x="193365" y="95770"/>
                  </a:lnTo>
                  <a:lnTo>
                    <a:pt x="192668" y="96682"/>
                  </a:lnTo>
                  <a:lnTo>
                    <a:pt x="193506" y="95770"/>
                  </a:lnTo>
                  <a:close/>
                </a:path>
                <a:path w="1206500" h="826135">
                  <a:moveTo>
                    <a:pt x="204588" y="83713"/>
                  </a:moveTo>
                  <a:lnTo>
                    <a:pt x="202718" y="85547"/>
                  </a:lnTo>
                  <a:lnTo>
                    <a:pt x="203703" y="84675"/>
                  </a:lnTo>
                  <a:lnTo>
                    <a:pt x="204588" y="83713"/>
                  </a:lnTo>
                  <a:close/>
                </a:path>
                <a:path w="1206500" h="826135">
                  <a:moveTo>
                    <a:pt x="203703" y="84675"/>
                  </a:moveTo>
                  <a:lnTo>
                    <a:pt x="202718" y="85547"/>
                  </a:lnTo>
                  <a:lnTo>
                    <a:pt x="202902" y="85547"/>
                  </a:lnTo>
                  <a:lnTo>
                    <a:pt x="203703" y="84675"/>
                  </a:lnTo>
                  <a:close/>
                </a:path>
                <a:path w="1206500" h="826135">
                  <a:moveTo>
                    <a:pt x="395699" y="84814"/>
                  </a:moveTo>
                  <a:lnTo>
                    <a:pt x="396196" y="85083"/>
                  </a:lnTo>
                  <a:lnTo>
                    <a:pt x="395699" y="84814"/>
                  </a:lnTo>
                  <a:close/>
                </a:path>
                <a:path w="1206500" h="826135">
                  <a:moveTo>
                    <a:pt x="395155" y="84519"/>
                  </a:moveTo>
                  <a:lnTo>
                    <a:pt x="395699" y="84814"/>
                  </a:lnTo>
                  <a:lnTo>
                    <a:pt x="396260" y="85083"/>
                  </a:lnTo>
                  <a:lnTo>
                    <a:pt x="395155" y="84519"/>
                  </a:lnTo>
                  <a:close/>
                </a:path>
                <a:path w="1206500" h="826135">
                  <a:moveTo>
                    <a:pt x="477908" y="73856"/>
                  </a:moveTo>
                  <a:lnTo>
                    <a:pt x="372870" y="73856"/>
                  </a:lnTo>
                  <a:lnTo>
                    <a:pt x="374197" y="74447"/>
                  </a:lnTo>
                  <a:lnTo>
                    <a:pt x="395699" y="84814"/>
                  </a:lnTo>
                  <a:lnTo>
                    <a:pt x="395155" y="84519"/>
                  </a:lnTo>
                  <a:lnTo>
                    <a:pt x="494381" y="84519"/>
                  </a:lnTo>
                  <a:lnTo>
                    <a:pt x="477908" y="73856"/>
                  </a:lnTo>
                  <a:close/>
                </a:path>
                <a:path w="1206500" h="826135">
                  <a:moveTo>
                    <a:pt x="204791" y="83713"/>
                  </a:moveTo>
                  <a:lnTo>
                    <a:pt x="204588" y="83713"/>
                  </a:lnTo>
                  <a:lnTo>
                    <a:pt x="203703" y="84675"/>
                  </a:lnTo>
                  <a:lnTo>
                    <a:pt x="204791" y="83713"/>
                  </a:lnTo>
                  <a:close/>
                </a:path>
                <a:path w="1206500" h="826135">
                  <a:moveTo>
                    <a:pt x="216223" y="73596"/>
                  </a:moveTo>
                  <a:lnTo>
                    <a:pt x="213928" y="75402"/>
                  </a:lnTo>
                  <a:lnTo>
                    <a:pt x="215131" y="74563"/>
                  </a:lnTo>
                  <a:lnTo>
                    <a:pt x="216223" y="73596"/>
                  </a:lnTo>
                  <a:close/>
                </a:path>
                <a:path w="1206500" h="826135">
                  <a:moveTo>
                    <a:pt x="215131" y="74563"/>
                  </a:moveTo>
                  <a:lnTo>
                    <a:pt x="213928" y="75402"/>
                  </a:lnTo>
                  <a:lnTo>
                    <a:pt x="214183" y="75402"/>
                  </a:lnTo>
                  <a:lnTo>
                    <a:pt x="215131" y="74563"/>
                  </a:lnTo>
                  <a:close/>
                </a:path>
                <a:path w="1206500" h="826135">
                  <a:moveTo>
                    <a:pt x="216516" y="73596"/>
                  </a:moveTo>
                  <a:lnTo>
                    <a:pt x="216223" y="73596"/>
                  </a:lnTo>
                  <a:lnTo>
                    <a:pt x="215131" y="74563"/>
                  </a:lnTo>
                  <a:lnTo>
                    <a:pt x="216516" y="73596"/>
                  </a:lnTo>
                  <a:close/>
                </a:path>
                <a:path w="1206500" h="826135">
                  <a:moveTo>
                    <a:pt x="373519" y="74168"/>
                  </a:moveTo>
                  <a:lnTo>
                    <a:pt x="374101" y="74447"/>
                  </a:lnTo>
                  <a:lnTo>
                    <a:pt x="373519" y="74168"/>
                  </a:lnTo>
                  <a:close/>
                </a:path>
                <a:path w="1206500" h="826135">
                  <a:moveTo>
                    <a:pt x="372870" y="73856"/>
                  </a:moveTo>
                  <a:lnTo>
                    <a:pt x="373519" y="74168"/>
                  </a:lnTo>
                  <a:lnTo>
                    <a:pt x="374197" y="74447"/>
                  </a:lnTo>
                  <a:lnTo>
                    <a:pt x="372870" y="73856"/>
                  </a:lnTo>
                  <a:close/>
                </a:path>
                <a:path w="1206500" h="826135">
                  <a:moveTo>
                    <a:pt x="352430" y="65491"/>
                  </a:moveTo>
                  <a:lnTo>
                    <a:pt x="373519" y="74168"/>
                  </a:lnTo>
                  <a:lnTo>
                    <a:pt x="372870" y="73856"/>
                  </a:lnTo>
                  <a:lnTo>
                    <a:pt x="477908" y="73856"/>
                  </a:lnTo>
                  <a:lnTo>
                    <a:pt x="469814" y="68618"/>
                  </a:lnTo>
                  <a:lnTo>
                    <a:pt x="465031" y="65761"/>
                  </a:lnTo>
                  <a:lnTo>
                    <a:pt x="353239" y="65761"/>
                  </a:lnTo>
                  <a:lnTo>
                    <a:pt x="352430" y="65491"/>
                  </a:lnTo>
                  <a:close/>
                </a:path>
                <a:path w="1206500" h="826135">
                  <a:moveTo>
                    <a:pt x="228263" y="65397"/>
                  </a:moveTo>
                  <a:lnTo>
                    <a:pt x="225544" y="67052"/>
                  </a:lnTo>
                  <a:lnTo>
                    <a:pt x="226955" y="66310"/>
                  </a:lnTo>
                  <a:lnTo>
                    <a:pt x="228263" y="65397"/>
                  </a:lnTo>
                  <a:close/>
                </a:path>
                <a:path w="1206500" h="826135">
                  <a:moveTo>
                    <a:pt x="226955" y="66310"/>
                  </a:moveTo>
                  <a:lnTo>
                    <a:pt x="225544" y="67052"/>
                  </a:lnTo>
                  <a:lnTo>
                    <a:pt x="225892" y="67052"/>
                  </a:lnTo>
                  <a:lnTo>
                    <a:pt x="226955" y="66310"/>
                  </a:lnTo>
                  <a:close/>
                </a:path>
                <a:path w="1206500" h="826135">
                  <a:moveTo>
                    <a:pt x="228691" y="65397"/>
                  </a:moveTo>
                  <a:lnTo>
                    <a:pt x="228263" y="65397"/>
                  </a:lnTo>
                  <a:lnTo>
                    <a:pt x="226955" y="66310"/>
                  </a:lnTo>
                  <a:lnTo>
                    <a:pt x="228691" y="65397"/>
                  </a:lnTo>
                  <a:close/>
                </a:path>
                <a:path w="1206500" h="826135">
                  <a:moveTo>
                    <a:pt x="351637" y="65164"/>
                  </a:moveTo>
                  <a:lnTo>
                    <a:pt x="352430" y="65491"/>
                  </a:lnTo>
                  <a:lnTo>
                    <a:pt x="353239" y="65761"/>
                  </a:lnTo>
                  <a:lnTo>
                    <a:pt x="351637" y="65164"/>
                  </a:lnTo>
                  <a:close/>
                </a:path>
                <a:path w="1206500" h="826135">
                  <a:moveTo>
                    <a:pt x="464032" y="65164"/>
                  </a:moveTo>
                  <a:lnTo>
                    <a:pt x="351637" y="65164"/>
                  </a:lnTo>
                  <a:lnTo>
                    <a:pt x="353239" y="65761"/>
                  </a:lnTo>
                  <a:lnTo>
                    <a:pt x="465031" y="65761"/>
                  </a:lnTo>
                  <a:lnTo>
                    <a:pt x="464032" y="65164"/>
                  </a:lnTo>
                  <a:close/>
                </a:path>
                <a:path w="1206500" h="826135">
                  <a:moveTo>
                    <a:pt x="452866" y="58497"/>
                  </a:moveTo>
                  <a:lnTo>
                    <a:pt x="331539" y="58497"/>
                  </a:lnTo>
                  <a:lnTo>
                    <a:pt x="333472" y="59060"/>
                  </a:lnTo>
                  <a:lnTo>
                    <a:pt x="333220" y="59060"/>
                  </a:lnTo>
                  <a:lnTo>
                    <a:pt x="352430" y="65491"/>
                  </a:lnTo>
                  <a:lnTo>
                    <a:pt x="351637" y="65164"/>
                  </a:lnTo>
                  <a:lnTo>
                    <a:pt x="464032" y="65164"/>
                  </a:lnTo>
                  <a:lnTo>
                    <a:pt x="453808" y="59060"/>
                  </a:lnTo>
                  <a:lnTo>
                    <a:pt x="333472" y="59060"/>
                  </a:lnTo>
                  <a:lnTo>
                    <a:pt x="332490" y="58815"/>
                  </a:lnTo>
                  <a:lnTo>
                    <a:pt x="453399" y="58815"/>
                  </a:lnTo>
                  <a:lnTo>
                    <a:pt x="452866" y="58497"/>
                  </a:lnTo>
                  <a:close/>
                </a:path>
                <a:path w="1206500" h="826135">
                  <a:moveTo>
                    <a:pt x="240738" y="59063"/>
                  </a:moveTo>
                  <a:lnTo>
                    <a:pt x="237663" y="60429"/>
                  </a:lnTo>
                  <a:lnTo>
                    <a:pt x="239243" y="59849"/>
                  </a:lnTo>
                  <a:lnTo>
                    <a:pt x="240738" y="59063"/>
                  </a:lnTo>
                  <a:close/>
                </a:path>
                <a:path w="1206500" h="826135">
                  <a:moveTo>
                    <a:pt x="239243" y="59849"/>
                  </a:moveTo>
                  <a:lnTo>
                    <a:pt x="237663" y="60429"/>
                  </a:lnTo>
                  <a:lnTo>
                    <a:pt x="238141" y="60429"/>
                  </a:lnTo>
                  <a:lnTo>
                    <a:pt x="239243" y="59849"/>
                  </a:lnTo>
                  <a:close/>
                </a:path>
                <a:path w="1206500" h="826135">
                  <a:moveTo>
                    <a:pt x="241386" y="59063"/>
                  </a:moveTo>
                  <a:lnTo>
                    <a:pt x="240738" y="59063"/>
                  </a:lnTo>
                  <a:lnTo>
                    <a:pt x="239243" y="59849"/>
                  </a:lnTo>
                  <a:lnTo>
                    <a:pt x="241386" y="59063"/>
                  </a:lnTo>
                  <a:close/>
                </a:path>
                <a:path w="1206500" h="826135">
                  <a:moveTo>
                    <a:pt x="331539" y="58497"/>
                  </a:moveTo>
                  <a:lnTo>
                    <a:pt x="332490" y="58815"/>
                  </a:lnTo>
                  <a:lnTo>
                    <a:pt x="333472" y="59060"/>
                  </a:lnTo>
                  <a:lnTo>
                    <a:pt x="331539" y="58497"/>
                  </a:lnTo>
                  <a:close/>
                </a:path>
                <a:path w="1206500" h="826135">
                  <a:moveTo>
                    <a:pt x="313823" y="54173"/>
                  </a:moveTo>
                  <a:lnTo>
                    <a:pt x="332490" y="58815"/>
                  </a:lnTo>
                  <a:lnTo>
                    <a:pt x="331539" y="58497"/>
                  </a:lnTo>
                  <a:lnTo>
                    <a:pt x="452866" y="58497"/>
                  </a:lnTo>
                  <a:lnTo>
                    <a:pt x="445920" y="54349"/>
                  </a:lnTo>
                  <a:lnTo>
                    <a:pt x="314989" y="54349"/>
                  </a:lnTo>
                  <a:lnTo>
                    <a:pt x="313823" y="54173"/>
                  </a:lnTo>
                  <a:close/>
                </a:path>
                <a:path w="1206500" h="826135">
                  <a:moveTo>
                    <a:pt x="253749" y="54529"/>
                  </a:moveTo>
                  <a:lnTo>
                    <a:pt x="250455" y="55491"/>
                  </a:lnTo>
                  <a:lnTo>
                    <a:pt x="252133" y="55122"/>
                  </a:lnTo>
                  <a:lnTo>
                    <a:pt x="253749" y="54529"/>
                  </a:lnTo>
                  <a:close/>
                </a:path>
                <a:path w="1206500" h="826135">
                  <a:moveTo>
                    <a:pt x="252133" y="55122"/>
                  </a:moveTo>
                  <a:lnTo>
                    <a:pt x="250455" y="55491"/>
                  </a:lnTo>
                  <a:lnTo>
                    <a:pt x="251128" y="55491"/>
                  </a:lnTo>
                  <a:lnTo>
                    <a:pt x="252133" y="55122"/>
                  </a:lnTo>
                  <a:close/>
                </a:path>
                <a:path w="1206500" h="826135">
                  <a:moveTo>
                    <a:pt x="254831" y="54529"/>
                  </a:moveTo>
                  <a:lnTo>
                    <a:pt x="253749" y="54529"/>
                  </a:lnTo>
                  <a:lnTo>
                    <a:pt x="252133" y="55122"/>
                  </a:lnTo>
                  <a:lnTo>
                    <a:pt x="254831" y="54529"/>
                  </a:lnTo>
                  <a:close/>
                </a:path>
                <a:path w="1206500" h="826135">
                  <a:moveTo>
                    <a:pt x="312665" y="53884"/>
                  </a:moveTo>
                  <a:lnTo>
                    <a:pt x="313823" y="54173"/>
                  </a:lnTo>
                  <a:lnTo>
                    <a:pt x="314989" y="54349"/>
                  </a:lnTo>
                  <a:lnTo>
                    <a:pt x="312665" y="53884"/>
                  </a:lnTo>
                  <a:close/>
                </a:path>
                <a:path w="1206500" h="826135">
                  <a:moveTo>
                    <a:pt x="445141" y="53884"/>
                  </a:moveTo>
                  <a:lnTo>
                    <a:pt x="312665" y="53884"/>
                  </a:lnTo>
                  <a:lnTo>
                    <a:pt x="314989" y="54349"/>
                  </a:lnTo>
                  <a:lnTo>
                    <a:pt x="445920" y="54349"/>
                  </a:lnTo>
                  <a:lnTo>
                    <a:pt x="445141" y="53884"/>
                  </a:lnTo>
                  <a:close/>
                </a:path>
                <a:path w="1206500" h="826135">
                  <a:moveTo>
                    <a:pt x="296479" y="51544"/>
                  </a:moveTo>
                  <a:lnTo>
                    <a:pt x="313823" y="54173"/>
                  </a:lnTo>
                  <a:lnTo>
                    <a:pt x="312665" y="53884"/>
                  </a:lnTo>
                  <a:lnTo>
                    <a:pt x="445141" y="53884"/>
                  </a:lnTo>
                  <a:lnTo>
                    <a:pt x="444005" y="53206"/>
                  </a:lnTo>
                  <a:lnTo>
                    <a:pt x="441042" y="51601"/>
                  </a:lnTo>
                  <a:lnTo>
                    <a:pt x="297863" y="51601"/>
                  </a:lnTo>
                  <a:lnTo>
                    <a:pt x="296479" y="51544"/>
                  </a:lnTo>
                  <a:close/>
                </a:path>
                <a:path w="1206500" h="826135">
                  <a:moveTo>
                    <a:pt x="267463" y="51755"/>
                  </a:moveTo>
                  <a:lnTo>
                    <a:pt x="264130" y="52257"/>
                  </a:lnTo>
                  <a:lnTo>
                    <a:pt x="265815" y="52117"/>
                  </a:lnTo>
                  <a:lnTo>
                    <a:pt x="267463" y="51755"/>
                  </a:lnTo>
                  <a:close/>
                </a:path>
                <a:path w="1206500" h="826135">
                  <a:moveTo>
                    <a:pt x="265815" y="52117"/>
                  </a:moveTo>
                  <a:lnTo>
                    <a:pt x="264130" y="52257"/>
                  </a:lnTo>
                  <a:lnTo>
                    <a:pt x="265173" y="52257"/>
                  </a:lnTo>
                  <a:lnTo>
                    <a:pt x="265815" y="52117"/>
                  </a:lnTo>
                  <a:close/>
                </a:path>
                <a:path w="1206500" h="826135">
                  <a:moveTo>
                    <a:pt x="270143" y="51755"/>
                  </a:moveTo>
                  <a:lnTo>
                    <a:pt x="267463" y="51755"/>
                  </a:lnTo>
                  <a:lnTo>
                    <a:pt x="265815" y="52117"/>
                  </a:lnTo>
                  <a:lnTo>
                    <a:pt x="270143" y="51755"/>
                  </a:lnTo>
                  <a:close/>
                </a:path>
                <a:path w="1206500" h="826135">
                  <a:moveTo>
                    <a:pt x="295103" y="51335"/>
                  </a:moveTo>
                  <a:lnTo>
                    <a:pt x="296479" y="51544"/>
                  </a:lnTo>
                  <a:lnTo>
                    <a:pt x="297863" y="51601"/>
                  </a:lnTo>
                  <a:lnTo>
                    <a:pt x="295103" y="51335"/>
                  </a:lnTo>
                  <a:close/>
                </a:path>
                <a:path w="1206500" h="826135">
                  <a:moveTo>
                    <a:pt x="440552" y="51335"/>
                  </a:moveTo>
                  <a:lnTo>
                    <a:pt x="295103" y="51335"/>
                  </a:lnTo>
                  <a:lnTo>
                    <a:pt x="297863" y="51601"/>
                  </a:lnTo>
                  <a:lnTo>
                    <a:pt x="441042" y="51601"/>
                  </a:lnTo>
                  <a:lnTo>
                    <a:pt x="440552" y="51335"/>
                  </a:lnTo>
                  <a:close/>
                </a:path>
                <a:path w="1206500" h="826135">
                  <a:moveTo>
                    <a:pt x="439480" y="50755"/>
                  </a:moveTo>
                  <a:lnTo>
                    <a:pt x="282092" y="50755"/>
                  </a:lnTo>
                  <a:lnTo>
                    <a:pt x="280510" y="50887"/>
                  </a:lnTo>
                  <a:lnTo>
                    <a:pt x="296479" y="51544"/>
                  </a:lnTo>
                  <a:lnTo>
                    <a:pt x="295103" y="51335"/>
                  </a:lnTo>
                  <a:lnTo>
                    <a:pt x="440552" y="51335"/>
                  </a:lnTo>
                  <a:lnTo>
                    <a:pt x="439480" y="50755"/>
                  </a:lnTo>
                  <a:close/>
                </a:path>
                <a:path w="1206500" h="826135">
                  <a:moveTo>
                    <a:pt x="282092" y="50755"/>
                  </a:moveTo>
                  <a:lnTo>
                    <a:pt x="278930" y="50822"/>
                  </a:lnTo>
                  <a:lnTo>
                    <a:pt x="280510" y="50887"/>
                  </a:lnTo>
                  <a:lnTo>
                    <a:pt x="282092" y="5075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977781" y="5963773"/>
            <a:ext cx="1731010" cy="7664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65"/>
              </a:spcBef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  </a:t>
            </a:r>
            <a:r>
              <a:rPr dirty="0" sz="2400" spc="-5" b="1">
                <a:latin typeface="Calibri"/>
                <a:cs typeface="Calibri"/>
              </a:rPr>
              <a:t>(G1-&gt;G4)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963"/>
            <a:ext cx="70777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 2: </a:t>
            </a:r>
            <a:r>
              <a:rPr dirty="0"/>
              <a:t>Link</a:t>
            </a:r>
            <a:r>
              <a:rPr dirty="0" spc="-20"/>
              <a:t> heterogeneity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9821" y="1593596"/>
            <a:ext cx="154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NVLink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104" y="1602740"/>
            <a:ext cx="1310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PCIe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122" y="1999442"/>
            <a:ext cx="4331970" cy="2275840"/>
            <a:chOff x="1194122" y="1999442"/>
            <a:chExt cx="4331970" cy="2275840"/>
          </a:xfrm>
        </p:grpSpPr>
        <p:sp>
          <p:nvSpPr>
            <p:cNvPr id="7" name="object 7"/>
            <p:cNvSpPr/>
            <p:nvPr/>
          </p:nvSpPr>
          <p:spPr>
            <a:xfrm>
              <a:off x="1194122" y="1999442"/>
              <a:ext cx="4331380" cy="2275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89736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60" y="5503"/>
                  </a:lnTo>
                  <a:lnTo>
                    <a:pt x="119909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5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5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9" y="395564"/>
                  </a:lnTo>
                  <a:lnTo>
                    <a:pt x="164960" y="411240"/>
                  </a:lnTo>
                  <a:lnTo>
                    <a:pt x="214036" y="416744"/>
                  </a:lnTo>
                  <a:lnTo>
                    <a:pt x="263113" y="411240"/>
                  </a:lnTo>
                  <a:lnTo>
                    <a:pt x="308164" y="395564"/>
                  </a:lnTo>
                  <a:lnTo>
                    <a:pt x="347904" y="370967"/>
                  </a:lnTo>
                  <a:lnTo>
                    <a:pt x="381051" y="338698"/>
                  </a:lnTo>
                  <a:lnTo>
                    <a:pt x="406317" y="300008"/>
                  </a:lnTo>
                  <a:lnTo>
                    <a:pt x="422419" y="256150"/>
                  </a:lnTo>
                  <a:lnTo>
                    <a:pt x="428072" y="208372"/>
                  </a:lnTo>
                  <a:lnTo>
                    <a:pt x="422419" y="160594"/>
                  </a:lnTo>
                  <a:lnTo>
                    <a:pt x="406317" y="116735"/>
                  </a:lnTo>
                  <a:lnTo>
                    <a:pt x="381051" y="78046"/>
                  </a:lnTo>
                  <a:lnTo>
                    <a:pt x="347904" y="45777"/>
                  </a:lnTo>
                  <a:lnTo>
                    <a:pt x="308164" y="21179"/>
                  </a:lnTo>
                  <a:lnTo>
                    <a:pt x="263113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89736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195391" y="1942636"/>
            <a:ext cx="3724910" cy="2334260"/>
            <a:chOff x="7195391" y="1942636"/>
            <a:chExt cx="3724910" cy="2334260"/>
          </a:xfrm>
        </p:grpSpPr>
        <p:sp>
          <p:nvSpPr>
            <p:cNvPr id="11" name="object 11"/>
            <p:cNvSpPr/>
            <p:nvPr/>
          </p:nvSpPr>
          <p:spPr>
            <a:xfrm>
              <a:off x="7196026" y="1943252"/>
              <a:ext cx="3722444" cy="2331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96026" y="1943271"/>
              <a:ext cx="3723640" cy="2332990"/>
            </a:xfrm>
            <a:custGeom>
              <a:avLst/>
              <a:gdLst/>
              <a:ahLst/>
              <a:cxnLst/>
              <a:rect l="l" t="t" r="r" b="b"/>
              <a:pathLst>
                <a:path w="3723640" h="2332990">
                  <a:moveTo>
                    <a:pt x="0" y="2332652"/>
                  </a:moveTo>
                  <a:lnTo>
                    <a:pt x="3723153" y="2332652"/>
                  </a:lnTo>
                  <a:lnTo>
                    <a:pt x="3723153" y="0"/>
                  </a:lnTo>
                  <a:lnTo>
                    <a:pt x="0" y="0"/>
                  </a:lnTo>
                  <a:lnTo>
                    <a:pt x="0" y="2332652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16245" y="2832873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 h="0">
                  <a:moveTo>
                    <a:pt x="0" y="0"/>
                  </a:moveTo>
                  <a:lnTo>
                    <a:pt x="552408" y="0"/>
                  </a:lnTo>
                </a:path>
              </a:pathLst>
            </a:custGeom>
            <a:ln w="141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70558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5954" h="66039">
                  <a:moveTo>
                    <a:pt x="655688" y="32905"/>
                  </a:moveTo>
                  <a:lnTo>
                    <a:pt x="589864" y="0"/>
                  </a:lnTo>
                  <a:lnTo>
                    <a:pt x="589864" y="65811"/>
                  </a:lnTo>
                  <a:lnTo>
                    <a:pt x="655688" y="329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75469" y="2581532"/>
              <a:ext cx="520631" cy="520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842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61" y="0"/>
                  </a:moveTo>
                  <a:lnTo>
                    <a:pt x="188487" y="4795"/>
                  </a:lnTo>
                  <a:lnTo>
                    <a:pt x="144176" y="18547"/>
                  </a:lnTo>
                  <a:lnTo>
                    <a:pt x="104078" y="40308"/>
                  </a:lnTo>
                  <a:lnTo>
                    <a:pt x="69141" y="69129"/>
                  </a:lnTo>
                  <a:lnTo>
                    <a:pt x="40316" y="104059"/>
                  </a:lnTo>
                  <a:lnTo>
                    <a:pt x="18551" y="144151"/>
                  </a:lnTo>
                  <a:lnTo>
                    <a:pt x="4796" y="188455"/>
                  </a:lnTo>
                  <a:lnTo>
                    <a:pt x="0" y="236021"/>
                  </a:lnTo>
                  <a:lnTo>
                    <a:pt x="4796" y="283588"/>
                  </a:lnTo>
                  <a:lnTo>
                    <a:pt x="18551" y="327891"/>
                  </a:lnTo>
                  <a:lnTo>
                    <a:pt x="40316" y="367983"/>
                  </a:lnTo>
                  <a:lnTo>
                    <a:pt x="69141" y="402914"/>
                  </a:lnTo>
                  <a:lnTo>
                    <a:pt x="104078" y="431734"/>
                  </a:lnTo>
                  <a:lnTo>
                    <a:pt x="144176" y="453495"/>
                  </a:lnTo>
                  <a:lnTo>
                    <a:pt x="188487" y="467248"/>
                  </a:lnTo>
                  <a:lnTo>
                    <a:pt x="236061" y="472043"/>
                  </a:lnTo>
                  <a:lnTo>
                    <a:pt x="283637" y="467248"/>
                  </a:lnTo>
                  <a:lnTo>
                    <a:pt x="327951" y="453495"/>
                  </a:lnTo>
                  <a:lnTo>
                    <a:pt x="368052" y="431734"/>
                  </a:lnTo>
                  <a:lnTo>
                    <a:pt x="402992" y="402914"/>
                  </a:lnTo>
                  <a:lnTo>
                    <a:pt x="431821" y="367983"/>
                  </a:lnTo>
                  <a:lnTo>
                    <a:pt x="453589" y="327891"/>
                  </a:lnTo>
                  <a:lnTo>
                    <a:pt x="467346" y="283588"/>
                  </a:lnTo>
                  <a:lnTo>
                    <a:pt x="472142" y="236021"/>
                  </a:lnTo>
                  <a:lnTo>
                    <a:pt x="467346" y="188455"/>
                  </a:lnTo>
                  <a:lnTo>
                    <a:pt x="453589" y="144151"/>
                  </a:lnTo>
                  <a:lnTo>
                    <a:pt x="431821" y="104059"/>
                  </a:lnTo>
                  <a:lnTo>
                    <a:pt x="402992" y="69129"/>
                  </a:lnTo>
                  <a:lnTo>
                    <a:pt x="368052" y="40308"/>
                  </a:lnTo>
                  <a:lnTo>
                    <a:pt x="327951" y="18547"/>
                  </a:lnTo>
                  <a:lnTo>
                    <a:pt x="283637" y="4795"/>
                  </a:lnTo>
                  <a:lnTo>
                    <a:pt x="23606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98422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6" y="188455"/>
                  </a:lnTo>
                  <a:lnTo>
                    <a:pt x="18551" y="144151"/>
                  </a:lnTo>
                  <a:lnTo>
                    <a:pt x="40316" y="104059"/>
                  </a:lnTo>
                  <a:lnTo>
                    <a:pt x="69142" y="69129"/>
                  </a:lnTo>
                  <a:lnTo>
                    <a:pt x="104078" y="40308"/>
                  </a:lnTo>
                  <a:lnTo>
                    <a:pt x="144177" y="18547"/>
                  </a:lnTo>
                  <a:lnTo>
                    <a:pt x="188488" y="4795"/>
                  </a:lnTo>
                  <a:lnTo>
                    <a:pt x="236062" y="0"/>
                  </a:lnTo>
                  <a:lnTo>
                    <a:pt x="283638" y="4795"/>
                  </a:lnTo>
                  <a:lnTo>
                    <a:pt x="327951" y="18547"/>
                  </a:lnTo>
                  <a:lnTo>
                    <a:pt x="368053" y="40308"/>
                  </a:lnTo>
                  <a:lnTo>
                    <a:pt x="402993" y="69129"/>
                  </a:lnTo>
                  <a:lnTo>
                    <a:pt x="431822" y="104059"/>
                  </a:lnTo>
                  <a:lnTo>
                    <a:pt x="453589" y="144151"/>
                  </a:lnTo>
                  <a:lnTo>
                    <a:pt x="467346" y="188455"/>
                  </a:lnTo>
                  <a:lnTo>
                    <a:pt x="472143" y="236021"/>
                  </a:lnTo>
                  <a:lnTo>
                    <a:pt x="467346" y="283588"/>
                  </a:lnTo>
                  <a:lnTo>
                    <a:pt x="453589" y="327891"/>
                  </a:lnTo>
                  <a:lnTo>
                    <a:pt x="431822" y="367983"/>
                  </a:lnTo>
                  <a:lnTo>
                    <a:pt x="402993" y="402914"/>
                  </a:lnTo>
                  <a:lnTo>
                    <a:pt x="368053" y="431734"/>
                  </a:lnTo>
                  <a:lnTo>
                    <a:pt x="327951" y="453495"/>
                  </a:lnTo>
                  <a:lnTo>
                    <a:pt x="283638" y="467248"/>
                  </a:lnTo>
                  <a:lnTo>
                    <a:pt x="236062" y="472043"/>
                  </a:lnTo>
                  <a:lnTo>
                    <a:pt x="188488" y="467248"/>
                  </a:lnTo>
                  <a:lnTo>
                    <a:pt x="144177" y="453495"/>
                  </a:lnTo>
                  <a:lnTo>
                    <a:pt x="104078" y="431734"/>
                  </a:lnTo>
                  <a:lnTo>
                    <a:pt x="69142" y="402914"/>
                  </a:lnTo>
                  <a:lnTo>
                    <a:pt x="40316" y="367983"/>
                  </a:lnTo>
                  <a:lnTo>
                    <a:pt x="18551" y="327891"/>
                  </a:lnTo>
                  <a:lnTo>
                    <a:pt x="4796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391627" y="2741759"/>
            <a:ext cx="28765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04686" y="2581532"/>
            <a:ext cx="518159" cy="520700"/>
            <a:chOff x="8404686" y="2581532"/>
            <a:chExt cx="518159" cy="520700"/>
          </a:xfrm>
        </p:grpSpPr>
        <p:sp>
          <p:nvSpPr>
            <p:cNvPr id="20" name="object 20"/>
            <p:cNvSpPr/>
            <p:nvPr/>
          </p:nvSpPr>
          <p:spPr>
            <a:xfrm>
              <a:off x="8404686" y="2581532"/>
              <a:ext cx="517794" cy="520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2624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57" y="0"/>
                  </a:moveTo>
                  <a:lnTo>
                    <a:pt x="188483" y="4795"/>
                  </a:lnTo>
                  <a:lnTo>
                    <a:pt x="144173" y="18547"/>
                  </a:lnTo>
                  <a:lnTo>
                    <a:pt x="104075" y="40308"/>
                  </a:lnTo>
                  <a:lnTo>
                    <a:pt x="69139" y="69129"/>
                  </a:lnTo>
                  <a:lnTo>
                    <a:pt x="40314" y="104059"/>
                  </a:lnTo>
                  <a:lnTo>
                    <a:pt x="18550" y="144151"/>
                  </a:lnTo>
                  <a:lnTo>
                    <a:pt x="4795" y="188455"/>
                  </a:lnTo>
                  <a:lnTo>
                    <a:pt x="0" y="236021"/>
                  </a:lnTo>
                  <a:lnTo>
                    <a:pt x="4795" y="283588"/>
                  </a:lnTo>
                  <a:lnTo>
                    <a:pt x="18550" y="327891"/>
                  </a:lnTo>
                  <a:lnTo>
                    <a:pt x="40314" y="367983"/>
                  </a:lnTo>
                  <a:lnTo>
                    <a:pt x="69139" y="402914"/>
                  </a:lnTo>
                  <a:lnTo>
                    <a:pt x="104075" y="431734"/>
                  </a:lnTo>
                  <a:lnTo>
                    <a:pt x="144173" y="453495"/>
                  </a:lnTo>
                  <a:lnTo>
                    <a:pt x="188483" y="467248"/>
                  </a:lnTo>
                  <a:lnTo>
                    <a:pt x="236057" y="472043"/>
                  </a:lnTo>
                  <a:lnTo>
                    <a:pt x="283631" y="467248"/>
                  </a:lnTo>
                  <a:lnTo>
                    <a:pt x="327942" y="453495"/>
                  </a:lnTo>
                  <a:lnTo>
                    <a:pt x="368039" y="431734"/>
                  </a:lnTo>
                  <a:lnTo>
                    <a:pt x="402975" y="402914"/>
                  </a:lnTo>
                  <a:lnTo>
                    <a:pt x="431800" y="367983"/>
                  </a:lnTo>
                  <a:lnTo>
                    <a:pt x="453564" y="327891"/>
                  </a:lnTo>
                  <a:lnTo>
                    <a:pt x="467319" y="283588"/>
                  </a:lnTo>
                  <a:lnTo>
                    <a:pt x="472114" y="236021"/>
                  </a:lnTo>
                  <a:lnTo>
                    <a:pt x="467319" y="188455"/>
                  </a:lnTo>
                  <a:lnTo>
                    <a:pt x="453564" y="144151"/>
                  </a:lnTo>
                  <a:lnTo>
                    <a:pt x="431800" y="104059"/>
                  </a:lnTo>
                  <a:lnTo>
                    <a:pt x="402975" y="69129"/>
                  </a:lnTo>
                  <a:lnTo>
                    <a:pt x="368039" y="40308"/>
                  </a:lnTo>
                  <a:lnTo>
                    <a:pt x="327942" y="18547"/>
                  </a:lnTo>
                  <a:lnTo>
                    <a:pt x="283631" y="4795"/>
                  </a:lnTo>
                  <a:lnTo>
                    <a:pt x="2360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2624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520371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78306" y="3347468"/>
            <a:ext cx="518159" cy="520700"/>
            <a:chOff x="7278306" y="3347468"/>
            <a:chExt cx="518159" cy="520700"/>
          </a:xfrm>
        </p:grpSpPr>
        <p:sp>
          <p:nvSpPr>
            <p:cNvPr id="25" name="object 25"/>
            <p:cNvSpPr/>
            <p:nvPr/>
          </p:nvSpPr>
          <p:spPr>
            <a:xfrm>
              <a:off x="7278306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00431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5" y="104059"/>
                  </a:lnTo>
                  <a:lnTo>
                    <a:pt x="69140" y="69129"/>
                  </a:lnTo>
                  <a:lnTo>
                    <a:pt x="104076" y="40308"/>
                  </a:lnTo>
                  <a:lnTo>
                    <a:pt x="144175" y="18547"/>
                  </a:lnTo>
                  <a:lnTo>
                    <a:pt x="188486" y="4795"/>
                  </a:lnTo>
                  <a:lnTo>
                    <a:pt x="236062" y="0"/>
                  </a:lnTo>
                  <a:lnTo>
                    <a:pt x="283637" y="4795"/>
                  </a:lnTo>
                  <a:lnTo>
                    <a:pt x="327948" y="18547"/>
                  </a:lnTo>
                  <a:lnTo>
                    <a:pt x="368046" y="40308"/>
                  </a:lnTo>
                  <a:lnTo>
                    <a:pt x="402981" y="69129"/>
                  </a:lnTo>
                  <a:lnTo>
                    <a:pt x="431805" y="104059"/>
                  </a:lnTo>
                  <a:lnTo>
                    <a:pt x="453569" y="144151"/>
                  </a:lnTo>
                  <a:lnTo>
                    <a:pt x="467323" y="188455"/>
                  </a:lnTo>
                  <a:lnTo>
                    <a:pt x="472119" y="236021"/>
                  </a:lnTo>
                  <a:lnTo>
                    <a:pt x="467323" y="283588"/>
                  </a:lnTo>
                  <a:lnTo>
                    <a:pt x="453569" y="327891"/>
                  </a:lnTo>
                  <a:lnTo>
                    <a:pt x="431805" y="367982"/>
                  </a:lnTo>
                  <a:lnTo>
                    <a:pt x="402981" y="402911"/>
                  </a:lnTo>
                  <a:lnTo>
                    <a:pt x="368046" y="431731"/>
                  </a:lnTo>
                  <a:lnTo>
                    <a:pt x="327948" y="453491"/>
                  </a:lnTo>
                  <a:lnTo>
                    <a:pt x="283637" y="467243"/>
                  </a:lnTo>
                  <a:lnTo>
                    <a:pt x="236062" y="472038"/>
                  </a:lnTo>
                  <a:lnTo>
                    <a:pt x="188486" y="467243"/>
                  </a:lnTo>
                  <a:lnTo>
                    <a:pt x="144175" y="453491"/>
                  </a:lnTo>
                  <a:lnTo>
                    <a:pt x="104076" y="431731"/>
                  </a:lnTo>
                  <a:lnTo>
                    <a:pt x="69140" y="402911"/>
                  </a:lnTo>
                  <a:lnTo>
                    <a:pt x="40315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32213" y="3486472"/>
              <a:ext cx="409979" cy="262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393636" y="3508640"/>
            <a:ext cx="28765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404686" y="3347468"/>
            <a:ext cx="518159" cy="520700"/>
            <a:chOff x="8404686" y="3347468"/>
            <a:chExt cx="518159" cy="520700"/>
          </a:xfrm>
        </p:grpSpPr>
        <p:sp>
          <p:nvSpPr>
            <p:cNvPr id="30" name="object 30"/>
            <p:cNvSpPr/>
            <p:nvPr/>
          </p:nvSpPr>
          <p:spPr>
            <a:xfrm>
              <a:off x="8404686" y="3347468"/>
              <a:ext cx="517794" cy="520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2624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057" y="0"/>
                  </a:moveTo>
                  <a:lnTo>
                    <a:pt x="188483" y="4795"/>
                  </a:lnTo>
                  <a:lnTo>
                    <a:pt x="144173" y="18547"/>
                  </a:lnTo>
                  <a:lnTo>
                    <a:pt x="104075" y="40308"/>
                  </a:lnTo>
                  <a:lnTo>
                    <a:pt x="69139" y="69129"/>
                  </a:lnTo>
                  <a:lnTo>
                    <a:pt x="40314" y="104059"/>
                  </a:lnTo>
                  <a:lnTo>
                    <a:pt x="18550" y="144151"/>
                  </a:lnTo>
                  <a:lnTo>
                    <a:pt x="4795" y="188455"/>
                  </a:lnTo>
                  <a:lnTo>
                    <a:pt x="0" y="236021"/>
                  </a:lnTo>
                  <a:lnTo>
                    <a:pt x="4795" y="283588"/>
                  </a:lnTo>
                  <a:lnTo>
                    <a:pt x="18550" y="327891"/>
                  </a:lnTo>
                  <a:lnTo>
                    <a:pt x="40314" y="367981"/>
                  </a:lnTo>
                  <a:lnTo>
                    <a:pt x="69139" y="402911"/>
                  </a:lnTo>
                  <a:lnTo>
                    <a:pt x="104075" y="431731"/>
                  </a:lnTo>
                  <a:lnTo>
                    <a:pt x="144173" y="453491"/>
                  </a:lnTo>
                  <a:lnTo>
                    <a:pt x="188483" y="467243"/>
                  </a:lnTo>
                  <a:lnTo>
                    <a:pt x="236057" y="472038"/>
                  </a:lnTo>
                  <a:lnTo>
                    <a:pt x="283631" y="467243"/>
                  </a:lnTo>
                  <a:lnTo>
                    <a:pt x="327942" y="453491"/>
                  </a:lnTo>
                  <a:lnTo>
                    <a:pt x="368039" y="431731"/>
                  </a:lnTo>
                  <a:lnTo>
                    <a:pt x="402975" y="402911"/>
                  </a:lnTo>
                  <a:lnTo>
                    <a:pt x="431800" y="367981"/>
                  </a:lnTo>
                  <a:lnTo>
                    <a:pt x="453564" y="327891"/>
                  </a:lnTo>
                  <a:lnTo>
                    <a:pt x="467319" y="283588"/>
                  </a:lnTo>
                  <a:lnTo>
                    <a:pt x="472114" y="236021"/>
                  </a:lnTo>
                  <a:lnTo>
                    <a:pt x="467319" y="188455"/>
                  </a:lnTo>
                  <a:lnTo>
                    <a:pt x="453564" y="144151"/>
                  </a:lnTo>
                  <a:lnTo>
                    <a:pt x="431800" y="104059"/>
                  </a:lnTo>
                  <a:lnTo>
                    <a:pt x="402975" y="69129"/>
                  </a:lnTo>
                  <a:lnTo>
                    <a:pt x="368039" y="40308"/>
                  </a:lnTo>
                  <a:lnTo>
                    <a:pt x="327942" y="18547"/>
                  </a:lnTo>
                  <a:lnTo>
                    <a:pt x="283631" y="4795"/>
                  </a:lnTo>
                  <a:lnTo>
                    <a:pt x="2360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2624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520371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508741" y="2581532"/>
            <a:ext cx="3329304" cy="1286510"/>
            <a:chOff x="7508741" y="2581532"/>
            <a:chExt cx="3329304" cy="1286510"/>
          </a:xfrm>
        </p:grpSpPr>
        <p:sp>
          <p:nvSpPr>
            <p:cNvPr id="35" name="object 35"/>
            <p:cNvSpPr/>
            <p:nvPr/>
          </p:nvSpPr>
          <p:spPr>
            <a:xfrm>
              <a:off x="7818231" y="3598808"/>
              <a:ext cx="550545" cy="0"/>
            </a:xfrm>
            <a:custGeom>
              <a:avLst/>
              <a:gdLst/>
              <a:ahLst/>
              <a:cxnLst/>
              <a:rect l="l" t="t" r="r" b="b"/>
              <a:pathLst>
                <a:path w="550545" h="0">
                  <a:moveTo>
                    <a:pt x="0" y="0"/>
                  </a:moveTo>
                  <a:lnTo>
                    <a:pt x="550422" y="0"/>
                  </a:lnTo>
                </a:path>
              </a:pathLst>
            </a:custGeom>
            <a:ln w="14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72552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4351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03413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56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56" y="430009"/>
                  </a:lnTo>
                  <a:close/>
                </a:path>
                <a:path w="792479" h="432435">
                  <a:moveTo>
                    <a:pt x="791921" y="0"/>
                  </a:moveTo>
                  <a:lnTo>
                    <a:pt x="733615" y="2120"/>
                  </a:lnTo>
                  <a:lnTo>
                    <a:pt x="758621" y="47942"/>
                  </a:lnTo>
                  <a:lnTo>
                    <a:pt x="791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41531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701432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43" y="2032"/>
                  </a:moveTo>
                  <a:lnTo>
                    <a:pt x="0" y="0"/>
                  </a:lnTo>
                  <a:lnTo>
                    <a:pt x="33375" y="47891"/>
                  </a:lnTo>
                  <a:lnTo>
                    <a:pt x="58343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643013" y="3114567"/>
              <a:ext cx="0" cy="202565"/>
            </a:xfrm>
            <a:custGeom>
              <a:avLst/>
              <a:gdLst/>
              <a:ahLst/>
              <a:cxnLst/>
              <a:rect l="l" t="t" r="r" b="b"/>
              <a:pathLst>
                <a:path w="0" h="202564">
                  <a:moveTo>
                    <a:pt x="0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616912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197" y="241693"/>
                  </a:moveTo>
                  <a:lnTo>
                    <a:pt x="0" y="241693"/>
                  </a:lnTo>
                  <a:lnTo>
                    <a:pt x="26098" y="293890"/>
                  </a:lnTo>
                  <a:lnTo>
                    <a:pt x="52197" y="241693"/>
                  </a:lnTo>
                  <a:close/>
                </a:path>
                <a:path w="52704" h="294004">
                  <a:moveTo>
                    <a:pt x="52197" y="52197"/>
                  </a:moveTo>
                  <a:lnTo>
                    <a:pt x="26098" y="0"/>
                  </a:lnTo>
                  <a:lnTo>
                    <a:pt x="0" y="52197"/>
                  </a:lnTo>
                  <a:lnTo>
                    <a:pt x="52197" y="521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34796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85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508735" y="3068903"/>
              <a:ext cx="53975" cy="294005"/>
            </a:xfrm>
            <a:custGeom>
              <a:avLst/>
              <a:gdLst/>
              <a:ahLst/>
              <a:cxnLst/>
              <a:rect l="l" t="t" r="r" b="b"/>
              <a:pathLst>
                <a:path w="53975" h="294004">
                  <a:moveTo>
                    <a:pt x="52209" y="52006"/>
                  </a:moveTo>
                  <a:lnTo>
                    <a:pt x="25742" y="0"/>
                  </a:lnTo>
                  <a:lnTo>
                    <a:pt x="0" y="52387"/>
                  </a:lnTo>
                  <a:lnTo>
                    <a:pt x="52209" y="52006"/>
                  </a:lnTo>
                  <a:close/>
                </a:path>
                <a:path w="53975" h="294004">
                  <a:moveTo>
                    <a:pt x="53492" y="241503"/>
                  </a:moveTo>
                  <a:lnTo>
                    <a:pt x="1295" y="241884"/>
                  </a:lnTo>
                  <a:lnTo>
                    <a:pt x="27749" y="293890"/>
                  </a:lnTo>
                  <a:lnTo>
                    <a:pt x="53492" y="241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731375" y="2825781"/>
              <a:ext cx="552450" cy="14604"/>
            </a:xfrm>
            <a:custGeom>
              <a:avLst/>
              <a:gdLst/>
              <a:ahLst/>
              <a:cxnLst/>
              <a:rect l="l" t="t" r="r" b="b"/>
              <a:pathLst>
                <a:path w="552450" h="14605">
                  <a:moveTo>
                    <a:pt x="0" y="14184"/>
                  </a:moveTo>
                  <a:lnTo>
                    <a:pt x="552408" y="14184"/>
                  </a:lnTo>
                  <a:lnTo>
                    <a:pt x="552408" y="0"/>
                  </a:lnTo>
                  <a:lnTo>
                    <a:pt x="0" y="0"/>
                  </a:lnTo>
                  <a:lnTo>
                    <a:pt x="0" y="14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685693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5954" h="66039">
                  <a:moveTo>
                    <a:pt x="655675" y="32905"/>
                  </a:moveTo>
                  <a:lnTo>
                    <a:pt x="589851" y="0"/>
                  </a:lnTo>
                  <a:lnTo>
                    <a:pt x="589851" y="65811"/>
                  </a:lnTo>
                  <a:lnTo>
                    <a:pt x="655675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190598" y="2581532"/>
              <a:ext cx="520631" cy="520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21353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1" y="144151"/>
                  </a:lnTo>
                  <a:lnTo>
                    <a:pt x="40317" y="104059"/>
                  </a:lnTo>
                  <a:lnTo>
                    <a:pt x="69145" y="69129"/>
                  </a:lnTo>
                  <a:lnTo>
                    <a:pt x="104087" y="40308"/>
                  </a:lnTo>
                  <a:lnTo>
                    <a:pt x="144193" y="18547"/>
                  </a:lnTo>
                  <a:lnTo>
                    <a:pt x="188515" y="4795"/>
                  </a:lnTo>
                  <a:lnTo>
                    <a:pt x="236104" y="0"/>
                  </a:lnTo>
                  <a:lnTo>
                    <a:pt x="283678" y="4795"/>
                  </a:lnTo>
                  <a:lnTo>
                    <a:pt x="327988" y="18547"/>
                  </a:lnTo>
                  <a:lnTo>
                    <a:pt x="368086" y="40308"/>
                  </a:lnTo>
                  <a:lnTo>
                    <a:pt x="403022" y="69129"/>
                  </a:lnTo>
                  <a:lnTo>
                    <a:pt x="431847" y="104059"/>
                  </a:lnTo>
                  <a:lnTo>
                    <a:pt x="453611" y="144151"/>
                  </a:lnTo>
                  <a:lnTo>
                    <a:pt x="467366" y="188455"/>
                  </a:lnTo>
                  <a:lnTo>
                    <a:pt x="472162" y="236021"/>
                  </a:lnTo>
                  <a:lnTo>
                    <a:pt x="467366" y="283588"/>
                  </a:lnTo>
                  <a:lnTo>
                    <a:pt x="453611" y="327891"/>
                  </a:lnTo>
                  <a:lnTo>
                    <a:pt x="431847" y="367983"/>
                  </a:lnTo>
                  <a:lnTo>
                    <a:pt x="403022" y="402914"/>
                  </a:lnTo>
                  <a:lnTo>
                    <a:pt x="368086" y="431734"/>
                  </a:lnTo>
                  <a:lnTo>
                    <a:pt x="327988" y="453495"/>
                  </a:lnTo>
                  <a:lnTo>
                    <a:pt x="283678" y="467248"/>
                  </a:lnTo>
                  <a:lnTo>
                    <a:pt x="236104" y="472043"/>
                  </a:lnTo>
                  <a:lnTo>
                    <a:pt x="188515" y="467248"/>
                  </a:lnTo>
                  <a:lnTo>
                    <a:pt x="144193" y="453495"/>
                  </a:lnTo>
                  <a:lnTo>
                    <a:pt x="104087" y="431734"/>
                  </a:lnTo>
                  <a:lnTo>
                    <a:pt x="69145" y="402914"/>
                  </a:lnTo>
                  <a:lnTo>
                    <a:pt x="40317" y="367983"/>
                  </a:lnTo>
                  <a:lnTo>
                    <a:pt x="18551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244506" y="2720536"/>
              <a:ext cx="412816" cy="262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319816" y="2581532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34137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370887" y="2720536"/>
              <a:ext cx="412816" cy="262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193436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215566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247343" y="3486472"/>
              <a:ext cx="409979" cy="2624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319816" y="3347468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34137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370887" y="3486472"/>
              <a:ext cx="412816" cy="262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733361" y="3591716"/>
              <a:ext cx="550545" cy="14604"/>
            </a:xfrm>
            <a:custGeom>
              <a:avLst/>
              <a:gdLst/>
              <a:ahLst/>
              <a:cxnLst/>
              <a:rect l="l" t="t" r="r" b="b"/>
              <a:pathLst>
                <a:path w="550545" h="14604">
                  <a:moveTo>
                    <a:pt x="0" y="14183"/>
                  </a:moveTo>
                  <a:lnTo>
                    <a:pt x="550422" y="14183"/>
                  </a:lnTo>
                  <a:lnTo>
                    <a:pt x="550422" y="0"/>
                  </a:lnTo>
                  <a:lnTo>
                    <a:pt x="0" y="0"/>
                  </a:lnTo>
                  <a:lnTo>
                    <a:pt x="0" y="14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687674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65864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18548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43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43" y="430009"/>
                  </a:lnTo>
                  <a:close/>
                </a:path>
                <a:path w="792479" h="432435">
                  <a:moveTo>
                    <a:pt x="791908" y="0"/>
                  </a:moveTo>
                  <a:lnTo>
                    <a:pt x="733602" y="2120"/>
                  </a:lnTo>
                  <a:lnTo>
                    <a:pt x="758621" y="47942"/>
                  </a:lnTo>
                  <a:lnTo>
                    <a:pt x="79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656661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616554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56" y="2032"/>
                  </a:moveTo>
                  <a:lnTo>
                    <a:pt x="0" y="0"/>
                  </a:lnTo>
                  <a:lnTo>
                    <a:pt x="33388" y="47891"/>
                  </a:lnTo>
                  <a:lnTo>
                    <a:pt x="58356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570343" y="3114567"/>
              <a:ext cx="14604" cy="202565"/>
            </a:xfrm>
            <a:custGeom>
              <a:avLst/>
              <a:gdLst/>
              <a:ahLst/>
              <a:cxnLst/>
              <a:rect l="l" t="t" r="r" b="b"/>
              <a:pathLst>
                <a:path w="14604" h="202564">
                  <a:moveTo>
                    <a:pt x="0" y="202547"/>
                  </a:moveTo>
                  <a:lnTo>
                    <a:pt x="14186" y="202547"/>
                  </a:lnTo>
                  <a:lnTo>
                    <a:pt x="14186" y="0"/>
                  </a:lnTo>
                  <a:lnTo>
                    <a:pt x="0" y="0"/>
                  </a:lnTo>
                  <a:lnTo>
                    <a:pt x="0" y="202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551325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209" y="241693"/>
                  </a:moveTo>
                  <a:lnTo>
                    <a:pt x="0" y="241693"/>
                  </a:lnTo>
                  <a:lnTo>
                    <a:pt x="26111" y="293890"/>
                  </a:lnTo>
                  <a:lnTo>
                    <a:pt x="52209" y="241693"/>
                  </a:lnTo>
                  <a:close/>
                </a:path>
                <a:path w="52704" h="294004">
                  <a:moveTo>
                    <a:pt x="52209" y="52197"/>
                  </a:moveTo>
                  <a:lnTo>
                    <a:pt x="26111" y="0"/>
                  </a:lnTo>
                  <a:lnTo>
                    <a:pt x="0" y="52197"/>
                  </a:lnTo>
                  <a:lnTo>
                    <a:pt x="52209" y="5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449921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71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423857" y="3068903"/>
              <a:ext cx="53975" cy="294005"/>
            </a:xfrm>
            <a:custGeom>
              <a:avLst/>
              <a:gdLst/>
              <a:ahLst/>
              <a:cxnLst/>
              <a:rect l="l" t="t" r="r" b="b"/>
              <a:pathLst>
                <a:path w="53975" h="294004">
                  <a:moveTo>
                    <a:pt x="52209" y="52006"/>
                  </a:moveTo>
                  <a:lnTo>
                    <a:pt x="25781" y="0"/>
                  </a:lnTo>
                  <a:lnTo>
                    <a:pt x="0" y="52387"/>
                  </a:lnTo>
                  <a:lnTo>
                    <a:pt x="52209" y="52006"/>
                  </a:lnTo>
                  <a:close/>
                </a:path>
                <a:path w="53975" h="294004">
                  <a:moveTo>
                    <a:pt x="53479" y="241503"/>
                  </a:moveTo>
                  <a:lnTo>
                    <a:pt x="1282" y="241884"/>
                  </a:lnTo>
                  <a:lnTo>
                    <a:pt x="27762" y="293890"/>
                  </a:lnTo>
                  <a:lnTo>
                    <a:pt x="53479" y="241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731375" y="2825781"/>
              <a:ext cx="552450" cy="14604"/>
            </a:xfrm>
            <a:custGeom>
              <a:avLst/>
              <a:gdLst/>
              <a:ahLst/>
              <a:cxnLst/>
              <a:rect l="l" t="t" r="r" b="b"/>
              <a:pathLst>
                <a:path w="552450" h="14605">
                  <a:moveTo>
                    <a:pt x="0" y="14184"/>
                  </a:moveTo>
                  <a:lnTo>
                    <a:pt x="552408" y="14184"/>
                  </a:lnTo>
                  <a:lnTo>
                    <a:pt x="552408" y="0"/>
                  </a:lnTo>
                  <a:lnTo>
                    <a:pt x="0" y="0"/>
                  </a:lnTo>
                  <a:lnTo>
                    <a:pt x="0" y="14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685693" y="2799968"/>
              <a:ext cx="655955" cy="66040"/>
            </a:xfrm>
            <a:custGeom>
              <a:avLst/>
              <a:gdLst/>
              <a:ahLst/>
              <a:cxnLst/>
              <a:rect l="l" t="t" r="r" b="b"/>
              <a:pathLst>
                <a:path w="655954" h="66039">
                  <a:moveTo>
                    <a:pt x="52197" y="6807"/>
                  </a:moveTo>
                  <a:lnTo>
                    <a:pt x="0" y="32905"/>
                  </a:lnTo>
                  <a:lnTo>
                    <a:pt x="52197" y="59004"/>
                  </a:lnTo>
                  <a:lnTo>
                    <a:pt x="52197" y="6807"/>
                  </a:lnTo>
                  <a:close/>
                </a:path>
                <a:path w="655954" h="66039">
                  <a:moveTo>
                    <a:pt x="655675" y="32905"/>
                  </a:moveTo>
                  <a:lnTo>
                    <a:pt x="589851" y="0"/>
                  </a:lnTo>
                  <a:lnTo>
                    <a:pt x="589851" y="65811"/>
                  </a:lnTo>
                  <a:lnTo>
                    <a:pt x="655675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190598" y="2581532"/>
              <a:ext cx="520631" cy="520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213533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1" y="144151"/>
                  </a:lnTo>
                  <a:lnTo>
                    <a:pt x="40317" y="104059"/>
                  </a:lnTo>
                  <a:lnTo>
                    <a:pt x="69145" y="69129"/>
                  </a:lnTo>
                  <a:lnTo>
                    <a:pt x="104087" y="40308"/>
                  </a:lnTo>
                  <a:lnTo>
                    <a:pt x="144193" y="18547"/>
                  </a:lnTo>
                  <a:lnTo>
                    <a:pt x="188515" y="4795"/>
                  </a:lnTo>
                  <a:lnTo>
                    <a:pt x="236104" y="0"/>
                  </a:lnTo>
                  <a:lnTo>
                    <a:pt x="283678" y="4795"/>
                  </a:lnTo>
                  <a:lnTo>
                    <a:pt x="327988" y="18547"/>
                  </a:lnTo>
                  <a:lnTo>
                    <a:pt x="368086" y="40308"/>
                  </a:lnTo>
                  <a:lnTo>
                    <a:pt x="403022" y="69129"/>
                  </a:lnTo>
                  <a:lnTo>
                    <a:pt x="431847" y="104059"/>
                  </a:lnTo>
                  <a:lnTo>
                    <a:pt x="453611" y="144151"/>
                  </a:lnTo>
                  <a:lnTo>
                    <a:pt x="467366" y="188455"/>
                  </a:lnTo>
                  <a:lnTo>
                    <a:pt x="472162" y="236021"/>
                  </a:lnTo>
                  <a:lnTo>
                    <a:pt x="467366" y="283588"/>
                  </a:lnTo>
                  <a:lnTo>
                    <a:pt x="453611" y="327891"/>
                  </a:lnTo>
                  <a:lnTo>
                    <a:pt x="431847" y="367983"/>
                  </a:lnTo>
                  <a:lnTo>
                    <a:pt x="403022" y="402914"/>
                  </a:lnTo>
                  <a:lnTo>
                    <a:pt x="368086" y="431734"/>
                  </a:lnTo>
                  <a:lnTo>
                    <a:pt x="327988" y="453495"/>
                  </a:lnTo>
                  <a:lnTo>
                    <a:pt x="283678" y="467248"/>
                  </a:lnTo>
                  <a:lnTo>
                    <a:pt x="236104" y="472043"/>
                  </a:lnTo>
                  <a:lnTo>
                    <a:pt x="188515" y="467248"/>
                  </a:lnTo>
                  <a:lnTo>
                    <a:pt x="144193" y="453495"/>
                  </a:lnTo>
                  <a:lnTo>
                    <a:pt x="104087" y="431734"/>
                  </a:lnTo>
                  <a:lnTo>
                    <a:pt x="69145" y="402914"/>
                  </a:lnTo>
                  <a:lnTo>
                    <a:pt x="40317" y="367983"/>
                  </a:lnTo>
                  <a:lnTo>
                    <a:pt x="18551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244506" y="2720536"/>
              <a:ext cx="412816" cy="262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9308317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319816" y="2581532"/>
            <a:ext cx="518159" cy="520700"/>
            <a:chOff x="10319816" y="2581532"/>
            <a:chExt cx="518159" cy="520700"/>
          </a:xfrm>
        </p:grpSpPr>
        <p:sp>
          <p:nvSpPr>
            <p:cNvPr id="76" name="object 76"/>
            <p:cNvSpPr/>
            <p:nvPr/>
          </p:nvSpPr>
          <p:spPr>
            <a:xfrm>
              <a:off x="10319816" y="2581532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341379" y="259685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3"/>
                  </a:lnTo>
                  <a:lnTo>
                    <a:pt x="402975" y="402914"/>
                  </a:lnTo>
                  <a:lnTo>
                    <a:pt x="368039" y="431734"/>
                  </a:lnTo>
                  <a:lnTo>
                    <a:pt x="327941" y="453495"/>
                  </a:lnTo>
                  <a:lnTo>
                    <a:pt x="283631" y="467248"/>
                  </a:lnTo>
                  <a:lnTo>
                    <a:pt x="236057" y="472043"/>
                  </a:lnTo>
                  <a:lnTo>
                    <a:pt x="188483" y="467248"/>
                  </a:lnTo>
                  <a:lnTo>
                    <a:pt x="144173" y="453495"/>
                  </a:lnTo>
                  <a:lnTo>
                    <a:pt x="104075" y="431734"/>
                  </a:lnTo>
                  <a:lnTo>
                    <a:pt x="69139" y="402914"/>
                  </a:lnTo>
                  <a:lnTo>
                    <a:pt x="40314" y="367983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370887" y="2720536"/>
              <a:ext cx="412816" cy="262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0436919" y="2741759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193435" y="3347468"/>
            <a:ext cx="518159" cy="520700"/>
            <a:chOff x="9193435" y="3347468"/>
            <a:chExt cx="518159" cy="520700"/>
          </a:xfrm>
        </p:grpSpPr>
        <p:sp>
          <p:nvSpPr>
            <p:cNvPr id="81" name="object 81"/>
            <p:cNvSpPr/>
            <p:nvPr/>
          </p:nvSpPr>
          <p:spPr>
            <a:xfrm>
              <a:off x="9193435" y="3347468"/>
              <a:ext cx="517794" cy="5205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215566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247343" y="3486472"/>
              <a:ext cx="409979" cy="2624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9310303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319816" y="3347468"/>
            <a:ext cx="518159" cy="520700"/>
            <a:chOff x="10319816" y="3347468"/>
            <a:chExt cx="518159" cy="520700"/>
          </a:xfrm>
        </p:grpSpPr>
        <p:sp>
          <p:nvSpPr>
            <p:cNvPr id="86" name="object 86"/>
            <p:cNvSpPr/>
            <p:nvPr/>
          </p:nvSpPr>
          <p:spPr>
            <a:xfrm>
              <a:off x="10319816" y="3347468"/>
              <a:ext cx="517794" cy="520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341379" y="3362787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021"/>
                  </a:moveTo>
                  <a:lnTo>
                    <a:pt x="4795" y="188455"/>
                  </a:lnTo>
                  <a:lnTo>
                    <a:pt x="18550" y="144151"/>
                  </a:lnTo>
                  <a:lnTo>
                    <a:pt x="40314" y="104059"/>
                  </a:lnTo>
                  <a:lnTo>
                    <a:pt x="69139" y="69129"/>
                  </a:lnTo>
                  <a:lnTo>
                    <a:pt x="104075" y="40308"/>
                  </a:lnTo>
                  <a:lnTo>
                    <a:pt x="144173" y="18547"/>
                  </a:lnTo>
                  <a:lnTo>
                    <a:pt x="188483" y="4795"/>
                  </a:lnTo>
                  <a:lnTo>
                    <a:pt x="236057" y="0"/>
                  </a:lnTo>
                  <a:lnTo>
                    <a:pt x="283631" y="4795"/>
                  </a:lnTo>
                  <a:lnTo>
                    <a:pt x="327941" y="18547"/>
                  </a:lnTo>
                  <a:lnTo>
                    <a:pt x="368039" y="40308"/>
                  </a:lnTo>
                  <a:lnTo>
                    <a:pt x="402975" y="69129"/>
                  </a:lnTo>
                  <a:lnTo>
                    <a:pt x="431799" y="104059"/>
                  </a:lnTo>
                  <a:lnTo>
                    <a:pt x="453564" y="144151"/>
                  </a:lnTo>
                  <a:lnTo>
                    <a:pt x="467319" y="188455"/>
                  </a:lnTo>
                  <a:lnTo>
                    <a:pt x="472114" y="236021"/>
                  </a:lnTo>
                  <a:lnTo>
                    <a:pt x="467319" y="283588"/>
                  </a:lnTo>
                  <a:lnTo>
                    <a:pt x="453564" y="327891"/>
                  </a:lnTo>
                  <a:lnTo>
                    <a:pt x="431799" y="367982"/>
                  </a:lnTo>
                  <a:lnTo>
                    <a:pt x="402975" y="402911"/>
                  </a:lnTo>
                  <a:lnTo>
                    <a:pt x="368039" y="431731"/>
                  </a:lnTo>
                  <a:lnTo>
                    <a:pt x="327941" y="453491"/>
                  </a:lnTo>
                  <a:lnTo>
                    <a:pt x="283631" y="467243"/>
                  </a:lnTo>
                  <a:lnTo>
                    <a:pt x="236057" y="472038"/>
                  </a:lnTo>
                  <a:lnTo>
                    <a:pt x="188483" y="467243"/>
                  </a:lnTo>
                  <a:lnTo>
                    <a:pt x="144173" y="453491"/>
                  </a:lnTo>
                  <a:lnTo>
                    <a:pt x="104075" y="431731"/>
                  </a:lnTo>
                  <a:lnTo>
                    <a:pt x="69139" y="402911"/>
                  </a:lnTo>
                  <a:lnTo>
                    <a:pt x="40314" y="367982"/>
                  </a:lnTo>
                  <a:lnTo>
                    <a:pt x="18550" y="327891"/>
                  </a:lnTo>
                  <a:lnTo>
                    <a:pt x="4795" y="283588"/>
                  </a:lnTo>
                  <a:lnTo>
                    <a:pt x="0" y="236021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370887" y="3486472"/>
              <a:ext cx="412816" cy="262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10436919" y="3508640"/>
            <a:ext cx="28702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latin typeface="Calibri"/>
                <a:cs typeface="Calibri"/>
              </a:rPr>
              <a:t>G</a:t>
            </a:r>
            <a:r>
              <a:rPr dirty="0" sz="900" i="1">
                <a:latin typeface="Calibri"/>
                <a:cs typeface="Calibri"/>
              </a:rPr>
              <a:t>PU</a:t>
            </a:r>
            <a:r>
              <a:rPr dirty="0" sz="900" spc="-5" i="1"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513797" y="2210853"/>
            <a:ext cx="3089910" cy="1987550"/>
            <a:chOff x="7513797" y="2210853"/>
            <a:chExt cx="3089910" cy="1987550"/>
          </a:xfrm>
        </p:grpSpPr>
        <p:sp>
          <p:nvSpPr>
            <p:cNvPr id="91" name="object 91"/>
            <p:cNvSpPr/>
            <p:nvPr/>
          </p:nvSpPr>
          <p:spPr>
            <a:xfrm>
              <a:off x="9733360" y="3591716"/>
              <a:ext cx="550545" cy="14604"/>
            </a:xfrm>
            <a:custGeom>
              <a:avLst/>
              <a:gdLst/>
              <a:ahLst/>
              <a:cxnLst/>
              <a:rect l="l" t="t" r="r" b="b"/>
              <a:pathLst>
                <a:path w="550545" h="14604">
                  <a:moveTo>
                    <a:pt x="0" y="14183"/>
                  </a:moveTo>
                  <a:lnTo>
                    <a:pt x="550422" y="14183"/>
                  </a:lnTo>
                  <a:lnTo>
                    <a:pt x="550422" y="0"/>
                  </a:lnTo>
                  <a:lnTo>
                    <a:pt x="0" y="0"/>
                  </a:lnTo>
                  <a:lnTo>
                    <a:pt x="0" y="14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687674" y="3565905"/>
              <a:ext cx="654050" cy="66040"/>
            </a:xfrm>
            <a:custGeom>
              <a:avLst/>
              <a:gdLst/>
              <a:ahLst/>
              <a:cxnLst/>
              <a:rect l="l" t="t" r="r" b="b"/>
              <a:pathLst>
                <a:path w="654050" h="66039">
                  <a:moveTo>
                    <a:pt x="52209" y="6807"/>
                  </a:moveTo>
                  <a:lnTo>
                    <a:pt x="0" y="32905"/>
                  </a:lnTo>
                  <a:lnTo>
                    <a:pt x="52209" y="59004"/>
                  </a:lnTo>
                  <a:lnTo>
                    <a:pt x="52209" y="6807"/>
                  </a:lnTo>
                  <a:close/>
                </a:path>
                <a:path w="654050" h="66039">
                  <a:moveTo>
                    <a:pt x="653694" y="32905"/>
                  </a:moveTo>
                  <a:lnTo>
                    <a:pt x="587870" y="0"/>
                  </a:lnTo>
                  <a:lnTo>
                    <a:pt x="587870" y="65811"/>
                  </a:lnTo>
                  <a:lnTo>
                    <a:pt x="653694" y="3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658647" y="3021662"/>
              <a:ext cx="711835" cy="388620"/>
            </a:xfrm>
            <a:custGeom>
              <a:avLst/>
              <a:gdLst/>
              <a:ahLst/>
              <a:cxnLst/>
              <a:rect l="l" t="t" r="r" b="b"/>
              <a:pathLst>
                <a:path w="711834" h="388620">
                  <a:moveTo>
                    <a:pt x="0" y="388357"/>
                  </a:moveTo>
                  <a:lnTo>
                    <a:pt x="711766" y="0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618548" y="2999777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5">
                  <a:moveTo>
                    <a:pt x="58343" y="430009"/>
                  </a:moveTo>
                  <a:lnTo>
                    <a:pt x="33337" y="384200"/>
                  </a:lnTo>
                  <a:lnTo>
                    <a:pt x="0" y="432092"/>
                  </a:lnTo>
                  <a:lnTo>
                    <a:pt x="58343" y="430009"/>
                  </a:lnTo>
                  <a:close/>
                </a:path>
                <a:path w="792479" h="432435">
                  <a:moveTo>
                    <a:pt x="791908" y="0"/>
                  </a:moveTo>
                  <a:lnTo>
                    <a:pt x="733602" y="2120"/>
                  </a:lnTo>
                  <a:lnTo>
                    <a:pt x="758621" y="47942"/>
                  </a:lnTo>
                  <a:lnTo>
                    <a:pt x="79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656660" y="3021614"/>
              <a:ext cx="713740" cy="388620"/>
            </a:xfrm>
            <a:custGeom>
              <a:avLst/>
              <a:gdLst/>
              <a:ahLst/>
              <a:cxnLst/>
              <a:rect l="l" t="t" r="r" b="b"/>
              <a:pathLst>
                <a:path w="713740" h="388620">
                  <a:moveTo>
                    <a:pt x="0" y="0"/>
                  </a:moveTo>
                  <a:lnTo>
                    <a:pt x="713704" y="388452"/>
                  </a:lnTo>
                </a:path>
              </a:pathLst>
            </a:custGeom>
            <a:ln w="14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616554" y="2999777"/>
              <a:ext cx="794385" cy="432434"/>
            </a:xfrm>
            <a:custGeom>
              <a:avLst/>
              <a:gdLst/>
              <a:ahLst/>
              <a:cxnLst/>
              <a:rect l="l" t="t" r="r" b="b"/>
              <a:pathLst>
                <a:path w="794384" h="432435">
                  <a:moveTo>
                    <a:pt x="58356" y="2032"/>
                  </a:moveTo>
                  <a:lnTo>
                    <a:pt x="0" y="0"/>
                  </a:lnTo>
                  <a:lnTo>
                    <a:pt x="33388" y="47891"/>
                  </a:lnTo>
                  <a:lnTo>
                    <a:pt x="58356" y="2032"/>
                  </a:lnTo>
                  <a:close/>
                </a:path>
                <a:path w="794384" h="432435">
                  <a:moveTo>
                    <a:pt x="793902" y="432092"/>
                  </a:moveTo>
                  <a:lnTo>
                    <a:pt x="760564" y="384238"/>
                  </a:lnTo>
                  <a:lnTo>
                    <a:pt x="735596" y="430060"/>
                  </a:lnTo>
                  <a:lnTo>
                    <a:pt x="793902" y="4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570343" y="3114567"/>
              <a:ext cx="14604" cy="202565"/>
            </a:xfrm>
            <a:custGeom>
              <a:avLst/>
              <a:gdLst/>
              <a:ahLst/>
              <a:cxnLst/>
              <a:rect l="l" t="t" r="r" b="b"/>
              <a:pathLst>
                <a:path w="14604" h="202564">
                  <a:moveTo>
                    <a:pt x="0" y="202547"/>
                  </a:moveTo>
                  <a:lnTo>
                    <a:pt x="14186" y="202547"/>
                  </a:lnTo>
                  <a:lnTo>
                    <a:pt x="14186" y="0"/>
                  </a:lnTo>
                  <a:lnTo>
                    <a:pt x="0" y="0"/>
                  </a:lnTo>
                  <a:lnTo>
                    <a:pt x="0" y="202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551325" y="3068903"/>
              <a:ext cx="52705" cy="294005"/>
            </a:xfrm>
            <a:custGeom>
              <a:avLst/>
              <a:gdLst/>
              <a:ahLst/>
              <a:cxnLst/>
              <a:rect l="l" t="t" r="r" b="b"/>
              <a:pathLst>
                <a:path w="52704" h="294004">
                  <a:moveTo>
                    <a:pt x="52209" y="241693"/>
                  </a:moveTo>
                  <a:lnTo>
                    <a:pt x="0" y="241693"/>
                  </a:lnTo>
                  <a:lnTo>
                    <a:pt x="26111" y="293890"/>
                  </a:lnTo>
                  <a:lnTo>
                    <a:pt x="52209" y="241693"/>
                  </a:lnTo>
                  <a:close/>
                </a:path>
                <a:path w="52704" h="294004">
                  <a:moveTo>
                    <a:pt x="52209" y="52197"/>
                  </a:moveTo>
                  <a:lnTo>
                    <a:pt x="26111" y="0"/>
                  </a:lnTo>
                  <a:lnTo>
                    <a:pt x="0" y="52197"/>
                  </a:lnTo>
                  <a:lnTo>
                    <a:pt x="52209" y="5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449921" y="3114567"/>
              <a:ext cx="1905" cy="202565"/>
            </a:xfrm>
            <a:custGeom>
              <a:avLst/>
              <a:gdLst/>
              <a:ahLst/>
              <a:cxnLst/>
              <a:rect l="l" t="t" r="r" b="b"/>
              <a:pathLst>
                <a:path w="1904" h="202564">
                  <a:moveTo>
                    <a:pt x="1371" y="202547"/>
                  </a:moveTo>
                  <a:lnTo>
                    <a:pt x="0" y="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662301" y="2549245"/>
              <a:ext cx="815340" cy="814069"/>
            </a:xfrm>
            <a:custGeom>
              <a:avLst/>
              <a:gdLst/>
              <a:ahLst/>
              <a:cxnLst/>
              <a:rect l="l" t="t" r="r" b="b"/>
              <a:pathLst>
                <a:path w="815340" h="814070">
                  <a:moveTo>
                    <a:pt x="38201" y="19291"/>
                  </a:moveTo>
                  <a:lnTo>
                    <a:pt x="279" y="0"/>
                  </a:lnTo>
                  <a:lnTo>
                    <a:pt x="0" y="47612"/>
                  </a:lnTo>
                  <a:lnTo>
                    <a:pt x="38201" y="19291"/>
                  </a:lnTo>
                  <a:close/>
                </a:path>
                <a:path w="815340" h="814070">
                  <a:moveTo>
                    <a:pt x="787336" y="47612"/>
                  </a:moveTo>
                  <a:lnTo>
                    <a:pt x="787044" y="0"/>
                  </a:lnTo>
                  <a:lnTo>
                    <a:pt x="749071" y="19291"/>
                  </a:lnTo>
                  <a:lnTo>
                    <a:pt x="787336" y="47612"/>
                  </a:lnTo>
                  <a:close/>
                </a:path>
                <a:path w="815340" h="814070">
                  <a:moveTo>
                    <a:pt x="813765" y="571665"/>
                  </a:moveTo>
                  <a:lnTo>
                    <a:pt x="787336" y="519658"/>
                  </a:lnTo>
                  <a:lnTo>
                    <a:pt x="761555" y="572046"/>
                  </a:lnTo>
                  <a:lnTo>
                    <a:pt x="813765" y="571665"/>
                  </a:lnTo>
                  <a:close/>
                </a:path>
                <a:path w="815340" h="814070">
                  <a:moveTo>
                    <a:pt x="815035" y="761161"/>
                  </a:moveTo>
                  <a:lnTo>
                    <a:pt x="762838" y="761542"/>
                  </a:lnTo>
                  <a:lnTo>
                    <a:pt x="789317" y="813549"/>
                  </a:lnTo>
                  <a:lnTo>
                    <a:pt x="815035" y="761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662306" y="2341485"/>
              <a:ext cx="787400" cy="255904"/>
            </a:xfrm>
            <a:custGeom>
              <a:avLst/>
              <a:gdLst/>
              <a:ahLst/>
              <a:cxnLst/>
              <a:rect l="l" t="t" r="r" b="b"/>
              <a:pathLst>
                <a:path w="787400" h="255905">
                  <a:moveTo>
                    <a:pt x="19245" y="217400"/>
                  </a:moveTo>
                  <a:lnTo>
                    <a:pt x="44728" y="177863"/>
                  </a:lnTo>
                  <a:lnTo>
                    <a:pt x="73726" y="142020"/>
                  </a:lnTo>
                  <a:lnTo>
                    <a:pt x="105880" y="109968"/>
                  </a:lnTo>
                  <a:lnTo>
                    <a:pt x="140832" y="81806"/>
                  </a:lnTo>
                  <a:lnTo>
                    <a:pt x="178223" y="57632"/>
                  </a:lnTo>
                  <a:lnTo>
                    <a:pt x="217694" y="37543"/>
                  </a:lnTo>
                  <a:lnTo>
                    <a:pt x="258887" y="21637"/>
                  </a:lnTo>
                  <a:lnTo>
                    <a:pt x="301442" y="10013"/>
                  </a:lnTo>
                  <a:lnTo>
                    <a:pt x="345001" y="2768"/>
                  </a:lnTo>
                  <a:lnTo>
                    <a:pt x="389206" y="0"/>
                  </a:lnTo>
                  <a:lnTo>
                    <a:pt x="433697" y="1806"/>
                  </a:lnTo>
                  <a:lnTo>
                    <a:pt x="478117" y="8286"/>
                  </a:lnTo>
                  <a:lnTo>
                    <a:pt x="522106" y="19537"/>
                  </a:lnTo>
                  <a:lnTo>
                    <a:pt x="565305" y="35656"/>
                  </a:lnTo>
                  <a:lnTo>
                    <a:pt x="607356" y="56742"/>
                  </a:lnTo>
                  <a:lnTo>
                    <a:pt x="646129" y="81693"/>
                  </a:lnTo>
                  <a:lnTo>
                    <a:pt x="681858" y="110516"/>
                  </a:lnTo>
                  <a:lnTo>
                    <a:pt x="714269" y="142929"/>
                  </a:lnTo>
                  <a:lnTo>
                    <a:pt x="743087" y="178651"/>
                  </a:lnTo>
                  <a:lnTo>
                    <a:pt x="768037" y="217400"/>
                  </a:lnTo>
                </a:path>
                <a:path w="787400" h="255905">
                  <a:moveTo>
                    <a:pt x="19245" y="217400"/>
                  </a:moveTo>
                  <a:lnTo>
                    <a:pt x="38208" y="227045"/>
                  </a:lnTo>
                  <a:lnTo>
                    <a:pt x="0" y="255366"/>
                  </a:lnTo>
                  <a:lnTo>
                    <a:pt x="283" y="207755"/>
                  </a:lnTo>
                  <a:lnTo>
                    <a:pt x="19245" y="217400"/>
                  </a:lnTo>
                  <a:close/>
                </a:path>
                <a:path w="787400" h="255905">
                  <a:moveTo>
                    <a:pt x="768037" y="217400"/>
                  </a:moveTo>
                  <a:lnTo>
                    <a:pt x="749075" y="227045"/>
                  </a:lnTo>
                  <a:lnTo>
                    <a:pt x="787331" y="255366"/>
                  </a:lnTo>
                  <a:lnTo>
                    <a:pt x="787047" y="207755"/>
                  </a:lnTo>
                  <a:lnTo>
                    <a:pt x="768037" y="217400"/>
                  </a:lnTo>
                  <a:close/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640176" y="3813525"/>
              <a:ext cx="829889" cy="2964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534484" y="2558271"/>
              <a:ext cx="3043555" cy="38735"/>
            </a:xfrm>
            <a:custGeom>
              <a:avLst/>
              <a:gdLst/>
              <a:ahLst/>
              <a:cxnLst/>
              <a:rect l="l" t="t" r="r" b="b"/>
              <a:pathLst>
                <a:path w="3043554" h="38735">
                  <a:moveTo>
                    <a:pt x="27857" y="0"/>
                  </a:moveTo>
                  <a:lnTo>
                    <a:pt x="0" y="38580"/>
                  </a:lnTo>
                  <a:lnTo>
                    <a:pt x="47575" y="37682"/>
                  </a:lnTo>
                  <a:lnTo>
                    <a:pt x="27857" y="0"/>
                  </a:lnTo>
                  <a:close/>
                </a:path>
                <a:path w="3043554" h="38735">
                  <a:moveTo>
                    <a:pt x="3015100" y="0"/>
                  </a:moveTo>
                  <a:lnTo>
                    <a:pt x="2995381" y="37682"/>
                  </a:lnTo>
                  <a:lnTo>
                    <a:pt x="3042953" y="38580"/>
                  </a:lnTo>
                  <a:lnTo>
                    <a:pt x="301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534484" y="2217945"/>
              <a:ext cx="3043555" cy="379095"/>
            </a:xfrm>
            <a:custGeom>
              <a:avLst/>
              <a:gdLst/>
              <a:ahLst/>
              <a:cxnLst/>
              <a:rect l="l" t="t" r="r" b="b"/>
              <a:pathLst>
                <a:path w="3043554" h="379094">
                  <a:moveTo>
                    <a:pt x="37716" y="359190"/>
                  </a:moveTo>
                  <a:lnTo>
                    <a:pt x="82187" y="336740"/>
                  </a:lnTo>
                  <a:lnTo>
                    <a:pt x="126914" y="315015"/>
                  </a:lnTo>
                  <a:lnTo>
                    <a:pt x="171887" y="294014"/>
                  </a:lnTo>
                  <a:lnTo>
                    <a:pt x="217098" y="273737"/>
                  </a:lnTo>
                  <a:lnTo>
                    <a:pt x="262538" y="254184"/>
                  </a:lnTo>
                  <a:lnTo>
                    <a:pt x="308200" y="235356"/>
                  </a:lnTo>
                  <a:lnTo>
                    <a:pt x="354075" y="217252"/>
                  </a:lnTo>
                  <a:lnTo>
                    <a:pt x="400154" y="199871"/>
                  </a:lnTo>
                  <a:lnTo>
                    <a:pt x="446430" y="183215"/>
                  </a:lnTo>
                  <a:lnTo>
                    <a:pt x="492893" y="167284"/>
                  </a:lnTo>
                  <a:lnTo>
                    <a:pt x="539536" y="152076"/>
                  </a:lnTo>
                  <a:lnTo>
                    <a:pt x="586351" y="137592"/>
                  </a:lnTo>
                  <a:lnTo>
                    <a:pt x="633328" y="123833"/>
                  </a:lnTo>
                  <a:lnTo>
                    <a:pt x="680459" y="110798"/>
                  </a:lnTo>
                  <a:lnTo>
                    <a:pt x="727737" y="98487"/>
                  </a:lnTo>
                  <a:lnTo>
                    <a:pt x="775153" y="86900"/>
                  </a:lnTo>
                  <a:lnTo>
                    <a:pt x="822698" y="76038"/>
                  </a:lnTo>
                  <a:lnTo>
                    <a:pt x="870364" y="65899"/>
                  </a:lnTo>
                  <a:lnTo>
                    <a:pt x="918142" y="56485"/>
                  </a:lnTo>
                  <a:lnTo>
                    <a:pt x="966026" y="47795"/>
                  </a:lnTo>
                  <a:lnTo>
                    <a:pt x="1014005" y="39829"/>
                  </a:lnTo>
                  <a:lnTo>
                    <a:pt x="1062072" y="32587"/>
                  </a:lnTo>
                  <a:lnTo>
                    <a:pt x="1110218" y="26070"/>
                  </a:lnTo>
                  <a:lnTo>
                    <a:pt x="1158435" y="20276"/>
                  </a:lnTo>
                  <a:lnTo>
                    <a:pt x="1206714" y="15207"/>
                  </a:lnTo>
                  <a:lnTo>
                    <a:pt x="1255048" y="10862"/>
                  </a:lnTo>
                  <a:lnTo>
                    <a:pt x="1303428" y="7241"/>
                  </a:lnTo>
                  <a:lnTo>
                    <a:pt x="1351846" y="4345"/>
                  </a:lnTo>
                  <a:lnTo>
                    <a:pt x="1400292" y="2172"/>
                  </a:lnTo>
                  <a:lnTo>
                    <a:pt x="1448760" y="724"/>
                  </a:lnTo>
                  <a:lnTo>
                    <a:pt x="1497240" y="0"/>
                  </a:lnTo>
                  <a:lnTo>
                    <a:pt x="1545724" y="0"/>
                  </a:lnTo>
                  <a:lnTo>
                    <a:pt x="1594204" y="724"/>
                  </a:lnTo>
                  <a:lnTo>
                    <a:pt x="1642671" y="2172"/>
                  </a:lnTo>
                  <a:lnTo>
                    <a:pt x="1691118" y="4345"/>
                  </a:lnTo>
                  <a:lnTo>
                    <a:pt x="1739535" y="7241"/>
                  </a:lnTo>
                  <a:lnTo>
                    <a:pt x="1787914" y="10862"/>
                  </a:lnTo>
                  <a:lnTo>
                    <a:pt x="1836248" y="15207"/>
                  </a:lnTo>
                  <a:lnTo>
                    <a:pt x="1884527" y="20276"/>
                  </a:lnTo>
                  <a:lnTo>
                    <a:pt x="1932744" y="26070"/>
                  </a:lnTo>
                  <a:lnTo>
                    <a:pt x="1980889" y="32587"/>
                  </a:lnTo>
                  <a:lnTo>
                    <a:pt x="2028956" y="39829"/>
                  </a:lnTo>
                  <a:lnTo>
                    <a:pt x="2076934" y="47795"/>
                  </a:lnTo>
                  <a:lnTo>
                    <a:pt x="2124816" y="56485"/>
                  </a:lnTo>
                  <a:lnTo>
                    <a:pt x="2172594" y="65899"/>
                  </a:lnTo>
                  <a:lnTo>
                    <a:pt x="2220260" y="76038"/>
                  </a:lnTo>
                  <a:lnTo>
                    <a:pt x="2267804" y="86900"/>
                  </a:lnTo>
                  <a:lnTo>
                    <a:pt x="2315218" y="98487"/>
                  </a:lnTo>
                  <a:lnTo>
                    <a:pt x="2362495" y="110798"/>
                  </a:lnTo>
                  <a:lnTo>
                    <a:pt x="2409625" y="123833"/>
                  </a:lnTo>
                  <a:lnTo>
                    <a:pt x="2456601" y="137592"/>
                  </a:lnTo>
                  <a:lnTo>
                    <a:pt x="2503414" y="152076"/>
                  </a:lnTo>
                  <a:lnTo>
                    <a:pt x="2550056" y="167284"/>
                  </a:lnTo>
                  <a:lnTo>
                    <a:pt x="2596518" y="183215"/>
                  </a:lnTo>
                  <a:lnTo>
                    <a:pt x="2642792" y="199871"/>
                  </a:lnTo>
                  <a:lnTo>
                    <a:pt x="2688870" y="217252"/>
                  </a:lnTo>
                  <a:lnTo>
                    <a:pt x="2734743" y="235356"/>
                  </a:lnTo>
                  <a:lnTo>
                    <a:pt x="2780403" y="254184"/>
                  </a:lnTo>
                  <a:lnTo>
                    <a:pt x="2825842" y="273737"/>
                  </a:lnTo>
                  <a:lnTo>
                    <a:pt x="2871051" y="294014"/>
                  </a:lnTo>
                  <a:lnTo>
                    <a:pt x="2916022" y="315015"/>
                  </a:lnTo>
                  <a:lnTo>
                    <a:pt x="2960747" y="336740"/>
                  </a:lnTo>
                  <a:lnTo>
                    <a:pt x="3005216" y="359190"/>
                  </a:lnTo>
                </a:path>
                <a:path w="3043554" h="379094">
                  <a:moveTo>
                    <a:pt x="37716" y="359190"/>
                  </a:moveTo>
                  <a:lnTo>
                    <a:pt x="47575" y="378007"/>
                  </a:lnTo>
                  <a:lnTo>
                    <a:pt x="0" y="378905"/>
                  </a:lnTo>
                  <a:lnTo>
                    <a:pt x="27856" y="340325"/>
                  </a:lnTo>
                  <a:lnTo>
                    <a:pt x="37716" y="359190"/>
                  </a:lnTo>
                  <a:close/>
                </a:path>
                <a:path w="3043554" h="379094">
                  <a:moveTo>
                    <a:pt x="3005216" y="359190"/>
                  </a:moveTo>
                  <a:lnTo>
                    <a:pt x="2995381" y="378007"/>
                  </a:lnTo>
                  <a:lnTo>
                    <a:pt x="3042951" y="378905"/>
                  </a:lnTo>
                  <a:lnTo>
                    <a:pt x="3015099" y="340325"/>
                  </a:lnTo>
                  <a:lnTo>
                    <a:pt x="3005216" y="359190"/>
                  </a:lnTo>
                  <a:close/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513797" y="3813526"/>
              <a:ext cx="3085486" cy="3843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2932794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246587" y="3817283"/>
            <a:ext cx="441325" cy="429895"/>
            <a:chOff x="1246587" y="3817283"/>
            <a:chExt cx="441325" cy="429895"/>
          </a:xfrm>
        </p:grpSpPr>
        <p:sp>
          <p:nvSpPr>
            <p:cNvPr id="108" name="object 108"/>
            <p:cNvSpPr/>
            <p:nvPr/>
          </p:nvSpPr>
          <p:spPr>
            <a:xfrm>
              <a:off x="1252937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59" y="5503"/>
                  </a:lnTo>
                  <a:lnTo>
                    <a:pt x="119908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4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4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8" y="395564"/>
                  </a:lnTo>
                  <a:lnTo>
                    <a:pt x="164959" y="411240"/>
                  </a:lnTo>
                  <a:lnTo>
                    <a:pt x="214036" y="416744"/>
                  </a:lnTo>
                  <a:lnTo>
                    <a:pt x="263112" y="411240"/>
                  </a:lnTo>
                  <a:lnTo>
                    <a:pt x="308163" y="395564"/>
                  </a:lnTo>
                  <a:lnTo>
                    <a:pt x="347904" y="370967"/>
                  </a:lnTo>
                  <a:lnTo>
                    <a:pt x="381050" y="338698"/>
                  </a:lnTo>
                  <a:lnTo>
                    <a:pt x="406317" y="300008"/>
                  </a:lnTo>
                  <a:lnTo>
                    <a:pt x="422418" y="256150"/>
                  </a:lnTo>
                  <a:lnTo>
                    <a:pt x="428071" y="208372"/>
                  </a:lnTo>
                  <a:lnTo>
                    <a:pt x="422418" y="160594"/>
                  </a:lnTo>
                  <a:lnTo>
                    <a:pt x="406317" y="116735"/>
                  </a:lnTo>
                  <a:lnTo>
                    <a:pt x="381050" y="78046"/>
                  </a:lnTo>
                  <a:lnTo>
                    <a:pt x="347904" y="45777"/>
                  </a:lnTo>
                  <a:lnTo>
                    <a:pt x="308163" y="21179"/>
                  </a:lnTo>
                  <a:lnTo>
                    <a:pt x="263112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252937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1296183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212251" y="4969535"/>
            <a:ext cx="7770495" cy="799465"/>
            <a:chOff x="2212251" y="4969535"/>
            <a:chExt cx="7770495" cy="799465"/>
          </a:xfrm>
        </p:grpSpPr>
        <p:sp>
          <p:nvSpPr>
            <p:cNvPr id="112" name="object 112"/>
            <p:cNvSpPr/>
            <p:nvPr/>
          </p:nvSpPr>
          <p:spPr>
            <a:xfrm>
              <a:off x="2218601" y="4975885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4">
                  <a:moveTo>
                    <a:pt x="7626403" y="0"/>
                  </a:moveTo>
                  <a:lnTo>
                    <a:pt x="131098" y="0"/>
                  </a:lnTo>
                  <a:lnTo>
                    <a:pt x="80068" y="10302"/>
                  </a:lnTo>
                  <a:lnTo>
                    <a:pt x="38397" y="38397"/>
                  </a:lnTo>
                  <a:lnTo>
                    <a:pt x="10302" y="80069"/>
                  </a:lnTo>
                  <a:lnTo>
                    <a:pt x="0" y="131099"/>
                  </a:lnTo>
                  <a:lnTo>
                    <a:pt x="0" y="655480"/>
                  </a:lnTo>
                  <a:lnTo>
                    <a:pt x="10302" y="706510"/>
                  </a:lnTo>
                  <a:lnTo>
                    <a:pt x="38397" y="748182"/>
                  </a:lnTo>
                  <a:lnTo>
                    <a:pt x="80068" y="776277"/>
                  </a:lnTo>
                  <a:lnTo>
                    <a:pt x="131098" y="786580"/>
                  </a:lnTo>
                  <a:lnTo>
                    <a:pt x="7626403" y="786580"/>
                  </a:lnTo>
                  <a:lnTo>
                    <a:pt x="7677433" y="776277"/>
                  </a:lnTo>
                  <a:lnTo>
                    <a:pt x="7719104" y="748182"/>
                  </a:lnTo>
                  <a:lnTo>
                    <a:pt x="7747200" y="706510"/>
                  </a:lnTo>
                  <a:lnTo>
                    <a:pt x="7757502" y="655480"/>
                  </a:lnTo>
                  <a:lnTo>
                    <a:pt x="7757502" y="131099"/>
                  </a:lnTo>
                  <a:lnTo>
                    <a:pt x="7747200" y="80069"/>
                  </a:lnTo>
                  <a:lnTo>
                    <a:pt x="7719104" y="38397"/>
                  </a:lnTo>
                  <a:lnTo>
                    <a:pt x="7677433" y="10302"/>
                  </a:lnTo>
                  <a:lnTo>
                    <a:pt x="762640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218601" y="4975885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4">
                  <a:moveTo>
                    <a:pt x="0" y="131099"/>
                  </a:moveTo>
                  <a:lnTo>
                    <a:pt x="10302" y="80069"/>
                  </a:lnTo>
                  <a:lnTo>
                    <a:pt x="38397" y="38398"/>
                  </a:lnTo>
                  <a:lnTo>
                    <a:pt x="80069" y="10302"/>
                  </a:lnTo>
                  <a:lnTo>
                    <a:pt x="131098" y="0"/>
                  </a:lnTo>
                  <a:lnTo>
                    <a:pt x="7626404" y="0"/>
                  </a:lnTo>
                  <a:lnTo>
                    <a:pt x="7677433" y="10302"/>
                  </a:lnTo>
                  <a:lnTo>
                    <a:pt x="7719105" y="38398"/>
                  </a:lnTo>
                  <a:lnTo>
                    <a:pt x="7747200" y="80069"/>
                  </a:lnTo>
                  <a:lnTo>
                    <a:pt x="7757503" y="131099"/>
                  </a:lnTo>
                  <a:lnTo>
                    <a:pt x="7757503" y="655481"/>
                  </a:lnTo>
                  <a:lnTo>
                    <a:pt x="7747200" y="706511"/>
                  </a:lnTo>
                  <a:lnTo>
                    <a:pt x="7719105" y="748182"/>
                  </a:lnTo>
                  <a:lnTo>
                    <a:pt x="7677433" y="776278"/>
                  </a:lnTo>
                  <a:lnTo>
                    <a:pt x="7626404" y="786581"/>
                  </a:lnTo>
                  <a:lnTo>
                    <a:pt x="131098" y="786581"/>
                  </a:lnTo>
                  <a:lnTo>
                    <a:pt x="80069" y="776278"/>
                  </a:lnTo>
                  <a:lnTo>
                    <a:pt x="38397" y="748182"/>
                  </a:lnTo>
                  <a:lnTo>
                    <a:pt x="10302" y="706511"/>
                  </a:lnTo>
                  <a:lnTo>
                    <a:pt x="0" y="655481"/>
                  </a:lnTo>
                  <a:lnTo>
                    <a:pt x="0" y="13109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2503093" y="5147564"/>
            <a:ext cx="718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Ring-based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collectives can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homogeneous</a:t>
            </a:r>
            <a:r>
              <a:rPr dirty="0" sz="24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784178" y="3817283"/>
            <a:ext cx="441325" cy="429895"/>
            <a:chOff x="1784178" y="3817283"/>
            <a:chExt cx="441325" cy="429895"/>
          </a:xfrm>
        </p:grpSpPr>
        <p:sp>
          <p:nvSpPr>
            <p:cNvPr id="116" name="object 116"/>
            <p:cNvSpPr/>
            <p:nvPr/>
          </p:nvSpPr>
          <p:spPr>
            <a:xfrm>
              <a:off x="1790528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214036" y="0"/>
                  </a:moveTo>
                  <a:lnTo>
                    <a:pt x="164960" y="5503"/>
                  </a:lnTo>
                  <a:lnTo>
                    <a:pt x="119909" y="21179"/>
                  </a:lnTo>
                  <a:lnTo>
                    <a:pt x="80167" y="45777"/>
                  </a:lnTo>
                  <a:lnTo>
                    <a:pt x="47021" y="78046"/>
                  </a:lnTo>
                  <a:lnTo>
                    <a:pt x="21755" y="116735"/>
                  </a:lnTo>
                  <a:lnTo>
                    <a:pt x="5652" y="160594"/>
                  </a:lnTo>
                  <a:lnTo>
                    <a:pt x="0" y="208372"/>
                  </a:lnTo>
                  <a:lnTo>
                    <a:pt x="5652" y="256150"/>
                  </a:lnTo>
                  <a:lnTo>
                    <a:pt x="21755" y="300008"/>
                  </a:lnTo>
                  <a:lnTo>
                    <a:pt x="47021" y="338698"/>
                  </a:lnTo>
                  <a:lnTo>
                    <a:pt x="80167" y="370967"/>
                  </a:lnTo>
                  <a:lnTo>
                    <a:pt x="119909" y="395564"/>
                  </a:lnTo>
                  <a:lnTo>
                    <a:pt x="164960" y="411240"/>
                  </a:lnTo>
                  <a:lnTo>
                    <a:pt x="214036" y="416744"/>
                  </a:lnTo>
                  <a:lnTo>
                    <a:pt x="263113" y="411240"/>
                  </a:lnTo>
                  <a:lnTo>
                    <a:pt x="308164" y="395564"/>
                  </a:lnTo>
                  <a:lnTo>
                    <a:pt x="347904" y="370967"/>
                  </a:lnTo>
                  <a:lnTo>
                    <a:pt x="381051" y="338698"/>
                  </a:lnTo>
                  <a:lnTo>
                    <a:pt x="406317" y="300008"/>
                  </a:lnTo>
                  <a:lnTo>
                    <a:pt x="422419" y="256150"/>
                  </a:lnTo>
                  <a:lnTo>
                    <a:pt x="428072" y="208372"/>
                  </a:lnTo>
                  <a:lnTo>
                    <a:pt x="422419" y="160594"/>
                  </a:lnTo>
                  <a:lnTo>
                    <a:pt x="406317" y="116735"/>
                  </a:lnTo>
                  <a:lnTo>
                    <a:pt x="381051" y="78046"/>
                  </a:lnTo>
                  <a:lnTo>
                    <a:pt x="347904" y="45777"/>
                  </a:lnTo>
                  <a:lnTo>
                    <a:pt x="308164" y="21179"/>
                  </a:lnTo>
                  <a:lnTo>
                    <a:pt x="263113" y="5503"/>
                  </a:lnTo>
                  <a:lnTo>
                    <a:pt x="21403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790528" y="3823633"/>
              <a:ext cx="428625" cy="417195"/>
            </a:xfrm>
            <a:custGeom>
              <a:avLst/>
              <a:gdLst/>
              <a:ahLst/>
              <a:cxnLst/>
              <a:rect l="l" t="t" r="r" b="b"/>
              <a:pathLst>
                <a:path w="428625" h="417195">
                  <a:moveTo>
                    <a:pt x="0" y="208371"/>
                  </a:moveTo>
                  <a:lnTo>
                    <a:pt x="5652" y="160593"/>
                  </a:lnTo>
                  <a:lnTo>
                    <a:pt x="21754" y="116734"/>
                  </a:lnTo>
                  <a:lnTo>
                    <a:pt x="47021" y="78045"/>
                  </a:lnTo>
                  <a:lnTo>
                    <a:pt x="80167" y="45776"/>
                  </a:lnTo>
                  <a:lnTo>
                    <a:pt x="119908" y="21179"/>
                  </a:lnTo>
                  <a:lnTo>
                    <a:pt x="164959" y="5503"/>
                  </a:lnTo>
                  <a:lnTo>
                    <a:pt x="214036" y="0"/>
                  </a:lnTo>
                  <a:lnTo>
                    <a:pt x="263112" y="5503"/>
                  </a:lnTo>
                  <a:lnTo>
                    <a:pt x="308163" y="21179"/>
                  </a:lnTo>
                  <a:lnTo>
                    <a:pt x="347904" y="45776"/>
                  </a:lnTo>
                  <a:lnTo>
                    <a:pt x="381050" y="78045"/>
                  </a:lnTo>
                  <a:lnTo>
                    <a:pt x="406317" y="116734"/>
                  </a:lnTo>
                  <a:lnTo>
                    <a:pt x="422419" y="160593"/>
                  </a:lnTo>
                  <a:lnTo>
                    <a:pt x="428072" y="208371"/>
                  </a:lnTo>
                  <a:lnTo>
                    <a:pt x="422419" y="256149"/>
                  </a:lnTo>
                  <a:lnTo>
                    <a:pt x="406317" y="300008"/>
                  </a:lnTo>
                  <a:lnTo>
                    <a:pt x="381050" y="338697"/>
                  </a:lnTo>
                  <a:lnTo>
                    <a:pt x="347904" y="370966"/>
                  </a:lnTo>
                  <a:lnTo>
                    <a:pt x="308163" y="395563"/>
                  </a:lnTo>
                  <a:lnTo>
                    <a:pt x="263112" y="411239"/>
                  </a:lnTo>
                  <a:lnTo>
                    <a:pt x="214036" y="416743"/>
                  </a:lnTo>
                  <a:lnTo>
                    <a:pt x="164959" y="411239"/>
                  </a:lnTo>
                  <a:lnTo>
                    <a:pt x="119908" y="395563"/>
                  </a:lnTo>
                  <a:lnTo>
                    <a:pt x="80167" y="370966"/>
                  </a:lnTo>
                  <a:lnTo>
                    <a:pt x="47021" y="338697"/>
                  </a:lnTo>
                  <a:lnTo>
                    <a:pt x="21754" y="300008"/>
                  </a:lnTo>
                  <a:lnTo>
                    <a:pt x="5652" y="256149"/>
                  </a:lnTo>
                  <a:lnTo>
                    <a:pt x="0" y="20837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1833775" y="3934967"/>
            <a:ext cx="345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i="1">
                <a:latin typeface="Calibri"/>
                <a:cs typeface="Calibri"/>
              </a:rPr>
              <a:t>G</a:t>
            </a:r>
            <a:r>
              <a:rPr dirty="0" sz="1100" spc="-10" i="1">
                <a:latin typeface="Calibri"/>
                <a:cs typeface="Calibri"/>
              </a:rPr>
              <a:t>PU</a:t>
            </a:r>
            <a:r>
              <a:rPr dirty="0" sz="1100" i="1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212251" y="5943136"/>
            <a:ext cx="7770495" cy="799465"/>
            <a:chOff x="2212251" y="5943136"/>
            <a:chExt cx="7770495" cy="799465"/>
          </a:xfrm>
        </p:grpSpPr>
        <p:sp>
          <p:nvSpPr>
            <p:cNvPr id="120" name="object 120"/>
            <p:cNvSpPr/>
            <p:nvPr/>
          </p:nvSpPr>
          <p:spPr>
            <a:xfrm>
              <a:off x="2218601" y="5949486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5">
                  <a:moveTo>
                    <a:pt x="7626403" y="0"/>
                  </a:moveTo>
                  <a:lnTo>
                    <a:pt x="131098" y="0"/>
                  </a:lnTo>
                  <a:lnTo>
                    <a:pt x="80068" y="10302"/>
                  </a:lnTo>
                  <a:lnTo>
                    <a:pt x="38397" y="38398"/>
                  </a:lnTo>
                  <a:lnTo>
                    <a:pt x="10302" y="80069"/>
                  </a:lnTo>
                  <a:lnTo>
                    <a:pt x="0" y="131099"/>
                  </a:lnTo>
                  <a:lnTo>
                    <a:pt x="0" y="655481"/>
                  </a:lnTo>
                  <a:lnTo>
                    <a:pt x="10302" y="706511"/>
                  </a:lnTo>
                  <a:lnTo>
                    <a:pt x="38397" y="748182"/>
                  </a:lnTo>
                  <a:lnTo>
                    <a:pt x="80068" y="776278"/>
                  </a:lnTo>
                  <a:lnTo>
                    <a:pt x="131098" y="786580"/>
                  </a:lnTo>
                  <a:lnTo>
                    <a:pt x="7626403" y="786580"/>
                  </a:lnTo>
                  <a:lnTo>
                    <a:pt x="7677433" y="776278"/>
                  </a:lnTo>
                  <a:lnTo>
                    <a:pt x="7719104" y="748182"/>
                  </a:lnTo>
                  <a:lnTo>
                    <a:pt x="7747200" y="706511"/>
                  </a:lnTo>
                  <a:lnTo>
                    <a:pt x="7757502" y="655481"/>
                  </a:lnTo>
                  <a:lnTo>
                    <a:pt x="7757502" y="131099"/>
                  </a:lnTo>
                  <a:lnTo>
                    <a:pt x="7747200" y="80069"/>
                  </a:lnTo>
                  <a:lnTo>
                    <a:pt x="7719104" y="38398"/>
                  </a:lnTo>
                  <a:lnTo>
                    <a:pt x="7677433" y="10302"/>
                  </a:lnTo>
                  <a:lnTo>
                    <a:pt x="762640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218601" y="5949486"/>
              <a:ext cx="7757795" cy="786765"/>
            </a:xfrm>
            <a:custGeom>
              <a:avLst/>
              <a:gdLst/>
              <a:ahLst/>
              <a:cxnLst/>
              <a:rect l="l" t="t" r="r" b="b"/>
              <a:pathLst>
                <a:path w="7757795" h="786765">
                  <a:moveTo>
                    <a:pt x="0" y="131099"/>
                  </a:moveTo>
                  <a:lnTo>
                    <a:pt x="10302" y="80069"/>
                  </a:lnTo>
                  <a:lnTo>
                    <a:pt x="38397" y="38398"/>
                  </a:lnTo>
                  <a:lnTo>
                    <a:pt x="80069" y="10302"/>
                  </a:lnTo>
                  <a:lnTo>
                    <a:pt x="131098" y="0"/>
                  </a:lnTo>
                  <a:lnTo>
                    <a:pt x="7626404" y="0"/>
                  </a:lnTo>
                  <a:lnTo>
                    <a:pt x="7677433" y="10302"/>
                  </a:lnTo>
                  <a:lnTo>
                    <a:pt x="7719105" y="38398"/>
                  </a:lnTo>
                  <a:lnTo>
                    <a:pt x="7747200" y="80069"/>
                  </a:lnTo>
                  <a:lnTo>
                    <a:pt x="7757503" y="131099"/>
                  </a:lnTo>
                  <a:lnTo>
                    <a:pt x="7757503" y="655481"/>
                  </a:lnTo>
                  <a:lnTo>
                    <a:pt x="7747200" y="706511"/>
                  </a:lnTo>
                  <a:lnTo>
                    <a:pt x="7719105" y="748182"/>
                  </a:lnTo>
                  <a:lnTo>
                    <a:pt x="7677433" y="776278"/>
                  </a:lnTo>
                  <a:lnTo>
                    <a:pt x="7626404" y="786581"/>
                  </a:lnTo>
                  <a:lnTo>
                    <a:pt x="131098" y="786581"/>
                  </a:lnTo>
                  <a:lnTo>
                    <a:pt x="80069" y="776278"/>
                  </a:lnTo>
                  <a:lnTo>
                    <a:pt x="38397" y="748182"/>
                  </a:lnTo>
                  <a:lnTo>
                    <a:pt x="10302" y="706511"/>
                  </a:lnTo>
                  <a:lnTo>
                    <a:pt x="0" y="655481"/>
                  </a:lnTo>
                  <a:lnTo>
                    <a:pt x="0" y="13109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2739504" y="5940044"/>
            <a:ext cx="67170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heterogeneous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e.g.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PCIe will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bottleneck if included in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NVLink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/>
          <p:nvPr/>
        </p:nvSpPr>
        <p:spPr>
          <a:xfrm>
            <a:off x="2804999" y="3769717"/>
            <a:ext cx="1189990" cy="452120"/>
          </a:xfrm>
          <a:custGeom>
            <a:avLst/>
            <a:gdLst/>
            <a:ahLst/>
            <a:cxnLst/>
            <a:rect l="l" t="t" r="r" b="b"/>
            <a:pathLst>
              <a:path w="1189989" h="452120">
                <a:moveTo>
                  <a:pt x="0" y="0"/>
                </a:moveTo>
                <a:lnTo>
                  <a:pt x="1189822" y="0"/>
                </a:lnTo>
                <a:lnTo>
                  <a:pt x="1189822" y="451692"/>
                </a:lnTo>
                <a:lnTo>
                  <a:pt x="0" y="4516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4138" y="3833876"/>
            <a:ext cx="91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V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635" y="251540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7325" y="26705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030" y="495255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6309" y="4930202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7325" y="5090667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6005" y="49295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00646" y="5090667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3310" y="5940850"/>
            <a:ext cx="2080260" cy="831215"/>
          </a:xfrm>
          <a:custGeom>
            <a:avLst/>
            <a:gdLst/>
            <a:ahLst/>
            <a:cxnLst/>
            <a:rect l="l" t="t" r="r" b="b"/>
            <a:pathLst>
              <a:path w="2080259" h="831215">
                <a:moveTo>
                  <a:pt x="2079636" y="0"/>
                </a:moveTo>
                <a:lnTo>
                  <a:pt x="0" y="0"/>
                </a:lnTo>
                <a:lnTo>
                  <a:pt x="0" y="830997"/>
                </a:lnTo>
                <a:lnTo>
                  <a:pt x="2079636" y="830997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9717" y="1086273"/>
            <a:ext cx="10370185" cy="10204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NVSwitch, </a:t>
            </a:r>
            <a:r>
              <a:rPr dirty="0" sz="2800" spc="-5">
                <a:latin typeface="Calibri"/>
                <a:cs typeface="Calibri"/>
              </a:rPr>
              <a:t>the connectivity among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5">
                <a:latin typeface="Calibri"/>
                <a:cs typeface="Calibri"/>
              </a:rPr>
              <a:t>subset of GPUs 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NCCL </a:t>
            </a:r>
            <a:r>
              <a:rPr dirty="0" sz="2400" spc="-10">
                <a:latin typeface="Calibri"/>
                <a:cs typeface="Calibri"/>
              </a:rPr>
              <a:t>constructs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multi-hop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3776" y="3007867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Hop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5920" y="3776979"/>
            <a:ext cx="205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472C4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2971" y="3064734"/>
            <a:ext cx="3128010" cy="2079625"/>
            <a:chOff x="1932971" y="3064734"/>
            <a:chExt cx="3128010" cy="2079625"/>
          </a:xfrm>
        </p:grpSpPr>
        <p:sp>
          <p:nvSpPr>
            <p:cNvPr id="18" name="object 18"/>
            <p:cNvSpPr/>
            <p:nvPr/>
          </p:nvSpPr>
          <p:spPr>
            <a:xfrm>
              <a:off x="1932971" y="3064734"/>
              <a:ext cx="1519347" cy="2079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93372" y="3102014"/>
              <a:ext cx="1567103" cy="18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977781" y="5963773"/>
            <a:ext cx="1731010" cy="7664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65"/>
              </a:spcBef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  </a:t>
            </a:r>
            <a:r>
              <a:rPr dirty="0" sz="2400" spc="-5" b="1">
                <a:latin typeface="Calibri"/>
                <a:cs typeface="Calibri"/>
              </a:rPr>
              <a:t>(G1-&gt;G4)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70940"/>
            <a:ext cx="3414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5">
                <a:latin typeface="Calibri"/>
                <a:cs typeface="Calibri"/>
              </a:rPr>
              <a:t>DGX-2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single-hop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320" y="3323149"/>
            <a:ext cx="1189990" cy="452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590"/>
              </a:spcBef>
            </a:pPr>
            <a:r>
              <a:rPr dirty="0" sz="1800" spc="-10">
                <a:latin typeface="Calibri"/>
                <a:cs typeface="Calibri"/>
              </a:rPr>
              <a:t>NVSwitch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958" y="212117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646" y="2277364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67680" y="3855905"/>
            <a:ext cx="1638300" cy="1676400"/>
            <a:chOff x="1567680" y="3855905"/>
            <a:chExt cx="1638300" cy="1676400"/>
          </a:xfrm>
        </p:grpSpPr>
        <p:sp>
          <p:nvSpPr>
            <p:cNvPr id="8" name="object 8"/>
            <p:cNvSpPr/>
            <p:nvPr/>
          </p:nvSpPr>
          <p:spPr>
            <a:xfrm>
              <a:off x="1974027" y="3855905"/>
              <a:ext cx="1231900" cy="1092835"/>
            </a:xfrm>
            <a:custGeom>
              <a:avLst/>
              <a:gdLst/>
              <a:ahLst/>
              <a:cxnLst/>
              <a:rect l="l" t="t" r="r" b="b"/>
              <a:pathLst>
                <a:path w="1231900" h="1092835">
                  <a:moveTo>
                    <a:pt x="1100858" y="81879"/>
                  </a:moveTo>
                  <a:lnTo>
                    <a:pt x="0" y="1054651"/>
                  </a:lnTo>
                  <a:lnTo>
                    <a:pt x="33638" y="1092718"/>
                  </a:lnTo>
                  <a:lnTo>
                    <a:pt x="1134497" y="119947"/>
                  </a:lnTo>
                  <a:lnTo>
                    <a:pt x="1100858" y="81879"/>
                  </a:lnTo>
                  <a:close/>
                </a:path>
                <a:path w="1231900" h="1092835">
                  <a:moveTo>
                    <a:pt x="1205633" y="65059"/>
                  </a:moveTo>
                  <a:lnTo>
                    <a:pt x="1119893" y="65059"/>
                  </a:lnTo>
                  <a:lnTo>
                    <a:pt x="1153532" y="103127"/>
                  </a:lnTo>
                  <a:lnTo>
                    <a:pt x="1134497" y="119947"/>
                  </a:lnTo>
                  <a:lnTo>
                    <a:pt x="1168134" y="158014"/>
                  </a:lnTo>
                  <a:lnTo>
                    <a:pt x="1205633" y="65059"/>
                  </a:lnTo>
                  <a:close/>
                </a:path>
                <a:path w="1231900" h="1092835">
                  <a:moveTo>
                    <a:pt x="1119893" y="65059"/>
                  </a:moveTo>
                  <a:lnTo>
                    <a:pt x="1100858" y="81879"/>
                  </a:lnTo>
                  <a:lnTo>
                    <a:pt x="1134497" y="119947"/>
                  </a:lnTo>
                  <a:lnTo>
                    <a:pt x="1153532" y="103127"/>
                  </a:lnTo>
                  <a:lnTo>
                    <a:pt x="1119893" y="65059"/>
                  </a:lnTo>
                  <a:close/>
                </a:path>
                <a:path w="1231900" h="1092835">
                  <a:moveTo>
                    <a:pt x="1231879" y="0"/>
                  </a:moveTo>
                  <a:lnTo>
                    <a:pt x="1067220" y="43812"/>
                  </a:lnTo>
                  <a:lnTo>
                    <a:pt x="1100858" y="81879"/>
                  </a:lnTo>
                  <a:lnTo>
                    <a:pt x="1119893" y="65059"/>
                  </a:lnTo>
                  <a:lnTo>
                    <a:pt x="1205633" y="65059"/>
                  </a:lnTo>
                  <a:lnTo>
                    <a:pt x="12318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74030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251652" y="3855904"/>
            <a:ext cx="586105" cy="1676400"/>
            <a:chOff x="3251652" y="3855904"/>
            <a:chExt cx="586105" cy="1676400"/>
          </a:xfrm>
        </p:grpSpPr>
        <p:sp>
          <p:nvSpPr>
            <p:cNvPr id="11" name="object 11"/>
            <p:cNvSpPr/>
            <p:nvPr/>
          </p:nvSpPr>
          <p:spPr>
            <a:xfrm>
              <a:off x="3468241" y="3855904"/>
              <a:ext cx="152400" cy="1073785"/>
            </a:xfrm>
            <a:custGeom>
              <a:avLst/>
              <a:gdLst/>
              <a:ahLst/>
              <a:cxnLst/>
              <a:rect l="l" t="t" r="r" b="b"/>
              <a:pathLst>
                <a:path w="152400" h="1073785">
                  <a:moveTo>
                    <a:pt x="101600" y="126999"/>
                  </a:moveTo>
                  <a:lnTo>
                    <a:pt x="50800" y="126999"/>
                  </a:lnTo>
                  <a:lnTo>
                    <a:pt x="50798" y="1073685"/>
                  </a:lnTo>
                  <a:lnTo>
                    <a:pt x="101598" y="1073685"/>
                  </a:lnTo>
                  <a:lnTo>
                    <a:pt x="101600" y="126999"/>
                  </a:lnTo>
                  <a:close/>
                </a:path>
                <a:path w="152400" h="1073785">
                  <a:moveTo>
                    <a:pt x="76200" y="0"/>
                  </a:moveTo>
                  <a:lnTo>
                    <a:pt x="0" y="152399"/>
                  </a:lnTo>
                  <a:lnTo>
                    <a:pt x="50799" y="152399"/>
                  </a:lnTo>
                  <a:lnTo>
                    <a:pt x="50800" y="126999"/>
                  </a:lnTo>
                  <a:lnTo>
                    <a:pt x="139700" y="126999"/>
                  </a:lnTo>
                  <a:lnTo>
                    <a:pt x="76200" y="0"/>
                  </a:lnTo>
                  <a:close/>
                </a:path>
                <a:path w="152400" h="1073785">
                  <a:moveTo>
                    <a:pt x="139700" y="126999"/>
                  </a:moveTo>
                  <a:lnTo>
                    <a:pt x="101600" y="126999"/>
                  </a:lnTo>
                  <a:lnTo>
                    <a:pt x="101599" y="152399"/>
                  </a:lnTo>
                  <a:lnTo>
                    <a:pt x="152400" y="152399"/>
                  </a:lnTo>
                  <a:lnTo>
                    <a:pt x="139700" y="1269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58002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052369" y="3811027"/>
            <a:ext cx="1408430" cy="1720850"/>
            <a:chOff x="4052369" y="3811027"/>
            <a:chExt cx="1408430" cy="1720850"/>
          </a:xfrm>
        </p:grpSpPr>
        <p:sp>
          <p:nvSpPr>
            <p:cNvPr id="14" name="object 14"/>
            <p:cNvSpPr/>
            <p:nvPr/>
          </p:nvSpPr>
          <p:spPr>
            <a:xfrm>
              <a:off x="4052369" y="3811027"/>
              <a:ext cx="1133475" cy="1159510"/>
            </a:xfrm>
            <a:custGeom>
              <a:avLst/>
              <a:gdLst/>
              <a:ahLst/>
              <a:cxnLst/>
              <a:rect l="l" t="t" r="r" b="b"/>
              <a:pathLst>
                <a:path w="1133475" h="1159510">
                  <a:moveTo>
                    <a:pt x="124672" y="91258"/>
                  </a:moveTo>
                  <a:lnTo>
                    <a:pt x="88335" y="126759"/>
                  </a:lnTo>
                  <a:lnTo>
                    <a:pt x="1097116" y="1159275"/>
                  </a:lnTo>
                  <a:lnTo>
                    <a:pt x="1133452" y="1123773"/>
                  </a:lnTo>
                  <a:lnTo>
                    <a:pt x="124672" y="91258"/>
                  </a:lnTo>
                  <a:close/>
                </a:path>
                <a:path w="1133475" h="1159510">
                  <a:moveTo>
                    <a:pt x="0" y="0"/>
                  </a:moveTo>
                  <a:lnTo>
                    <a:pt x="51998" y="162260"/>
                  </a:lnTo>
                  <a:lnTo>
                    <a:pt x="88335" y="126759"/>
                  </a:lnTo>
                  <a:lnTo>
                    <a:pt x="70585" y="108591"/>
                  </a:lnTo>
                  <a:lnTo>
                    <a:pt x="106921" y="73089"/>
                  </a:lnTo>
                  <a:lnTo>
                    <a:pt x="143268" y="73089"/>
                  </a:lnTo>
                  <a:lnTo>
                    <a:pt x="161008" y="55758"/>
                  </a:lnTo>
                  <a:lnTo>
                    <a:pt x="0" y="0"/>
                  </a:lnTo>
                  <a:close/>
                </a:path>
                <a:path w="1133475" h="1159510">
                  <a:moveTo>
                    <a:pt x="106921" y="73089"/>
                  </a:moveTo>
                  <a:lnTo>
                    <a:pt x="70585" y="108591"/>
                  </a:lnTo>
                  <a:lnTo>
                    <a:pt x="88335" y="126759"/>
                  </a:lnTo>
                  <a:lnTo>
                    <a:pt x="124672" y="91258"/>
                  </a:lnTo>
                  <a:lnTo>
                    <a:pt x="106921" y="73089"/>
                  </a:lnTo>
                  <a:close/>
                </a:path>
                <a:path w="1133475" h="1159510">
                  <a:moveTo>
                    <a:pt x="143268" y="73089"/>
                  </a:moveTo>
                  <a:lnTo>
                    <a:pt x="106921" y="73089"/>
                  </a:lnTo>
                  <a:lnTo>
                    <a:pt x="124672" y="91258"/>
                  </a:lnTo>
                  <a:lnTo>
                    <a:pt x="143268" y="730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81214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286438" y="0"/>
                  </a:moveTo>
                  <a:lnTo>
                    <a:pt x="239976" y="3749"/>
                  </a:lnTo>
                  <a:lnTo>
                    <a:pt x="195901" y="14602"/>
                  </a:lnTo>
                  <a:lnTo>
                    <a:pt x="154803" y="31971"/>
                  </a:lnTo>
                  <a:lnTo>
                    <a:pt x="117271" y="55266"/>
                  </a:lnTo>
                  <a:lnTo>
                    <a:pt x="83896" y="83896"/>
                  </a:lnTo>
                  <a:lnTo>
                    <a:pt x="55266" y="117271"/>
                  </a:lnTo>
                  <a:lnTo>
                    <a:pt x="31971" y="154803"/>
                  </a:lnTo>
                  <a:lnTo>
                    <a:pt x="14602" y="195901"/>
                  </a:lnTo>
                  <a:lnTo>
                    <a:pt x="3749" y="239976"/>
                  </a:lnTo>
                  <a:lnTo>
                    <a:pt x="0" y="286438"/>
                  </a:lnTo>
                  <a:lnTo>
                    <a:pt x="3749" y="332900"/>
                  </a:lnTo>
                  <a:lnTo>
                    <a:pt x="14602" y="376975"/>
                  </a:lnTo>
                  <a:lnTo>
                    <a:pt x="31971" y="418073"/>
                  </a:lnTo>
                  <a:lnTo>
                    <a:pt x="55266" y="455605"/>
                  </a:lnTo>
                  <a:lnTo>
                    <a:pt x="83896" y="488981"/>
                  </a:lnTo>
                  <a:lnTo>
                    <a:pt x="117271" y="517610"/>
                  </a:lnTo>
                  <a:lnTo>
                    <a:pt x="154803" y="540905"/>
                  </a:lnTo>
                  <a:lnTo>
                    <a:pt x="195901" y="558273"/>
                  </a:lnTo>
                  <a:lnTo>
                    <a:pt x="239976" y="569127"/>
                  </a:lnTo>
                  <a:lnTo>
                    <a:pt x="286438" y="572876"/>
                  </a:lnTo>
                  <a:lnTo>
                    <a:pt x="332900" y="569127"/>
                  </a:lnTo>
                  <a:lnTo>
                    <a:pt x="376975" y="558273"/>
                  </a:lnTo>
                  <a:lnTo>
                    <a:pt x="418073" y="540905"/>
                  </a:lnTo>
                  <a:lnTo>
                    <a:pt x="455605" y="517610"/>
                  </a:lnTo>
                  <a:lnTo>
                    <a:pt x="488981" y="488981"/>
                  </a:lnTo>
                  <a:lnTo>
                    <a:pt x="517611" y="455605"/>
                  </a:lnTo>
                  <a:lnTo>
                    <a:pt x="540906" y="418073"/>
                  </a:lnTo>
                  <a:lnTo>
                    <a:pt x="558275" y="376975"/>
                  </a:lnTo>
                  <a:lnTo>
                    <a:pt x="569128" y="332900"/>
                  </a:lnTo>
                  <a:lnTo>
                    <a:pt x="572877" y="286438"/>
                  </a:lnTo>
                  <a:lnTo>
                    <a:pt x="569128" y="239976"/>
                  </a:lnTo>
                  <a:lnTo>
                    <a:pt x="558275" y="195901"/>
                  </a:lnTo>
                  <a:lnTo>
                    <a:pt x="540906" y="154803"/>
                  </a:lnTo>
                  <a:lnTo>
                    <a:pt x="517611" y="117271"/>
                  </a:lnTo>
                  <a:lnTo>
                    <a:pt x="488981" y="83896"/>
                  </a:lnTo>
                  <a:lnTo>
                    <a:pt x="455605" y="55266"/>
                  </a:lnTo>
                  <a:lnTo>
                    <a:pt x="418073" y="31971"/>
                  </a:lnTo>
                  <a:lnTo>
                    <a:pt x="376975" y="14602"/>
                  </a:lnTo>
                  <a:lnTo>
                    <a:pt x="332900" y="3749"/>
                  </a:lnTo>
                  <a:lnTo>
                    <a:pt x="286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81214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3468241" y="2722510"/>
            <a:ext cx="152400" cy="600710"/>
          </a:xfrm>
          <a:custGeom>
            <a:avLst/>
            <a:gdLst/>
            <a:ahLst/>
            <a:cxnLst/>
            <a:rect l="l" t="t" r="r" b="b"/>
            <a:pathLst>
              <a:path w="152400" h="600710">
                <a:moveTo>
                  <a:pt x="101600" y="127000"/>
                </a:moveTo>
                <a:lnTo>
                  <a:pt x="50800" y="127000"/>
                </a:lnTo>
                <a:lnTo>
                  <a:pt x="50798" y="600637"/>
                </a:lnTo>
                <a:lnTo>
                  <a:pt x="101598" y="600637"/>
                </a:lnTo>
                <a:lnTo>
                  <a:pt x="101600" y="127000"/>
                </a:lnTo>
                <a:close/>
              </a:path>
              <a:path w="152400" h="60071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60071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50376" y="3022829"/>
            <a:ext cx="152400" cy="600710"/>
          </a:xfrm>
          <a:custGeom>
            <a:avLst/>
            <a:gdLst/>
            <a:ahLst/>
            <a:cxnLst/>
            <a:rect l="l" t="t" r="r" b="b"/>
            <a:pathLst>
              <a:path w="152400" h="600710">
                <a:moveTo>
                  <a:pt x="101599" y="127000"/>
                </a:moveTo>
                <a:lnTo>
                  <a:pt x="50800" y="127000"/>
                </a:lnTo>
                <a:lnTo>
                  <a:pt x="50800" y="600637"/>
                </a:lnTo>
                <a:lnTo>
                  <a:pt x="101599" y="600637"/>
                </a:lnTo>
                <a:lnTo>
                  <a:pt x="101599" y="127000"/>
                </a:lnTo>
                <a:close/>
              </a:path>
              <a:path w="152400" h="600710">
                <a:moveTo>
                  <a:pt x="76201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1" y="0"/>
                </a:lnTo>
                <a:close/>
              </a:path>
              <a:path w="152400" h="600710">
                <a:moveTo>
                  <a:pt x="139700" y="127000"/>
                </a:moveTo>
                <a:lnTo>
                  <a:pt x="101599" y="127000"/>
                </a:lnTo>
                <a:lnTo>
                  <a:pt x="101599" y="152400"/>
                </a:lnTo>
                <a:lnTo>
                  <a:pt x="152399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69793" y="3145028"/>
            <a:ext cx="939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du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88502" y="2991625"/>
            <a:ext cx="2971800" cy="871219"/>
            <a:chOff x="8388502" y="2991625"/>
            <a:chExt cx="2971800" cy="871219"/>
          </a:xfrm>
        </p:grpSpPr>
        <p:sp>
          <p:nvSpPr>
            <p:cNvPr id="21" name="object 21"/>
            <p:cNvSpPr/>
            <p:nvPr/>
          </p:nvSpPr>
          <p:spPr>
            <a:xfrm>
              <a:off x="8394852" y="2997975"/>
              <a:ext cx="2959100" cy="858519"/>
            </a:xfrm>
            <a:custGeom>
              <a:avLst/>
              <a:gdLst/>
              <a:ahLst/>
              <a:cxnLst/>
              <a:rect l="l" t="t" r="r" b="b"/>
              <a:pathLst>
                <a:path w="2959100" h="858520">
                  <a:moveTo>
                    <a:pt x="2815953" y="0"/>
                  </a:moveTo>
                  <a:lnTo>
                    <a:pt x="142989" y="0"/>
                  </a:lnTo>
                  <a:lnTo>
                    <a:pt x="97793" y="7289"/>
                  </a:lnTo>
                  <a:lnTo>
                    <a:pt x="58541" y="27588"/>
                  </a:lnTo>
                  <a:lnTo>
                    <a:pt x="27588" y="58542"/>
                  </a:lnTo>
                  <a:lnTo>
                    <a:pt x="7289" y="97794"/>
                  </a:lnTo>
                  <a:lnTo>
                    <a:pt x="0" y="142990"/>
                  </a:lnTo>
                  <a:lnTo>
                    <a:pt x="0" y="714937"/>
                  </a:lnTo>
                  <a:lnTo>
                    <a:pt x="7289" y="760133"/>
                  </a:lnTo>
                  <a:lnTo>
                    <a:pt x="27588" y="799385"/>
                  </a:lnTo>
                  <a:lnTo>
                    <a:pt x="58541" y="830339"/>
                  </a:lnTo>
                  <a:lnTo>
                    <a:pt x="97793" y="850638"/>
                  </a:lnTo>
                  <a:lnTo>
                    <a:pt x="142989" y="857928"/>
                  </a:lnTo>
                  <a:lnTo>
                    <a:pt x="2815953" y="857928"/>
                  </a:lnTo>
                  <a:lnTo>
                    <a:pt x="2861149" y="850638"/>
                  </a:lnTo>
                  <a:lnTo>
                    <a:pt x="2900400" y="830339"/>
                  </a:lnTo>
                  <a:lnTo>
                    <a:pt x="2931353" y="799385"/>
                  </a:lnTo>
                  <a:lnTo>
                    <a:pt x="2951652" y="760133"/>
                  </a:lnTo>
                  <a:lnTo>
                    <a:pt x="2958942" y="714937"/>
                  </a:lnTo>
                  <a:lnTo>
                    <a:pt x="2958942" y="142990"/>
                  </a:lnTo>
                  <a:lnTo>
                    <a:pt x="2951652" y="97794"/>
                  </a:lnTo>
                  <a:lnTo>
                    <a:pt x="2931353" y="58542"/>
                  </a:lnTo>
                  <a:lnTo>
                    <a:pt x="2900400" y="27588"/>
                  </a:lnTo>
                  <a:lnTo>
                    <a:pt x="2861149" y="7289"/>
                  </a:lnTo>
                  <a:lnTo>
                    <a:pt x="281595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94852" y="2997975"/>
              <a:ext cx="2959100" cy="858519"/>
            </a:xfrm>
            <a:custGeom>
              <a:avLst/>
              <a:gdLst/>
              <a:ahLst/>
              <a:cxnLst/>
              <a:rect l="l" t="t" r="r" b="b"/>
              <a:pathLst>
                <a:path w="2959100" h="858520">
                  <a:moveTo>
                    <a:pt x="0" y="142990"/>
                  </a:moveTo>
                  <a:lnTo>
                    <a:pt x="7289" y="97794"/>
                  </a:lnTo>
                  <a:lnTo>
                    <a:pt x="27588" y="58542"/>
                  </a:lnTo>
                  <a:lnTo>
                    <a:pt x="58541" y="27588"/>
                  </a:lnTo>
                  <a:lnTo>
                    <a:pt x="97793" y="7289"/>
                  </a:lnTo>
                  <a:lnTo>
                    <a:pt x="142989" y="0"/>
                  </a:lnTo>
                  <a:lnTo>
                    <a:pt x="2815953" y="0"/>
                  </a:lnTo>
                  <a:lnTo>
                    <a:pt x="2861148" y="7289"/>
                  </a:lnTo>
                  <a:lnTo>
                    <a:pt x="2900400" y="27588"/>
                  </a:lnTo>
                  <a:lnTo>
                    <a:pt x="2931354" y="58542"/>
                  </a:lnTo>
                  <a:lnTo>
                    <a:pt x="2951653" y="97794"/>
                  </a:lnTo>
                  <a:lnTo>
                    <a:pt x="2958943" y="142990"/>
                  </a:lnTo>
                  <a:lnTo>
                    <a:pt x="2958943" y="714937"/>
                  </a:lnTo>
                  <a:lnTo>
                    <a:pt x="2951653" y="760133"/>
                  </a:lnTo>
                  <a:lnTo>
                    <a:pt x="2931354" y="799385"/>
                  </a:lnTo>
                  <a:lnTo>
                    <a:pt x="2900400" y="830339"/>
                  </a:lnTo>
                  <a:lnTo>
                    <a:pt x="2861148" y="850638"/>
                  </a:lnTo>
                  <a:lnTo>
                    <a:pt x="2815953" y="857928"/>
                  </a:lnTo>
                  <a:lnTo>
                    <a:pt x="142989" y="857928"/>
                  </a:lnTo>
                  <a:lnTo>
                    <a:pt x="97793" y="850638"/>
                  </a:lnTo>
                  <a:lnTo>
                    <a:pt x="58541" y="830339"/>
                  </a:lnTo>
                  <a:lnTo>
                    <a:pt x="27588" y="799385"/>
                  </a:lnTo>
                  <a:lnTo>
                    <a:pt x="7289" y="760133"/>
                  </a:lnTo>
                  <a:lnTo>
                    <a:pt x="0" y="714937"/>
                  </a:lnTo>
                  <a:lnTo>
                    <a:pt x="0" y="1429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518916" y="3023108"/>
            <a:ext cx="271081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92455" marR="5080" indent="-58039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-hop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introduces </a:t>
            </a: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Min.</a:t>
            </a:r>
            <a:r>
              <a:rPr dirty="0" sz="24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9018" y="5112003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5856" y="5112003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3310" y="5940850"/>
            <a:ext cx="2080260" cy="462280"/>
          </a:xfrm>
          <a:custGeom>
            <a:avLst/>
            <a:gdLst/>
            <a:ahLst/>
            <a:cxnLst/>
            <a:rect l="l" t="t" r="r" b="b"/>
            <a:pathLst>
              <a:path w="2080259" h="462279">
                <a:moveTo>
                  <a:pt x="2079636" y="0"/>
                </a:moveTo>
                <a:lnTo>
                  <a:pt x="0" y="0"/>
                </a:lnTo>
                <a:lnTo>
                  <a:pt x="0" y="461665"/>
                </a:lnTo>
                <a:lnTo>
                  <a:pt x="2079636" y="461665"/>
                </a:lnTo>
                <a:lnTo>
                  <a:pt x="207963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77781" y="5963773"/>
            <a:ext cx="173101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sz="2400" spc="-5" b="1">
                <a:latin typeface="Calibri"/>
                <a:cs typeface="Calibri"/>
              </a:rPr>
              <a:t>4GPU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6796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TreeGen </a:t>
            </a:r>
            <a:r>
              <a:rPr dirty="0" spc="-35"/>
              <a:t>for </a:t>
            </a:r>
            <a:r>
              <a:rPr dirty="0" spc="-15"/>
              <a:t>NVSwitch</a:t>
            </a:r>
            <a:r>
              <a:rPr dirty="0" spc="10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5515" y="6441620"/>
            <a:ext cx="15557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5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170940"/>
            <a:ext cx="3414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5">
                <a:latin typeface="Calibri"/>
                <a:cs typeface="Calibri"/>
              </a:rPr>
              <a:t>DGX-2 </a:t>
            </a:r>
            <a:r>
              <a:rPr dirty="0" sz="2800" spc="-5">
                <a:solidFill>
                  <a:srgbClr val="4472C4"/>
                </a:solidFill>
                <a:latin typeface="Calibri"/>
                <a:cs typeface="Calibri"/>
              </a:rPr>
              <a:t>single-hop</a:t>
            </a:r>
            <a:r>
              <a:rPr dirty="0" sz="2800" spc="-15">
                <a:solidFill>
                  <a:srgbClr val="4472C4"/>
                </a:solidFill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2320" y="3323149"/>
            <a:ext cx="1189990" cy="452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590"/>
              </a:spcBef>
            </a:pPr>
            <a:r>
              <a:rPr dirty="0" sz="1800" spc="-10">
                <a:latin typeface="Calibri"/>
                <a:cs typeface="Calibri"/>
              </a:rPr>
              <a:t>NVSwitch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958" y="212117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5">
                <a:moveTo>
                  <a:pt x="0" y="286438"/>
                </a:moveTo>
                <a:lnTo>
                  <a:pt x="3748" y="239976"/>
                </a:lnTo>
                <a:lnTo>
                  <a:pt x="14602" y="195901"/>
                </a:lnTo>
                <a:lnTo>
                  <a:pt x="31971" y="154803"/>
                </a:lnTo>
                <a:lnTo>
                  <a:pt x="55266" y="117271"/>
                </a:lnTo>
                <a:lnTo>
                  <a:pt x="83895" y="83895"/>
                </a:lnTo>
                <a:lnTo>
                  <a:pt x="117271" y="55266"/>
                </a:lnTo>
                <a:lnTo>
                  <a:pt x="154803" y="31971"/>
                </a:lnTo>
                <a:lnTo>
                  <a:pt x="195901" y="14602"/>
                </a:lnTo>
                <a:lnTo>
                  <a:pt x="239976" y="3748"/>
                </a:lnTo>
                <a:lnTo>
                  <a:pt x="286438" y="0"/>
                </a:lnTo>
                <a:lnTo>
                  <a:pt x="332900" y="3748"/>
                </a:lnTo>
                <a:lnTo>
                  <a:pt x="376975" y="14602"/>
                </a:lnTo>
                <a:lnTo>
                  <a:pt x="418073" y="31971"/>
                </a:lnTo>
                <a:lnTo>
                  <a:pt x="455605" y="55266"/>
                </a:lnTo>
                <a:lnTo>
                  <a:pt x="488981" y="83895"/>
                </a:lnTo>
                <a:lnTo>
                  <a:pt x="517610" y="117271"/>
                </a:lnTo>
                <a:lnTo>
                  <a:pt x="540905" y="154803"/>
                </a:lnTo>
                <a:lnTo>
                  <a:pt x="558274" y="195901"/>
                </a:lnTo>
                <a:lnTo>
                  <a:pt x="569128" y="239976"/>
                </a:lnTo>
                <a:lnTo>
                  <a:pt x="572877" y="286438"/>
                </a:lnTo>
                <a:lnTo>
                  <a:pt x="569128" y="332900"/>
                </a:lnTo>
                <a:lnTo>
                  <a:pt x="558274" y="376975"/>
                </a:lnTo>
                <a:lnTo>
                  <a:pt x="540905" y="418073"/>
                </a:lnTo>
                <a:lnTo>
                  <a:pt x="517610" y="455605"/>
                </a:lnTo>
                <a:lnTo>
                  <a:pt x="488981" y="488981"/>
                </a:lnTo>
                <a:lnTo>
                  <a:pt x="455605" y="517610"/>
                </a:lnTo>
                <a:lnTo>
                  <a:pt x="418073" y="540905"/>
                </a:lnTo>
                <a:lnTo>
                  <a:pt x="376975" y="558274"/>
                </a:lnTo>
                <a:lnTo>
                  <a:pt x="332900" y="569128"/>
                </a:lnTo>
                <a:lnTo>
                  <a:pt x="286438" y="572877"/>
                </a:lnTo>
                <a:lnTo>
                  <a:pt x="239976" y="569128"/>
                </a:lnTo>
                <a:lnTo>
                  <a:pt x="195901" y="558274"/>
                </a:lnTo>
                <a:lnTo>
                  <a:pt x="154803" y="540905"/>
                </a:lnTo>
                <a:lnTo>
                  <a:pt x="117271" y="517610"/>
                </a:lnTo>
                <a:lnTo>
                  <a:pt x="83895" y="488981"/>
                </a:lnTo>
                <a:lnTo>
                  <a:pt x="55266" y="455605"/>
                </a:lnTo>
                <a:lnTo>
                  <a:pt x="31971" y="418073"/>
                </a:lnTo>
                <a:lnTo>
                  <a:pt x="14602" y="376975"/>
                </a:lnTo>
                <a:lnTo>
                  <a:pt x="3748" y="332900"/>
                </a:lnTo>
                <a:lnTo>
                  <a:pt x="0" y="2864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84646" y="2277364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7680" y="3820925"/>
            <a:ext cx="1404620" cy="1711325"/>
            <a:chOff x="1567680" y="3820925"/>
            <a:chExt cx="1404620" cy="1711325"/>
          </a:xfrm>
        </p:grpSpPr>
        <p:sp>
          <p:nvSpPr>
            <p:cNvPr id="9" name="object 9"/>
            <p:cNvSpPr/>
            <p:nvPr/>
          </p:nvSpPr>
          <p:spPr>
            <a:xfrm>
              <a:off x="1739813" y="3820925"/>
              <a:ext cx="1231900" cy="1092835"/>
            </a:xfrm>
            <a:custGeom>
              <a:avLst/>
              <a:gdLst/>
              <a:ahLst/>
              <a:cxnLst/>
              <a:rect l="l" t="t" r="r" b="b"/>
              <a:pathLst>
                <a:path w="1231900" h="1092835">
                  <a:moveTo>
                    <a:pt x="1100859" y="81880"/>
                  </a:moveTo>
                  <a:lnTo>
                    <a:pt x="0" y="1054651"/>
                  </a:lnTo>
                  <a:lnTo>
                    <a:pt x="33638" y="1092718"/>
                  </a:lnTo>
                  <a:lnTo>
                    <a:pt x="1134497" y="119947"/>
                  </a:lnTo>
                  <a:lnTo>
                    <a:pt x="1100859" y="81880"/>
                  </a:lnTo>
                  <a:close/>
                </a:path>
                <a:path w="1231900" h="1092835">
                  <a:moveTo>
                    <a:pt x="1205634" y="65060"/>
                  </a:moveTo>
                  <a:lnTo>
                    <a:pt x="1119893" y="65060"/>
                  </a:lnTo>
                  <a:lnTo>
                    <a:pt x="1153532" y="103127"/>
                  </a:lnTo>
                  <a:lnTo>
                    <a:pt x="1134497" y="119947"/>
                  </a:lnTo>
                  <a:lnTo>
                    <a:pt x="1168135" y="158015"/>
                  </a:lnTo>
                  <a:lnTo>
                    <a:pt x="1205634" y="65060"/>
                  </a:lnTo>
                  <a:close/>
                </a:path>
                <a:path w="1231900" h="1092835">
                  <a:moveTo>
                    <a:pt x="1119893" y="65060"/>
                  </a:moveTo>
                  <a:lnTo>
                    <a:pt x="1100859" y="81880"/>
                  </a:lnTo>
                  <a:lnTo>
                    <a:pt x="1134497" y="119947"/>
                  </a:lnTo>
                  <a:lnTo>
                    <a:pt x="1153532" y="103127"/>
                  </a:lnTo>
                  <a:lnTo>
                    <a:pt x="1119893" y="65060"/>
                  </a:lnTo>
                  <a:close/>
                </a:path>
                <a:path w="1231900" h="1092835">
                  <a:moveTo>
                    <a:pt x="1231880" y="0"/>
                  </a:moveTo>
                  <a:lnTo>
                    <a:pt x="1067221" y="43813"/>
                  </a:lnTo>
                  <a:lnTo>
                    <a:pt x="1100859" y="81880"/>
                  </a:lnTo>
                  <a:lnTo>
                    <a:pt x="1119893" y="65060"/>
                  </a:lnTo>
                  <a:lnTo>
                    <a:pt x="1205634" y="65060"/>
                  </a:lnTo>
                  <a:lnTo>
                    <a:pt x="12318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74030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251652" y="3855904"/>
            <a:ext cx="586105" cy="1676400"/>
            <a:chOff x="3251652" y="3855904"/>
            <a:chExt cx="586105" cy="1676400"/>
          </a:xfrm>
        </p:grpSpPr>
        <p:sp>
          <p:nvSpPr>
            <p:cNvPr id="12" name="object 12"/>
            <p:cNvSpPr/>
            <p:nvPr/>
          </p:nvSpPr>
          <p:spPr>
            <a:xfrm>
              <a:off x="3385116" y="3855904"/>
              <a:ext cx="152400" cy="1073785"/>
            </a:xfrm>
            <a:custGeom>
              <a:avLst/>
              <a:gdLst/>
              <a:ahLst/>
              <a:cxnLst/>
              <a:rect l="l" t="t" r="r" b="b"/>
              <a:pathLst>
                <a:path w="152400" h="1073785">
                  <a:moveTo>
                    <a:pt x="101600" y="126999"/>
                  </a:moveTo>
                  <a:lnTo>
                    <a:pt x="50800" y="126999"/>
                  </a:lnTo>
                  <a:lnTo>
                    <a:pt x="50800" y="1073685"/>
                  </a:lnTo>
                  <a:lnTo>
                    <a:pt x="101600" y="1073685"/>
                  </a:lnTo>
                  <a:lnTo>
                    <a:pt x="101600" y="126999"/>
                  </a:lnTo>
                  <a:close/>
                </a:path>
                <a:path w="152400" h="1073785">
                  <a:moveTo>
                    <a:pt x="76201" y="0"/>
                  </a:moveTo>
                  <a:lnTo>
                    <a:pt x="0" y="152399"/>
                  </a:lnTo>
                  <a:lnTo>
                    <a:pt x="50800" y="152399"/>
                  </a:lnTo>
                  <a:lnTo>
                    <a:pt x="50800" y="126999"/>
                  </a:lnTo>
                  <a:lnTo>
                    <a:pt x="139700" y="126999"/>
                  </a:lnTo>
                  <a:lnTo>
                    <a:pt x="76201" y="0"/>
                  </a:lnTo>
                  <a:close/>
                </a:path>
                <a:path w="152400" h="1073785">
                  <a:moveTo>
                    <a:pt x="139700" y="126999"/>
                  </a:moveTo>
                  <a:lnTo>
                    <a:pt x="101600" y="126999"/>
                  </a:lnTo>
                  <a:lnTo>
                    <a:pt x="101600" y="152399"/>
                  </a:lnTo>
                  <a:lnTo>
                    <a:pt x="152400" y="152399"/>
                  </a:lnTo>
                  <a:lnTo>
                    <a:pt x="139700" y="1269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8002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883582" y="3847993"/>
            <a:ext cx="1577340" cy="1684020"/>
            <a:chOff x="3883582" y="3847993"/>
            <a:chExt cx="1577340" cy="1684020"/>
          </a:xfrm>
        </p:grpSpPr>
        <p:sp>
          <p:nvSpPr>
            <p:cNvPr id="15" name="object 15"/>
            <p:cNvSpPr/>
            <p:nvPr/>
          </p:nvSpPr>
          <p:spPr>
            <a:xfrm>
              <a:off x="3883582" y="3847993"/>
              <a:ext cx="1076960" cy="1106805"/>
            </a:xfrm>
            <a:custGeom>
              <a:avLst/>
              <a:gdLst/>
              <a:ahLst/>
              <a:cxnLst/>
              <a:rect l="l" t="t" r="r" b="b"/>
              <a:pathLst>
                <a:path w="1076960" h="1106804">
                  <a:moveTo>
                    <a:pt x="124450" y="91557"/>
                  </a:moveTo>
                  <a:lnTo>
                    <a:pt x="88028" y="126970"/>
                  </a:lnTo>
                  <a:lnTo>
                    <a:pt x="1040180" y="1106223"/>
                  </a:lnTo>
                  <a:lnTo>
                    <a:pt x="1076601" y="1070809"/>
                  </a:lnTo>
                  <a:lnTo>
                    <a:pt x="124450" y="91557"/>
                  </a:lnTo>
                  <a:close/>
                </a:path>
                <a:path w="1076960" h="1106804">
                  <a:moveTo>
                    <a:pt x="0" y="0"/>
                  </a:moveTo>
                  <a:lnTo>
                    <a:pt x="51607" y="162383"/>
                  </a:lnTo>
                  <a:lnTo>
                    <a:pt x="88028" y="126970"/>
                  </a:lnTo>
                  <a:lnTo>
                    <a:pt x="70322" y="108760"/>
                  </a:lnTo>
                  <a:lnTo>
                    <a:pt x="106743" y="73346"/>
                  </a:lnTo>
                  <a:lnTo>
                    <a:pt x="143180" y="73346"/>
                  </a:lnTo>
                  <a:lnTo>
                    <a:pt x="160872" y="56144"/>
                  </a:lnTo>
                  <a:lnTo>
                    <a:pt x="0" y="0"/>
                  </a:lnTo>
                  <a:close/>
                </a:path>
                <a:path w="1076960" h="1106804">
                  <a:moveTo>
                    <a:pt x="106743" y="73346"/>
                  </a:moveTo>
                  <a:lnTo>
                    <a:pt x="70322" y="108760"/>
                  </a:lnTo>
                  <a:lnTo>
                    <a:pt x="88028" y="126970"/>
                  </a:lnTo>
                  <a:lnTo>
                    <a:pt x="124450" y="91557"/>
                  </a:lnTo>
                  <a:lnTo>
                    <a:pt x="106743" y="73346"/>
                  </a:lnTo>
                  <a:close/>
                </a:path>
                <a:path w="1076960" h="1106804">
                  <a:moveTo>
                    <a:pt x="143180" y="73346"/>
                  </a:moveTo>
                  <a:lnTo>
                    <a:pt x="106743" y="73346"/>
                  </a:lnTo>
                  <a:lnTo>
                    <a:pt x="124450" y="91557"/>
                  </a:lnTo>
                  <a:lnTo>
                    <a:pt x="143180" y="733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81214" y="495255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438"/>
                  </a:moveTo>
                  <a:lnTo>
                    <a:pt x="3748" y="239976"/>
                  </a:lnTo>
                  <a:lnTo>
                    <a:pt x="14602" y="195901"/>
                  </a:lnTo>
                  <a:lnTo>
                    <a:pt x="31971" y="154803"/>
                  </a:lnTo>
                  <a:lnTo>
                    <a:pt x="55266" y="117271"/>
                  </a:lnTo>
                  <a:lnTo>
                    <a:pt x="83895" y="83895"/>
                  </a:lnTo>
                  <a:lnTo>
                    <a:pt x="117271" y="55266"/>
                  </a:lnTo>
                  <a:lnTo>
                    <a:pt x="154803" y="31971"/>
                  </a:lnTo>
                  <a:lnTo>
                    <a:pt x="195901" y="14602"/>
                  </a:lnTo>
                  <a:lnTo>
                    <a:pt x="239976" y="3748"/>
                  </a:lnTo>
                  <a:lnTo>
                    <a:pt x="286438" y="0"/>
                  </a:lnTo>
                  <a:lnTo>
                    <a:pt x="332900" y="3748"/>
                  </a:lnTo>
                  <a:lnTo>
                    <a:pt x="376975" y="14602"/>
                  </a:lnTo>
                  <a:lnTo>
                    <a:pt x="418073" y="31971"/>
                  </a:lnTo>
                  <a:lnTo>
                    <a:pt x="455605" y="55266"/>
                  </a:lnTo>
                  <a:lnTo>
                    <a:pt x="488981" y="83895"/>
                  </a:lnTo>
                  <a:lnTo>
                    <a:pt x="517610" y="117271"/>
                  </a:lnTo>
                  <a:lnTo>
                    <a:pt x="540905" y="154803"/>
                  </a:lnTo>
                  <a:lnTo>
                    <a:pt x="558274" y="195901"/>
                  </a:lnTo>
                  <a:lnTo>
                    <a:pt x="569128" y="239976"/>
                  </a:lnTo>
                  <a:lnTo>
                    <a:pt x="572877" y="286438"/>
                  </a:lnTo>
                  <a:lnTo>
                    <a:pt x="569128" y="332900"/>
                  </a:lnTo>
                  <a:lnTo>
                    <a:pt x="558274" y="376975"/>
                  </a:lnTo>
                  <a:lnTo>
                    <a:pt x="540905" y="418073"/>
                  </a:lnTo>
                  <a:lnTo>
                    <a:pt x="517610" y="455605"/>
                  </a:lnTo>
                  <a:lnTo>
                    <a:pt x="488981" y="488981"/>
                  </a:lnTo>
                  <a:lnTo>
                    <a:pt x="455605" y="517610"/>
                  </a:lnTo>
                  <a:lnTo>
                    <a:pt x="418073" y="540905"/>
                  </a:lnTo>
                  <a:lnTo>
                    <a:pt x="376975" y="558274"/>
                  </a:lnTo>
                  <a:lnTo>
                    <a:pt x="332900" y="569128"/>
                  </a:lnTo>
                  <a:lnTo>
                    <a:pt x="286438" y="572877"/>
                  </a:lnTo>
                  <a:lnTo>
                    <a:pt x="239976" y="569128"/>
                  </a:lnTo>
                  <a:lnTo>
                    <a:pt x="195901" y="558274"/>
                  </a:lnTo>
                  <a:lnTo>
                    <a:pt x="154803" y="540905"/>
                  </a:lnTo>
                  <a:lnTo>
                    <a:pt x="117271" y="517610"/>
                  </a:lnTo>
                  <a:lnTo>
                    <a:pt x="83895" y="488981"/>
                  </a:lnTo>
                  <a:lnTo>
                    <a:pt x="55266" y="455605"/>
                  </a:lnTo>
                  <a:lnTo>
                    <a:pt x="31971" y="418073"/>
                  </a:lnTo>
                  <a:lnTo>
                    <a:pt x="14602" y="376975"/>
                  </a:lnTo>
                  <a:lnTo>
                    <a:pt x="3748" y="332900"/>
                  </a:lnTo>
                  <a:lnTo>
                    <a:pt x="0" y="2864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385116" y="2722510"/>
            <a:ext cx="330200" cy="616585"/>
            <a:chOff x="3385116" y="2722510"/>
            <a:chExt cx="330200" cy="616585"/>
          </a:xfrm>
        </p:grpSpPr>
        <p:sp>
          <p:nvSpPr>
            <p:cNvPr id="18" name="object 18"/>
            <p:cNvSpPr/>
            <p:nvPr/>
          </p:nvSpPr>
          <p:spPr>
            <a:xfrm>
              <a:off x="3385116" y="2722510"/>
              <a:ext cx="152400" cy="600710"/>
            </a:xfrm>
            <a:custGeom>
              <a:avLst/>
              <a:gdLst/>
              <a:ahLst/>
              <a:cxnLst/>
              <a:rect l="l" t="t" r="r" b="b"/>
              <a:pathLst>
                <a:path w="152400" h="600710">
                  <a:moveTo>
                    <a:pt x="101600" y="127000"/>
                  </a:moveTo>
                  <a:lnTo>
                    <a:pt x="50800" y="127000"/>
                  </a:lnTo>
                  <a:lnTo>
                    <a:pt x="50800" y="600637"/>
                  </a:lnTo>
                  <a:lnTo>
                    <a:pt x="101600" y="600637"/>
                  </a:lnTo>
                  <a:lnTo>
                    <a:pt x="101600" y="127000"/>
                  </a:lnTo>
                  <a:close/>
                </a:path>
                <a:path w="152400" h="600710">
                  <a:moveTo>
                    <a:pt x="76201" y="0"/>
                  </a:moveTo>
                  <a:lnTo>
                    <a:pt x="0" y="152400"/>
                  </a:lnTo>
                  <a:lnTo>
                    <a:pt x="50800" y="152400"/>
                  </a:lnTo>
                  <a:lnTo>
                    <a:pt x="50800" y="127000"/>
                  </a:lnTo>
                  <a:lnTo>
                    <a:pt x="139700" y="127000"/>
                  </a:lnTo>
                  <a:lnTo>
                    <a:pt x="76201" y="0"/>
                  </a:lnTo>
                  <a:close/>
                </a:path>
                <a:path w="152400" h="600710">
                  <a:moveTo>
                    <a:pt x="139700" y="127000"/>
                  </a:moveTo>
                  <a:lnTo>
                    <a:pt x="101600" y="127000"/>
                  </a:lnTo>
                  <a:lnTo>
                    <a:pt x="101600" y="152400"/>
                  </a:lnTo>
                  <a:lnTo>
                    <a:pt x="152400" y="152400"/>
                  </a:lnTo>
                  <a:lnTo>
                    <a:pt x="139700" y="1270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62550" y="2740220"/>
              <a:ext cx="152400" cy="598805"/>
            </a:xfrm>
            <a:custGeom>
              <a:avLst/>
              <a:gdLst/>
              <a:ahLst/>
              <a:cxnLst/>
              <a:rect l="l" t="t" r="r" b="b"/>
              <a:pathLst>
                <a:path w="152400" h="598804">
                  <a:moveTo>
                    <a:pt x="50800" y="445886"/>
                  </a:moveTo>
                  <a:lnTo>
                    <a:pt x="0" y="445886"/>
                  </a:lnTo>
                  <a:lnTo>
                    <a:pt x="76200" y="598286"/>
                  </a:lnTo>
                  <a:lnTo>
                    <a:pt x="139700" y="471286"/>
                  </a:lnTo>
                  <a:lnTo>
                    <a:pt x="50800" y="471286"/>
                  </a:lnTo>
                  <a:lnTo>
                    <a:pt x="50800" y="445886"/>
                  </a:lnTo>
                  <a:close/>
                </a:path>
                <a:path w="152400" h="598804">
                  <a:moveTo>
                    <a:pt x="101600" y="0"/>
                  </a:moveTo>
                  <a:lnTo>
                    <a:pt x="50800" y="0"/>
                  </a:lnTo>
                  <a:lnTo>
                    <a:pt x="50800" y="471286"/>
                  </a:lnTo>
                  <a:lnTo>
                    <a:pt x="101600" y="471286"/>
                  </a:lnTo>
                  <a:lnTo>
                    <a:pt x="101600" y="0"/>
                  </a:lnTo>
                  <a:close/>
                </a:path>
                <a:path w="152400" h="598804">
                  <a:moveTo>
                    <a:pt x="152400" y="445886"/>
                  </a:moveTo>
                  <a:lnTo>
                    <a:pt x="101600" y="445886"/>
                  </a:lnTo>
                  <a:lnTo>
                    <a:pt x="101600" y="471286"/>
                  </a:lnTo>
                  <a:lnTo>
                    <a:pt x="139700" y="471286"/>
                  </a:lnTo>
                  <a:lnTo>
                    <a:pt x="152400" y="44588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6450376" y="3022829"/>
            <a:ext cx="152400" cy="600710"/>
          </a:xfrm>
          <a:custGeom>
            <a:avLst/>
            <a:gdLst/>
            <a:ahLst/>
            <a:cxnLst/>
            <a:rect l="l" t="t" r="r" b="b"/>
            <a:pathLst>
              <a:path w="152400" h="600710">
                <a:moveTo>
                  <a:pt x="101599" y="127000"/>
                </a:moveTo>
                <a:lnTo>
                  <a:pt x="50800" y="127000"/>
                </a:lnTo>
                <a:lnTo>
                  <a:pt x="50800" y="600637"/>
                </a:lnTo>
                <a:lnTo>
                  <a:pt x="101599" y="600637"/>
                </a:lnTo>
                <a:lnTo>
                  <a:pt x="101599" y="127000"/>
                </a:lnTo>
                <a:close/>
              </a:path>
              <a:path w="152400" h="600710">
                <a:moveTo>
                  <a:pt x="76201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1" y="0"/>
                </a:lnTo>
                <a:close/>
              </a:path>
              <a:path w="152400" h="600710">
                <a:moveTo>
                  <a:pt x="139700" y="127000"/>
                </a:moveTo>
                <a:lnTo>
                  <a:pt x="101599" y="127000"/>
                </a:lnTo>
                <a:lnTo>
                  <a:pt x="101599" y="152400"/>
                </a:lnTo>
                <a:lnTo>
                  <a:pt x="152399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69793" y="3145028"/>
            <a:ext cx="939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du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88502" y="2991625"/>
            <a:ext cx="2971800" cy="871219"/>
            <a:chOff x="8388502" y="2991625"/>
            <a:chExt cx="2971800" cy="871219"/>
          </a:xfrm>
        </p:grpSpPr>
        <p:sp>
          <p:nvSpPr>
            <p:cNvPr id="23" name="object 23"/>
            <p:cNvSpPr/>
            <p:nvPr/>
          </p:nvSpPr>
          <p:spPr>
            <a:xfrm>
              <a:off x="8394852" y="2997975"/>
              <a:ext cx="2959100" cy="858519"/>
            </a:xfrm>
            <a:custGeom>
              <a:avLst/>
              <a:gdLst/>
              <a:ahLst/>
              <a:cxnLst/>
              <a:rect l="l" t="t" r="r" b="b"/>
              <a:pathLst>
                <a:path w="2959100" h="858520">
                  <a:moveTo>
                    <a:pt x="2815953" y="0"/>
                  </a:moveTo>
                  <a:lnTo>
                    <a:pt x="142989" y="0"/>
                  </a:lnTo>
                  <a:lnTo>
                    <a:pt x="97793" y="7289"/>
                  </a:lnTo>
                  <a:lnTo>
                    <a:pt x="58541" y="27588"/>
                  </a:lnTo>
                  <a:lnTo>
                    <a:pt x="27588" y="58542"/>
                  </a:lnTo>
                  <a:lnTo>
                    <a:pt x="7289" y="97794"/>
                  </a:lnTo>
                  <a:lnTo>
                    <a:pt x="0" y="142990"/>
                  </a:lnTo>
                  <a:lnTo>
                    <a:pt x="0" y="714937"/>
                  </a:lnTo>
                  <a:lnTo>
                    <a:pt x="7289" y="760133"/>
                  </a:lnTo>
                  <a:lnTo>
                    <a:pt x="27588" y="799385"/>
                  </a:lnTo>
                  <a:lnTo>
                    <a:pt x="58541" y="830339"/>
                  </a:lnTo>
                  <a:lnTo>
                    <a:pt x="97793" y="850638"/>
                  </a:lnTo>
                  <a:lnTo>
                    <a:pt x="142989" y="857928"/>
                  </a:lnTo>
                  <a:lnTo>
                    <a:pt x="2815953" y="857928"/>
                  </a:lnTo>
                  <a:lnTo>
                    <a:pt x="2861149" y="850638"/>
                  </a:lnTo>
                  <a:lnTo>
                    <a:pt x="2900400" y="830339"/>
                  </a:lnTo>
                  <a:lnTo>
                    <a:pt x="2931353" y="799385"/>
                  </a:lnTo>
                  <a:lnTo>
                    <a:pt x="2951652" y="760133"/>
                  </a:lnTo>
                  <a:lnTo>
                    <a:pt x="2958942" y="714937"/>
                  </a:lnTo>
                  <a:lnTo>
                    <a:pt x="2958942" y="142990"/>
                  </a:lnTo>
                  <a:lnTo>
                    <a:pt x="2951652" y="97794"/>
                  </a:lnTo>
                  <a:lnTo>
                    <a:pt x="2931353" y="58542"/>
                  </a:lnTo>
                  <a:lnTo>
                    <a:pt x="2900400" y="27588"/>
                  </a:lnTo>
                  <a:lnTo>
                    <a:pt x="2861149" y="7289"/>
                  </a:lnTo>
                  <a:lnTo>
                    <a:pt x="281595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94852" y="2997975"/>
              <a:ext cx="2959100" cy="858519"/>
            </a:xfrm>
            <a:custGeom>
              <a:avLst/>
              <a:gdLst/>
              <a:ahLst/>
              <a:cxnLst/>
              <a:rect l="l" t="t" r="r" b="b"/>
              <a:pathLst>
                <a:path w="2959100" h="858520">
                  <a:moveTo>
                    <a:pt x="0" y="142990"/>
                  </a:moveTo>
                  <a:lnTo>
                    <a:pt x="7289" y="97794"/>
                  </a:lnTo>
                  <a:lnTo>
                    <a:pt x="27588" y="58542"/>
                  </a:lnTo>
                  <a:lnTo>
                    <a:pt x="58541" y="27588"/>
                  </a:lnTo>
                  <a:lnTo>
                    <a:pt x="97793" y="7289"/>
                  </a:lnTo>
                  <a:lnTo>
                    <a:pt x="142989" y="0"/>
                  </a:lnTo>
                  <a:lnTo>
                    <a:pt x="2815953" y="0"/>
                  </a:lnTo>
                  <a:lnTo>
                    <a:pt x="2861148" y="7289"/>
                  </a:lnTo>
                  <a:lnTo>
                    <a:pt x="2900400" y="27588"/>
                  </a:lnTo>
                  <a:lnTo>
                    <a:pt x="2931354" y="58542"/>
                  </a:lnTo>
                  <a:lnTo>
                    <a:pt x="2951653" y="97794"/>
                  </a:lnTo>
                  <a:lnTo>
                    <a:pt x="2958943" y="142990"/>
                  </a:lnTo>
                  <a:lnTo>
                    <a:pt x="2958943" y="714937"/>
                  </a:lnTo>
                  <a:lnTo>
                    <a:pt x="2951653" y="760133"/>
                  </a:lnTo>
                  <a:lnTo>
                    <a:pt x="2931354" y="799385"/>
                  </a:lnTo>
                  <a:lnTo>
                    <a:pt x="2900400" y="830339"/>
                  </a:lnTo>
                  <a:lnTo>
                    <a:pt x="2861148" y="850638"/>
                  </a:lnTo>
                  <a:lnTo>
                    <a:pt x="2815953" y="857928"/>
                  </a:lnTo>
                  <a:lnTo>
                    <a:pt x="142989" y="857928"/>
                  </a:lnTo>
                  <a:lnTo>
                    <a:pt x="97793" y="850638"/>
                  </a:lnTo>
                  <a:lnTo>
                    <a:pt x="58541" y="830339"/>
                  </a:lnTo>
                  <a:lnTo>
                    <a:pt x="27588" y="799385"/>
                  </a:lnTo>
                  <a:lnTo>
                    <a:pt x="7289" y="760133"/>
                  </a:lnTo>
                  <a:lnTo>
                    <a:pt x="0" y="714937"/>
                  </a:lnTo>
                  <a:lnTo>
                    <a:pt x="0" y="1429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518916" y="3023108"/>
            <a:ext cx="271081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92455" marR="5080" indent="-58039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-hop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introduces </a:t>
            </a: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Min.</a:t>
            </a:r>
            <a:r>
              <a:rPr dirty="0" sz="24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9718" y="5108955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9018" y="5112003"/>
            <a:ext cx="492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Calibri"/>
                <a:cs typeface="Calibri"/>
              </a:rPr>
              <a:t>G</a:t>
            </a:r>
            <a:r>
              <a:rPr dirty="0" sz="1600" spc="-5" i="1">
                <a:latin typeface="Calibri"/>
                <a:cs typeface="Calibri"/>
              </a:rPr>
              <a:t>PU</a:t>
            </a:r>
            <a:r>
              <a:rPr dirty="0" sz="1600" i="1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5856" y="5112003"/>
            <a:ext cx="5384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Calibri"/>
                <a:cs typeface="Calibri"/>
              </a:rPr>
              <a:t>GPU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2252" y="6015979"/>
            <a:ext cx="4267835" cy="46228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429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270"/>
              </a:spcBef>
            </a:pPr>
            <a:r>
              <a:rPr dirty="0" sz="2400" spc="-10" b="1">
                <a:latin typeface="Calibri"/>
                <a:cs typeface="Calibri"/>
              </a:rPr>
              <a:t>AllReduce </a:t>
            </a:r>
            <a:r>
              <a:rPr dirty="0" baseline="1182" sz="3525" spc="67">
                <a:latin typeface="Wingdings"/>
                <a:cs typeface="Wingdings"/>
              </a:rPr>
              <a:t></a:t>
            </a:r>
            <a:r>
              <a:rPr dirty="0" baseline="1182" sz="3525" spc="67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Reduce,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Broadcast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7176" y="5796669"/>
            <a:ext cx="7367905" cy="831215"/>
          </a:xfrm>
          <a:custGeom>
            <a:avLst/>
            <a:gdLst/>
            <a:ahLst/>
            <a:cxnLst/>
            <a:rect l="l" t="t" r="r" b="b"/>
            <a:pathLst>
              <a:path w="7367905" h="831215">
                <a:moveTo>
                  <a:pt x="7367767" y="0"/>
                </a:moveTo>
                <a:lnTo>
                  <a:pt x="0" y="0"/>
                </a:lnTo>
                <a:lnTo>
                  <a:pt x="0" y="830997"/>
                </a:lnTo>
                <a:lnTo>
                  <a:pt x="7367767" y="830997"/>
                </a:lnTo>
                <a:lnTo>
                  <a:pt x="736776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970848" y="5802883"/>
            <a:ext cx="6941184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For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GPUs,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N </a:t>
            </a:r>
            <a:r>
              <a:rPr dirty="0" sz="2400" spc="-5" b="1">
                <a:latin typeface="Calibri"/>
                <a:cs typeface="Calibri"/>
              </a:rPr>
              <a:t>1-hop trees, with </a:t>
            </a:r>
            <a:r>
              <a:rPr dirty="0" sz="2400" b="1">
                <a:latin typeface="Calibri"/>
                <a:cs typeface="Calibri"/>
              </a:rPr>
              <a:t>each </a:t>
            </a:r>
            <a:r>
              <a:rPr dirty="0" sz="2400" spc="-10" b="1">
                <a:latin typeface="Calibri"/>
                <a:cs typeface="Calibri"/>
              </a:rPr>
              <a:t>tree </a:t>
            </a:r>
            <a:r>
              <a:rPr dirty="0" sz="2400" spc="-5" b="1">
                <a:latin typeface="Calibri"/>
                <a:cs typeface="Calibri"/>
              </a:rPr>
              <a:t>responsible </a:t>
            </a:r>
            <a:r>
              <a:rPr dirty="0" sz="2400" spc="-15" b="1">
                <a:latin typeface="Calibri"/>
                <a:cs typeface="Calibri"/>
              </a:rPr>
              <a:t>for </a:t>
            </a:r>
            <a:r>
              <a:rPr dirty="0" sz="2400" b="1">
                <a:latin typeface="Calibri"/>
                <a:cs typeface="Calibri"/>
              </a:rPr>
              <a:t>1/N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4202" y="4339844"/>
            <a:ext cx="1249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Broadcast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50376" y="4332373"/>
            <a:ext cx="152400" cy="598805"/>
          </a:xfrm>
          <a:custGeom>
            <a:avLst/>
            <a:gdLst/>
            <a:ahLst/>
            <a:cxnLst/>
            <a:rect l="l" t="t" r="r" b="b"/>
            <a:pathLst>
              <a:path w="152400" h="598804">
                <a:moveTo>
                  <a:pt x="50800" y="445886"/>
                </a:moveTo>
                <a:lnTo>
                  <a:pt x="0" y="445886"/>
                </a:lnTo>
                <a:lnTo>
                  <a:pt x="76201" y="598285"/>
                </a:lnTo>
                <a:lnTo>
                  <a:pt x="139700" y="471285"/>
                </a:lnTo>
                <a:lnTo>
                  <a:pt x="50800" y="471285"/>
                </a:lnTo>
                <a:lnTo>
                  <a:pt x="50800" y="445886"/>
                </a:lnTo>
                <a:close/>
              </a:path>
              <a:path w="152400" h="598804">
                <a:moveTo>
                  <a:pt x="101599" y="445885"/>
                </a:moveTo>
                <a:lnTo>
                  <a:pt x="50800" y="445886"/>
                </a:lnTo>
                <a:lnTo>
                  <a:pt x="50800" y="471285"/>
                </a:lnTo>
                <a:lnTo>
                  <a:pt x="101599" y="471285"/>
                </a:lnTo>
                <a:lnTo>
                  <a:pt x="101599" y="445885"/>
                </a:lnTo>
                <a:close/>
              </a:path>
              <a:path w="152400" h="598804">
                <a:moveTo>
                  <a:pt x="152399" y="445885"/>
                </a:moveTo>
                <a:lnTo>
                  <a:pt x="101599" y="445885"/>
                </a:lnTo>
                <a:lnTo>
                  <a:pt x="101599" y="471285"/>
                </a:lnTo>
                <a:lnTo>
                  <a:pt x="139700" y="471285"/>
                </a:lnTo>
                <a:lnTo>
                  <a:pt x="152399" y="445885"/>
                </a:lnTo>
                <a:close/>
              </a:path>
              <a:path w="152400" h="598804">
                <a:moveTo>
                  <a:pt x="101599" y="0"/>
                </a:moveTo>
                <a:lnTo>
                  <a:pt x="50800" y="0"/>
                </a:lnTo>
                <a:lnTo>
                  <a:pt x="50800" y="445886"/>
                </a:lnTo>
                <a:lnTo>
                  <a:pt x="101599" y="445885"/>
                </a:lnTo>
                <a:lnTo>
                  <a:pt x="10159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68850" y="3989544"/>
            <a:ext cx="1033780" cy="989965"/>
          </a:xfrm>
          <a:custGeom>
            <a:avLst/>
            <a:gdLst/>
            <a:ahLst/>
            <a:cxnLst/>
            <a:rect l="l" t="t" r="r" b="b"/>
            <a:pathLst>
              <a:path w="1033780" h="989964">
                <a:moveTo>
                  <a:pt x="57494" y="829443"/>
                </a:moveTo>
                <a:lnTo>
                  <a:pt x="0" y="989839"/>
                </a:lnTo>
                <a:lnTo>
                  <a:pt x="162812" y="939598"/>
                </a:lnTo>
                <a:lnTo>
                  <a:pt x="144488" y="920432"/>
                </a:lnTo>
                <a:lnTo>
                  <a:pt x="109348" y="920432"/>
                </a:lnTo>
                <a:lnTo>
                  <a:pt x="74241" y="883714"/>
                </a:lnTo>
                <a:lnTo>
                  <a:pt x="92600" y="866161"/>
                </a:lnTo>
                <a:lnTo>
                  <a:pt x="57494" y="829443"/>
                </a:lnTo>
                <a:close/>
              </a:path>
              <a:path w="1033780" h="989964">
                <a:moveTo>
                  <a:pt x="92600" y="866161"/>
                </a:moveTo>
                <a:lnTo>
                  <a:pt x="74241" y="883714"/>
                </a:lnTo>
                <a:lnTo>
                  <a:pt x="109348" y="920432"/>
                </a:lnTo>
                <a:lnTo>
                  <a:pt x="127706" y="902880"/>
                </a:lnTo>
                <a:lnTo>
                  <a:pt x="92600" y="866161"/>
                </a:lnTo>
                <a:close/>
              </a:path>
              <a:path w="1033780" h="989964">
                <a:moveTo>
                  <a:pt x="127706" y="902880"/>
                </a:moveTo>
                <a:lnTo>
                  <a:pt x="109348" y="920432"/>
                </a:lnTo>
                <a:lnTo>
                  <a:pt x="144488" y="920432"/>
                </a:lnTo>
                <a:lnTo>
                  <a:pt x="127706" y="902880"/>
                </a:lnTo>
                <a:close/>
              </a:path>
              <a:path w="1033780" h="989964">
                <a:moveTo>
                  <a:pt x="998534" y="0"/>
                </a:moveTo>
                <a:lnTo>
                  <a:pt x="92600" y="866161"/>
                </a:lnTo>
                <a:lnTo>
                  <a:pt x="127706" y="902880"/>
                </a:lnTo>
                <a:lnTo>
                  <a:pt x="1033640" y="36718"/>
                </a:lnTo>
                <a:lnTo>
                  <a:pt x="99853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47286" y="3947712"/>
            <a:ext cx="152400" cy="982344"/>
          </a:xfrm>
          <a:custGeom>
            <a:avLst/>
            <a:gdLst/>
            <a:ahLst/>
            <a:cxnLst/>
            <a:rect l="l" t="t" r="r" b="b"/>
            <a:pathLst>
              <a:path w="152400" h="982345">
                <a:moveTo>
                  <a:pt x="50800" y="829477"/>
                </a:moveTo>
                <a:lnTo>
                  <a:pt x="0" y="829477"/>
                </a:lnTo>
                <a:lnTo>
                  <a:pt x="76200" y="981877"/>
                </a:lnTo>
                <a:lnTo>
                  <a:pt x="139700" y="854877"/>
                </a:lnTo>
                <a:lnTo>
                  <a:pt x="50800" y="854877"/>
                </a:lnTo>
                <a:lnTo>
                  <a:pt x="50800" y="829477"/>
                </a:lnTo>
                <a:close/>
              </a:path>
              <a:path w="152400" h="982345">
                <a:moveTo>
                  <a:pt x="101600" y="0"/>
                </a:moveTo>
                <a:lnTo>
                  <a:pt x="50800" y="0"/>
                </a:lnTo>
                <a:lnTo>
                  <a:pt x="50800" y="854877"/>
                </a:lnTo>
                <a:lnTo>
                  <a:pt x="101600" y="854877"/>
                </a:lnTo>
                <a:lnTo>
                  <a:pt x="101600" y="0"/>
                </a:lnTo>
                <a:close/>
              </a:path>
              <a:path w="152400" h="982345">
                <a:moveTo>
                  <a:pt x="152400" y="829477"/>
                </a:moveTo>
                <a:lnTo>
                  <a:pt x="101600" y="829477"/>
                </a:lnTo>
                <a:lnTo>
                  <a:pt x="101600" y="854877"/>
                </a:lnTo>
                <a:lnTo>
                  <a:pt x="139700" y="854877"/>
                </a:lnTo>
                <a:lnTo>
                  <a:pt x="152400" y="82947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4528" y="3829692"/>
            <a:ext cx="1063625" cy="1024890"/>
          </a:xfrm>
          <a:custGeom>
            <a:avLst/>
            <a:gdLst/>
            <a:ahLst/>
            <a:cxnLst/>
            <a:rect l="l" t="t" r="r" b="b"/>
            <a:pathLst>
              <a:path w="1063625" h="1024889">
                <a:moveTo>
                  <a:pt x="935709" y="937233"/>
                </a:moveTo>
                <a:lnTo>
                  <a:pt x="900480" y="973833"/>
                </a:lnTo>
                <a:lnTo>
                  <a:pt x="1063124" y="1024618"/>
                </a:lnTo>
                <a:lnTo>
                  <a:pt x="1038377" y="954846"/>
                </a:lnTo>
                <a:lnTo>
                  <a:pt x="954008" y="954846"/>
                </a:lnTo>
                <a:lnTo>
                  <a:pt x="935709" y="937233"/>
                </a:lnTo>
                <a:close/>
              </a:path>
              <a:path w="1063625" h="1024889">
                <a:moveTo>
                  <a:pt x="970937" y="900632"/>
                </a:moveTo>
                <a:lnTo>
                  <a:pt x="935709" y="937233"/>
                </a:lnTo>
                <a:lnTo>
                  <a:pt x="954008" y="954846"/>
                </a:lnTo>
                <a:lnTo>
                  <a:pt x="989237" y="918246"/>
                </a:lnTo>
                <a:lnTo>
                  <a:pt x="970937" y="900632"/>
                </a:lnTo>
                <a:close/>
              </a:path>
              <a:path w="1063625" h="1024889">
                <a:moveTo>
                  <a:pt x="1006166" y="864031"/>
                </a:moveTo>
                <a:lnTo>
                  <a:pt x="970937" y="900632"/>
                </a:lnTo>
                <a:lnTo>
                  <a:pt x="989237" y="918246"/>
                </a:lnTo>
                <a:lnTo>
                  <a:pt x="954008" y="954846"/>
                </a:lnTo>
                <a:lnTo>
                  <a:pt x="1038377" y="954846"/>
                </a:lnTo>
                <a:lnTo>
                  <a:pt x="1006166" y="864031"/>
                </a:lnTo>
                <a:close/>
              </a:path>
              <a:path w="1063625" h="1024889">
                <a:moveTo>
                  <a:pt x="35228" y="0"/>
                </a:moveTo>
                <a:lnTo>
                  <a:pt x="0" y="36600"/>
                </a:lnTo>
                <a:lnTo>
                  <a:pt x="935709" y="937233"/>
                </a:lnTo>
                <a:lnTo>
                  <a:pt x="970937" y="900632"/>
                </a:lnTo>
                <a:lnTo>
                  <a:pt x="3522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22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Blink</a:t>
            </a:r>
            <a:r>
              <a:rPr dirty="0" spc="-80"/>
              <a:t> </a:t>
            </a:r>
            <a:r>
              <a:rPr dirty="0" spc="-1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44" y="2187943"/>
            <a:ext cx="12005310" cy="2701925"/>
            <a:chOff x="66744" y="2187943"/>
            <a:chExt cx="12005310" cy="2701925"/>
          </a:xfrm>
        </p:grpSpPr>
        <p:sp>
          <p:nvSpPr>
            <p:cNvPr id="4" name="object 4"/>
            <p:cNvSpPr/>
            <p:nvPr/>
          </p:nvSpPr>
          <p:spPr>
            <a:xfrm>
              <a:off x="66744" y="2344306"/>
              <a:ext cx="12005115" cy="2545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76567" y="3669286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 h="0">
                  <a:moveTo>
                    <a:pt x="0" y="0"/>
                  </a:moveTo>
                  <a:lnTo>
                    <a:pt x="1858297" y="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567" y="2197468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 h="0">
                  <a:moveTo>
                    <a:pt x="0" y="0"/>
                  </a:moveTo>
                  <a:lnTo>
                    <a:pt x="1858297" y="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34864" y="2197468"/>
              <a:ext cx="0" cy="1471930"/>
            </a:xfrm>
            <a:custGeom>
              <a:avLst/>
              <a:gdLst/>
              <a:ahLst/>
              <a:cxnLst/>
              <a:rect l="l" t="t" r="r" b="b"/>
              <a:pathLst>
                <a:path w="0" h="1471929">
                  <a:moveTo>
                    <a:pt x="0" y="0"/>
                  </a:moveTo>
                  <a:lnTo>
                    <a:pt x="1" y="14718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567" y="2197468"/>
              <a:ext cx="0" cy="1471930"/>
            </a:xfrm>
            <a:custGeom>
              <a:avLst/>
              <a:gdLst/>
              <a:ahLst/>
              <a:cxnLst/>
              <a:rect l="l" t="t" r="r" b="b"/>
              <a:pathLst>
                <a:path w="0" h="1471929">
                  <a:moveTo>
                    <a:pt x="0" y="0"/>
                  </a:moveTo>
                  <a:lnTo>
                    <a:pt x="1" y="14718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050036"/>
            <a:ext cx="10420985" cy="13658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5" name="object 5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063" y="4877436"/>
            <a:ext cx="5075555" cy="1587500"/>
            <a:chOff x="592063" y="4877436"/>
            <a:chExt cx="5075555" cy="1587500"/>
          </a:xfrm>
        </p:grpSpPr>
        <p:sp>
          <p:nvSpPr>
            <p:cNvPr id="4" name="object 4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4799900" y="0"/>
                  </a:moveTo>
                  <a:lnTo>
                    <a:pt x="262434" y="0"/>
                  </a:lnTo>
                  <a:lnTo>
                    <a:pt x="215261" y="4228"/>
                  </a:lnTo>
                  <a:lnTo>
                    <a:pt x="170862" y="16418"/>
                  </a:lnTo>
                  <a:lnTo>
                    <a:pt x="129978" y="35829"/>
                  </a:lnTo>
                  <a:lnTo>
                    <a:pt x="93351" y="61721"/>
                  </a:lnTo>
                  <a:lnTo>
                    <a:pt x="61721" y="93350"/>
                  </a:lnTo>
                  <a:lnTo>
                    <a:pt x="35829" y="129978"/>
                  </a:lnTo>
                  <a:lnTo>
                    <a:pt x="16418" y="170862"/>
                  </a:lnTo>
                  <a:lnTo>
                    <a:pt x="4228" y="215261"/>
                  </a:lnTo>
                  <a:lnTo>
                    <a:pt x="0" y="262434"/>
                  </a:lnTo>
                  <a:lnTo>
                    <a:pt x="0" y="1312146"/>
                  </a:lnTo>
                  <a:lnTo>
                    <a:pt x="4228" y="1359319"/>
                  </a:lnTo>
                  <a:lnTo>
                    <a:pt x="16418" y="1403718"/>
                  </a:lnTo>
                  <a:lnTo>
                    <a:pt x="35829" y="1444602"/>
                  </a:lnTo>
                  <a:lnTo>
                    <a:pt x="61721" y="1481230"/>
                  </a:lnTo>
                  <a:lnTo>
                    <a:pt x="93351" y="1512860"/>
                  </a:lnTo>
                  <a:lnTo>
                    <a:pt x="129978" y="1538751"/>
                  </a:lnTo>
                  <a:lnTo>
                    <a:pt x="170862" y="1558162"/>
                  </a:lnTo>
                  <a:lnTo>
                    <a:pt x="215261" y="1570353"/>
                  </a:lnTo>
                  <a:lnTo>
                    <a:pt x="262434" y="1574581"/>
                  </a:lnTo>
                  <a:lnTo>
                    <a:pt x="4799900" y="1574581"/>
                  </a:lnTo>
                  <a:lnTo>
                    <a:pt x="4847072" y="1570353"/>
                  </a:lnTo>
                  <a:lnTo>
                    <a:pt x="4891471" y="1558162"/>
                  </a:lnTo>
                  <a:lnTo>
                    <a:pt x="4932355" y="1538751"/>
                  </a:lnTo>
                  <a:lnTo>
                    <a:pt x="4968982" y="1512860"/>
                  </a:lnTo>
                  <a:lnTo>
                    <a:pt x="5000612" y="1481230"/>
                  </a:lnTo>
                  <a:lnTo>
                    <a:pt x="5026504" y="1444602"/>
                  </a:lnTo>
                  <a:lnTo>
                    <a:pt x="5045915" y="1403718"/>
                  </a:lnTo>
                  <a:lnTo>
                    <a:pt x="5058105" y="1359319"/>
                  </a:lnTo>
                  <a:lnTo>
                    <a:pt x="5062334" y="1312146"/>
                  </a:lnTo>
                  <a:lnTo>
                    <a:pt x="5062334" y="262434"/>
                  </a:lnTo>
                  <a:lnTo>
                    <a:pt x="5058105" y="215261"/>
                  </a:lnTo>
                  <a:lnTo>
                    <a:pt x="5045915" y="170862"/>
                  </a:lnTo>
                  <a:lnTo>
                    <a:pt x="5026504" y="129978"/>
                  </a:lnTo>
                  <a:lnTo>
                    <a:pt x="5000612" y="93350"/>
                  </a:lnTo>
                  <a:lnTo>
                    <a:pt x="4968982" y="61721"/>
                  </a:lnTo>
                  <a:lnTo>
                    <a:pt x="4932355" y="35829"/>
                  </a:lnTo>
                  <a:lnTo>
                    <a:pt x="4891471" y="16418"/>
                  </a:lnTo>
                  <a:lnTo>
                    <a:pt x="4847072" y="4228"/>
                  </a:lnTo>
                  <a:lnTo>
                    <a:pt x="47999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0" y="262435"/>
                  </a:moveTo>
                  <a:lnTo>
                    <a:pt x="4228" y="215261"/>
                  </a:lnTo>
                  <a:lnTo>
                    <a:pt x="16418" y="170862"/>
                  </a:lnTo>
                  <a:lnTo>
                    <a:pt x="35829" y="129979"/>
                  </a:lnTo>
                  <a:lnTo>
                    <a:pt x="61721" y="93351"/>
                  </a:lnTo>
                  <a:lnTo>
                    <a:pt x="93351" y="61721"/>
                  </a:lnTo>
                  <a:lnTo>
                    <a:pt x="129978" y="35830"/>
                  </a:lnTo>
                  <a:lnTo>
                    <a:pt x="170862" y="16418"/>
                  </a:lnTo>
                  <a:lnTo>
                    <a:pt x="215261" y="4228"/>
                  </a:lnTo>
                  <a:lnTo>
                    <a:pt x="262434" y="0"/>
                  </a:lnTo>
                  <a:lnTo>
                    <a:pt x="4799900" y="0"/>
                  </a:lnTo>
                  <a:lnTo>
                    <a:pt x="4847072" y="4228"/>
                  </a:lnTo>
                  <a:lnTo>
                    <a:pt x="4891471" y="16418"/>
                  </a:lnTo>
                  <a:lnTo>
                    <a:pt x="4932355" y="35830"/>
                  </a:lnTo>
                  <a:lnTo>
                    <a:pt x="4968982" y="61721"/>
                  </a:lnTo>
                  <a:lnTo>
                    <a:pt x="5000612" y="93351"/>
                  </a:lnTo>
                  <a:lnTo>
                    <a:pt x="5026504" y="129979"/>
                  </a:lnTo>
                  <a:lnTo>
                    <a:pt x="5045915" y="170862"/>
                  </a:lnTo>
                  <a:lnTo>
                    <a:pt x="5058105" y="215261"/>
                  </a:lnTo>
                  <a:lnTo>
                    <a:pt x="5062334" y="262435"/>
                  </a:lnTo>
                  <a:lnTo>
                    <a:pt x="5062334" y="1312147"/>
                  </a:lnTo>
                  <a:lnTo>
                    <a:pt x="5058105" y="1359320"/>
                  </a:lnTo>
                  <a:lnTo>
                    <a:pt x="5045915" y="1403719"/>
                  </a:lnTo>
                  <a:lnTo>
                    <a:pt x="5026504" y="1444603"/>
                  </a:lnTo>
                  <a:lnTo>
                    <a:pt x="5000612" y="1481230"/>
                  </a:lnTo>
                  <a:lnTo>
                    <a:pt x="4968982" y="1512860"/>
                  </a:lnTo>
                  <a:lnTo>
                    <a:pt x="4932355" y="1538751"/>
                  </a:lnTo>
                  <a:lnTo>
                    <a:pt x="4891471" y="1558163"/>
                  </a:lnTo>
                  <a:lnTo>
                    <a:pt x="4847072" y="1570353"/>
                  </a:lnTo>
                  <a:lnTo>
                    <a:pt x="4799900" y="1574582"/>
                  </a:lnTo>
                  <a:lnTo>
                    <a:pt x="262434" y="1574582"/>
                  </a:lnTo>
                  <a:lnTo>
                    <a:pt x="215261" y="1570353"/>
                  </a:lnTo>
                  <a:lnTo>
                    <a:pt x="170862" y="1558163"/>
                  </a:lnTo>
                  <a:lnTo>
                    <a:pt x="129978" y="1538751"/>
                  </a:lnTo>
                  <a:lnTo>
                    <a:pt x="93351" y="1512860"/>
                  </a:lnTo>
                  <a:lnTo>
                    <a:pt x="61721" y="1481230"/>
                  </a:lnTo>
                  <a:lnTo>
                    <a:pt x="35829" y="1444603"/>
                  </a:lnTo>
                  <a:lnTo>
                    <a:pt x="16418" y="1403719"/>
                  </a:lnTo>
                  <a:lnTo>
                    <a:pt x="4228" y="1359320"/>
                  </a:lnTo>
                  <a:lnTo>
                    <a:pt x="0" y="1312147"/>
                  </a:lnTo>
                  <a:lnTo>
                    <a:pt x="0" y="2624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23969" y="4900676"/>
            <a:ext cx="300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size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8" name="object 8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6938" y="1050036"/>
            <a:ext cx="10420985" cy="13658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018" y="5652877"/>
            <a:ext cx="43764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small, cannot fully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dirty="0" sz="2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4" name="object 4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8" y="1050036"/>
            <a:ext cx="10420985" cy="99504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8" y="2054859"/>
            <a:ext cx="48056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0022" y="1797812"/>
            <a:ext cx="354076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7490" marR="369570" indent="-1204595">
              <a:lnSpc>
                <a:spcPct val="1578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Automatic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chunk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size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selection  </a:t>
            </a:r>
            <a:r>
              <a:rPr dirty="0" sz="1800" spc="-5">
                <a:latin typeface="Calibri"/>
                <a:cs typeface="Calibri"/>
              </a:rPr>
              <a:t>MIAD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latin typeface="Calibri"/>
                <a:cs typeface="Calibri"/>
              </a:rPr>
              <a:t>(multiple-increase,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additive-decrease)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0765" y="2949023"/>
            <a:ext cx="4274820" cy="1476375"/>
            <a:chOff x="7100765" y="2949023"/>
            <a:chExt cx="4274820" cy="1476375"/>
          </a:xfrm>
        </p:grpSpPr>
        <p:sp>
          <p:nvSpPr>
            <p:cNvPr id="11" name="object 11"/>
            <p:cNvSpPr/>
            <p:nvPr/>
          </p:nvSpPr>
          <p:spPr>
            <a:xfrm>
              <a:off x="7100765" y="2949023"/>
              <a:ext cx="4274517" cy="1421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94413" y="3857066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1"/>
                  </a:lnTo>
                  <a:lnTo>
                    <a:pt x="85411" y="170821"/>
                  </a:lnTo>
                  <a:lnTo>
                    <a:pt x="85411" y="561595"/>
                  </a:lnTo>
                  <a:lnTo>
                    <a:pt x="256233" y="561595"/>
                  </a:lnTo>
                  <a:lnTo>
                    <a:pt x="256233" y="170821"/>
                  </a:lnTo>
                  <a:lnTo>
                    <a:pt x="341643" y="170821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94413" y="3857066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144559" y="4872379"/>
            <a:ext cx="4166235" cy="1361440"/>
            <a:chOff x="7144559" y="4872379"/>
            <a:chExt cx="4166235" cy="1361440"/>
          </a:xfrm>
        </p:grpSpPr>
        <p:sp>
          <p:nvSpPr>
            <p:cNvPr id="15" name="object 15"/>
            <p:cNvSpPr/>
            <p:nvPr/>
          </p:nvSpPr>
          <p:spPr>
            <a:xfrm>
              <a:off x="7144559" y="4872379"/>
              <a:ext cx="4165720" cy="1361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45631" y="5365878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1"/>
                  </a:lnTo>
                  <a:lnTo>
                    <a:pt x="85411" y="170821"/>
                  </a:lnTo>
                  <a:lnTo>
                    <a:pt x="85411" y="561595"/>
                  </a:lnTo>
                  <a:lnTo>
                    <a:pt x="256233" y="561595"/>
                  </a:lnTo>
                  <a:lnTo>
                    <a:pt x="256233" y="170821"/>
                  </a:lnTo>
                  <a:lnTo>
                    <a:pt x="341643" y="170821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45631" y="5365878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92063" y="4877436"/>
            <a:ext cx="5075555" cy="1587500"/>
            <a:chOff x="592063" y="4877436"/>
            <a:chExt cx="5075555" cy="1587500"/>
          </a:xfrm>
        </p:grpSpPr>
        <p:sp>
          <p:nvSpPr>
            <p:cNvPr id="19" name="object 19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4799900" y="0"/>
                  </a:moveTo>
                  <a:lnTo>
                    <a:pt x="262434" y="0"/>
                  </a:lnTo>
                  <a:lnTo>
                    <a:pt x="215261" y="4228"/>
                  </a:lnTo>
                  <a:lnTo>
                    <a:pt x="170862" y="16418"/>
                  </a:lnTo>
                  <a:lnTo>
                    <a:pt x="129978" y="35829"/>
                  </a:lnTo>
                  <a:lnTo>
                    <a:pt x="93351" y="61721"/>
                  </a:lnTo>
                  <a:lnTo>
                    <a:pt x="61721" y="93350"/>
                  </a:lnTo>
                  <a:lnTo>
                    <a:pt x="35829" y="129978"/>
                  </a:lnTo>
                  <a:lnTo>
                    <a:pt x="16418" y="170862"/>
                  </a:lnTo>
                  <a:lnTo>
                    <a:pt x="4228" y="215261"/>
                  </a:lnTo>
                  <a:lnTo>
                    <a:pt x="0" y="262434"/>
                  </a:lnTo>
                  <a:lnTo>
                    <a:pt x="0" y="1312146"/>
                  </a:lnTo>
                  <a:lnTo>
                    <a:pt x="4228" y="1359319"/>
                  </a:lnTo>
                  <a:lnTo>
                    <a:pt x="16418" y="1403718"/>
                  </a:lnTo>
                  <a:lnTo>
                    <a:pt x="35829" y="1444602"/>
                  </a:lnTo>
                  <a:lnTo>
                    <a:pt x="61721" y="1481230"/>
                  </a:lnTo>
                  <a:lnTo>
                    <a:pt x="93351" y="1512860"/>
                  </a:lnTo>
                  <a:lnTo>
                    <a:pt x="129978" y="1538751"/>
                  </a:lnTo>
                  <a:lnTo>
                    <a:pt x="170862" y="1558162"/>
                  </a:lnTo>
                  <a:lnTo>
                    <a:pt x="215261" y="1570353"/>
                  </a:lnTo>
                  <a:lnTo>
                    <a:pt x="262434" y="1574581"/>
                  </a:lnTo>
                  <a:lnTo>
                    <a:pt x="4799900" y="1574581"/>
                  </a:lnTo>
                  <a:lnTo>
                    <a:pt x="4847072" y="1570353"/>
                  </a:lnTo>
                  <a:lnTo>
                    <a:pt x="4891471" y="1558162"/>
                  </a:lnTo>
                  <a:lnTo>
                    <a:pt x="4932355" y="1538751"/>
                  </a:lnTo>
                  <a:lnTo>
                    <a:pt x="4968982" y="1512860"/>
                  </a:lnTo>
                  <a:lnTo>
                    <a:pt x="5000612" y="1481230"/>
                  </a:lnTo>
                  <a:lnTo>
                    <a:pt x="5026504" y="1444602"/>
                  </a:lnTo>
                  <a:lnTo>
                    <a:pt x="5045915" y="1403718"/>
                  </a:lnTo>
                  <a:lnTo>
                    <a:pt x="5058105" y="1359319"/>
                  </a:lnTo>
                  <a:lnTo>
                    <a:pt x="5062334" y="1312146"/>
                  </a:lnTo>
                  <a:lnTo>
                    <a:pt x="5062334" y="262434"/>
                  </a:lnTo>
                  <a:lnTo>
                    <a:pt x="5058105" y="215261"/>
                  </a:lnTo>
                  <a:lnTo>
                    <a:pt x="5045915" y="170862"/>
                  </a:lnTo>
                  <a:lnTo>
                    <a:pt x="5026504" y="129978"/>
                  </a:lnTo>
                  <a:lnTo>
                    <a:pt x="5000612" y="93350"/>
                  </a:lnTo>
                  <a:lnTo>
                    <a:pt x="4968982" y="61721"/>
                  </a:lnTo>
                  <a:lnTo>
                    <a:pt x="4932355" y="35829"/>
                  </a:lnTo>
                  <a:lnTo>
                    <a:pt x="4891471" y="16418"/>
                  </a:lnTo>
                  <a:lnTo>
                    <a:pt x="4847072" y="4228"/>
                  </a:lnTo>
                  <a:lnTo>
                    <a:pt x="47999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0" y="262435"/>
                  </a:moveTo>
                  <a:lnTo>
                    <a:pt x="4228" y="215261"/>
                  </a:lnTo>
                  <a:lnTo>
                    <a:pt x="16418" y="170862"/>
                  </a:lnTo>
                  <a:lnTo>
                    <a:pt x="35829" y="129979"/>
                  </a:lnTo>
                  <a:lnTo>
                    <a:pt x="61721" y="93351"/>
                  </a:lnTo>
                  <a:lnTo>
                    <a:pt x="93351" y="61721"/>
                  </a:lnTo>
                  <a:lnTo>
                    <a:pt x="129978" y="35830"/>
                  </a:lnTo>
                  <a:lnTo>
                    <a:pt x="170862" y="16418"/>
                  </a:lnTo>
                  <a:lnTo>
                    <a:pt x="215261" y="4228"/>
                  </a:lnTo>
                  <a:lnTo>
                    <a:pt x="262434" y="0"/>
                  </a:lnTo>
                  <a:lnTo>
                    <a:pt x="4799900" y="0"/>
                  </a:lnTo>
                  <a:lnTo>
                    <a:pt x="4847072" y="4228"/>
                  </a:lnTo>
                  <a:lnTo>
                    <a:pt x="4891471" y="16418"/>
                  </a:lnTo>
                  <a:lnTo>
                    <a:pt x="4932355" y="35830"/>
                  </a:lnTo>
                  <a:lnTo>
                    <a:pt x="4968982" y="61721"/>
                  </a:lnTo>
                  <a:lnTo>
                    <a:pt x="5000612" y="93351"/>
                  </a:lnTo>
                  <a:lnTo>
                    <a:pt x="5026504" y="129979"/>
                  </a:lnTo>
                  <a:lnTo>
                    <a:pt x="5045915" y="170862"/>
                  </a:lnTo>
                  <a:lnTo>
                    <a:pt x="5058105" y="215261"/>
                  </a:lnTo>
                  <a:lnTo>
                    <a:pt x="5062334" y="262435"/>
                  </a:lnTo>
                  <a:lnTo>
                    <a:pt x="5062334" y="1312147"/>
                  </a:lnTo>
                  <a:lnTo>
                    <a:pt x="5058105" y="1359320"/>
                  </a:lnTo>
                  <a:lnTo>
                    <a:pt x="5045915" y="1403719"/>
                  </a:lnTo>
                  <a:lnTo>
                    <a:pt x="5026504" y="1444603"/>
                  </a:lnTo>
                  <a:lnTo>
                    <a:pt x="5000612" y="1481230"/>
                  </a:lnTo>
                  <a:lnTo>
                    <a:pt x="4968982" y="1512860"/>
                  </a:lnTo>
                  <a:lnTo>
                    <a:pt x="4932355" y="1538751"/>
                  </a:lnTo>
                  <a:lnTo>
                    <a:pt x="4891471" y="1558163"/>
                  </a:lnTo>
                  <a:lnTo>
                    <a:pt x="4847072" y="1570353"/>
                  </a:lnTo>
                  <a:lnTo>
                    <a:pt x="4799900" y="1574582"/>
                  </a:lnTo>
                  <a:lnTo>
                    <a:pt x="262434" y="1574582"/>
                  </a:lnTo>
                  <a:lnTo>
                    <a:pt x="215261" y="1570353"/>
                  </a:lnTo>
                  <a:lnTo>
                    <a:pt x="170862" y="1558163"/>
                  </a:lnTo>
                  <a:lnTo>
                    <a:pt x="129978" y="1538751"/>
                  </a:lnTo>
                  <a:lnTo>
                    <a:pt x="93351" y="1512860"/>
                  </a:lnTo>
                  <a:lnTo>
                    <a:pt x="61721" y="1481230"/>
                  </a:lnTo>
                  <a:lnTo>
                    <a:pt x="35829" y="1444603"/>
                  </a:lnTo>
                  <a:lnTo>
                    <a:pt x="16418" y="1403719"/>
                  </a:lnTo>
                  <a:lnTo>
                    <a:pt x="4228" y="1359320"/>
                  </a:lnTo>
                  <a:lnTo>
                    <a:pt x="0" y="1312147"/>
                  </a:lnTo>
                  <a:lnTo>
                    <a:pt x="0" y="2624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23969" y="4900676"/>
            <a:ext cx="300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size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018" y="5652877"/>
            <a:ext cx="43764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small, cannot fully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dirty="0" sz="2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4" name="object 4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8" y="1050036"/>
            <a:ext cx="10420985" cy="99504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8" y="2054859"/>
            <a:ext cx="48056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0022" y="1797812"/>
            <a:ext cx="354076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7490" marR="369570" indent="-1204595">
              <a:lnSpc>
                <a:spcPct val="1578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Automatic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chunk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size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selection  </a:t>
            </a:r>
            <a:r>
              <a:rPr dirty="0" sz="1800" spc="-5">
                <a:latin typeface="Calibri"/>
                <a:cs typeface="Calibri"/>
              </a:rPr>
              <a:t>MIAD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latin typeface="Calibri"/>
                <a:cs typeface="Calibri"/>
              </a:rPr>
              <a:t>(multiple-increase,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additive-decrease)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0765" y="2949023"/>
            <a:ext cx="4274820" cy="1421765"/>
            <a:chOff x="7100765" y="2949023"/>
            <a:chExt cx="4274820" cy="1421765"/>
          </a:xfrm>
        </p:grpSpPr>
        <p:sp>
          <p:nvSpPr>
            <p:cNvPr id="11" name="object 11"/>
            <p:cNvSpPr/>
            <p:nvPr/>
          </p:nvSpPr>
          <p:spPr>
            <a:xfrm>
              <a:off x="7100765" y="2949023"/>
              <a:ext cx="4274517" cy="1421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20433" y="3729803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2"/>
                  </a:lnTo>
                  <a:lnTo>
                    <a:pt x="85411" y="170822"/>
                  </a:lnTo>
                  <a:lnTo>
                    <a:pt x="85411" y="561596"/>
                  </a:lnTo>
                  <a:lnTo>
                    <a:pt x="256233" y="561596"/>
                  </a:lnTo>
                  <a:lnTo>
                    <a:pt x="256233" y="170822"/>
                  </a:lnTo>
                  <a:lnTo>
                    <a:pt x="341643" y="170822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0433" y="3729803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144559" y="4872379"/>
            <a:ext cx="4166235" cy="1361440"/>
            <a:chOff x="7144559" y="4872379"/>
            <a:chExt cx="4166235" cy="1361440"/>
          </a:xfrm>
        </p:grpSpPr>
        <p:sp>
          <p:nvSpPr>
            <p:cNvPr id="15" name="object 15"/>
            <p:cNvSpPr/>
            <p:nvPr/>
          </p:nvSpPr>
          <p:spPr>
            <a:xfrm>
              <a:off x="7144559" y="4872379"/>
              <a:ext cx="4165720" cy="1361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20433" y="5273375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2"/>
                  </a:lnTo>
                  <a:lnTo>
                    <a:pt x="85411" y="170822"/>
                  </a:lnTo>
                  <a:lnTo>
                    <a:pt x="85411" y="561596"/>
                  </a:lnTo>
                  <a:lnTo>
                    <a:pt x="256233" y="561596"/>
                  </a:lnTo>
                  <a:lnTo>
                    <a:pt x="256233" y="170822"/>
                  </a:lnTo>
                  <a:lnTo>
                    <a:pt x="341643" y="170822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720433" y="5273375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92063" y="4877436"/>
            <a:ext cx="5075555" cy="1587500"/>
            <a:chOff x="592063" y="4877436"/>
            <a:chExt cx="5075555" cy="1587500"/>
          </a:xfrm>
        </p:grpSpPr>
        <p:sp>
          <p:nvSpPr>
            <p:cNvPr id="19" name="object 19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4799900" y="0"/>
                  </a:moveTo>
                  <a:lnTo>
                    <a:pt x="262434" y="0"/>
                  </a:lnTo>
                  <a:lnTo>
                    <a:pt x="215261" y="4228"/>
                  </a:lnTo>
                  <a:lnTo>
                    <a:pt x="170862" y="16418"/>
                  </a:lnTo>
                  <a:lnTo>
                    <a:pt x="129978" y="35829"/>
                  </a:lnTo>
                  <a:lnTo>
                    <a:pt x="93351" y="61721"/>
                  </a:lnTo>
                  <a:lnTo>
                    <a:pt x="61721" y="93350"/>
                  </a:lnTo>
                  <a:lnTo>
                    <a:pt x="35829" y="129978"/>
                  </a:lnTo>
                  <a:lnTo>
                    <a:pt x="16418" y="170862"/>
                  </a:lnTo>
                  <a:lnTo>
                    <a:pt x="4228" y="215261"/>
                  </a:lnTo>
                  <a:lnTo>
                    <a:pt x="0" y="262434"/>
                  </a:lnTo>
                  <a:lnTo>
                    <a:pt x="0" y="1312146"/>
                  </a:lnTo>
                  <a:lnTo>
                    <a:pt x="4228" y="1359319"/>
                  </a:lnTo>
                  <a:lnTo>
                    <a:pt x="16418" y="1403718"/>
                  </a:lnTo>
                  <a:lnTo>
                    <a:pt x="35829" y="1444602"/>
                  </a:lnTo>
                  <a:lnTo>
                    <a:pt x="61721" y="1481230"/>
                  </a:lnTo>
                  <a:lnTo>
                    <a:pt x="93351" y="1512860"/>
                  </a:lnTo>
                  <a:lnTo>
                    <a:pt x="129978" y="1538751"/>
                  </a:lnTo>
                  <a:lnTo>
                    <a:pt x="170862" y="1558162"/>
                  </a:lnTo>
                  <a:lnTo>
                    <a:pt x="215261" y="1570353"/>
                  </a:lnTo>
                  <a:lnTo>
                    <a:pt x="262434" y="1574581"/>
                  </a:lnTo>
                  <a:lnTo>
                    <a:pt x="4799900" y="1574581"/>
                  </a:lnTo>
                  <a:lnTo>
                    <a:pt x="4847072" y="1570353"/>
                  </a:lnTo>
                  <a:lnTo>
                    <a:pt x="4891471" y="1558162"/>
                  </a:lnTo>
                  <a:lnTo>
                    <a:pt x="4932355" y="1538751"/>
                  </a:lnTo>
                  <a:lnTo>
                    <a:pt x="4968982" y="1512860"/>
                  </a:lnTo>
                  <a:lnTo>
                    <a:pt x="5000612" y="1481230"/>
                  </a:lnTo>
                  <a:lnTo>
                    <a:pt x="5026504" y="1444602"/>
                  </a:lnTo>
                  <a:lnTo>
                    <a:pt x="5045915" y="1403718"/>
                  </a:lnTo>
                  <a:lnTo>
                    <a:pt x="5058105" y="1359319"/>
                  </a:lnTo>
                  <a:lnTo>
                    <a:pt x="5062334" y="1312146"/>
                  </a:lnTo>
                  <a:lnTo>
                    <a:pt x="5062334" y="262434"/>
                  </a:lnTo>
                  <a:lnTo>
                    <a:pt x="5058105" y="215261"/>
                  </a:lnTo>
                  <a:lnTo>
                    <a:pt x="5045915" y="170862"/>
                  </a:lnTo>
                  <a:lnTo>
                    <a:pt x="5026504" y="129978"/>
                  </a:lnTo>
                  <a:lnTo>
                    <a:pt x="5000612" y="93350"/>
                  </a:lnTo>
                  <a:lnTo>
                    <a:pt x="4968982" y="61721"/>
                  </a:lnTo>
                  <a:lnTo>
                    <a:pt x="4932355" y="35829"/>
                  </a:lnTo>
                  <a:lnTo>
                    <a:pt x="4891471" y="16418"/>
                  </a:lnTo>
                  <a:lnTo>
                    <a:pt x="4847072" y="4228"/>
                  </a:lnTo>
                  <a:lnTo>
                    <a:pt x="47999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0" y="262435"/>
                  </a:moveTo>
                  <a:lnTo>
                    <a:pt x="4228" y="215261"/>
                  </a:lnTo>
                  <a:lnTo>
                    <a:pt x="16418" y="170862"/>
                  </a:lnTo>
                  <a:lnTo>
                    <a:pt x="35829" y="129979"/>
                  </a:lnTo>
                  <a:lnTo>
                    <a:pt x="61721" y="93351"/>
                  </a:lnTo>
                  <a:lnTo>
                    <a:pt x="93351" y="61721"/>
                  </a:lnTo>
                  <a:lnTo>
                    <a:pt x="129978" y="35830"/>
                  </a:lnTo>
                  <a:lnTo>
                    <a:pt x="170862" y="16418"/>
                  </a:lnTo>
                  <a:lnTo>
                    <a:pt x="215261" y="4228"/>
                  </a:lnTo>
                  <a:lnTo>
                    <a:pt x="262434" y="0"/>
                  </a:lnTo>
                  <a:lnTo>
                    <a:pt x="4799900" y="0"/>
                  </a:lnTo>
                  <a:lnTo>
                    <a:pt x="4847072" y="4228"/>
                  </a:lnTo>
                  <a:lnTo>
                    <a:pt x="4891471" y="16418"/>
                  </a:lnTo>
                  <a:lnTo>
                    <a:pt x="4932355" y="35830"/>
                  </a:lnTo>
                  <a:lnTo>
                    <a:pt x="4968982" y="61721"/>
                  </a:lnTo>
                  <a:lnTo>
                    <a:pt x="5000612" y="93351"/>
                  </a:lnTo>
                  <a:lnTo>
                    <a:pt x="5026504" y="129979"/>
                  </a:lnTo>
                  <a:lnTo>
                    <a:pt x="5045915" y="170862"/>
                  </a:lnTo>
                  <a:lnTo>
                    <a:pt x="5058105" y="215261"/>
                  </a:lnTo>
                  <a:lnTo>
                    <a:pt x="5062334" y="262435"/>
                  </a:lnTo>
                  <a:lnTo>
                    <a:pt x="5062334" y="1312147"/>
                  </a:lnTo>
                  <a:lnTo>
                    <a:pt x="5058105" y="1359320"/>
                  </a:lnTo>
                  <a:lnTo>
                    <a:pt x="5045915" y="1403719"/>
                  </a:lnTo>
                  <a:lnTo>
                    <a:pt x="5026504" y="1444603"/>
                  </a:lnTo>
                  <a:lnTo>
                    <a:pt x="5000612" y="1481230"/>
                  </a:lnTo>
                  <a:lnTo>
                    <a:pt x="4968982" y="1512860"/>
                  </a:lnTo>
                  <a:lnTo>
                    <a:pt x="4932355" y="1538751"/>
                  </a:lnTo>
                  <a:lnTo>
                    <a:pt x="4891471" y="1558163"/>
                  </a:lnTo>
                  <a:lnTo>
                    <a:pt x="4847072" y="1570353"/>
                  </a:lnTo>
                  <a:lnTo>
                    <a:pt x="4799900" y="1574582"/>
                  </a:lnTo>
                  <a:lnTo>
                    <a:pt x="262434" y="1574582"/>
                  </a:lnTo>
                  <a:lnTo>
                    <a:pt x="215261" y="1570353"/>
                  </a:lnTo>
                  <a:lnTo>
                    <a:pt x="170862" y="1558163"/>
                  </a:lnTo>
                  <a:lnTo>
                    <a:pt x="129978" y="1538751"/>
                  </a:lnTo>
                  <a:lnTo>
                    <a:pt x="93351" y="1512860"/>
                  </a:lnTo>
                  <a:lnTo>
                    <a:pt x="61721" y="1481230"/>
                  </a:lnTo>
                  <a:lnTo>
                    <a:pt x="35829" y="1444603"/>
                  </a:lnTo>
                  <a:lnTo>
                    <a:pt x="16418" y="1403719"/>
                  </a:lnTo>
                  <a:lnTo>
                    <a:pt x="4228" y="1359320"/>
                  </a:lnTo>
                  <a:lnTo>
                    <a:pt x="0" y="1312147"/>
                  </a:lnTo>
                  <a:lnTo>
                    <a:pt x="0" y="2624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23969" y="4900676"/>
            <a:ext cx="300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size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018" y="5652877"/>
            <a:ext cx="43764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small, cannot fully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dirty="0" sz="2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4" name="object 4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8" y="1050036"/>
            <a:ext cx="10420985" cy="99504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8" y="2054859"/>
            <a:ext cx="48056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0022" y="1797812"/>
            <a:ext cx="354076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7490" marR="369570" indent="-1204595">
              <a:lnSpc>
                <a:spcPct val="1578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Automatic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chunk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size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selection  </a:t>
            </a:r>
            <a:r>
              <a:rPr dirty="0" sz="1800" spc="-5">
                <a:latin typeface="Calibri"/>
                <a:cs typeface="Calibri"/>
              </a:rPr>
              <a:t>MIAD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latin typeface="Calibri"/>
                <a:cs typeface="Calibri"/>
              </a:rPr>
              <a:t>(multiple-increase,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additive-decrease)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0765" y="2949023"/>
            <a:ext cx="4274820" cy="1421765"/>
            <a:chOff x="7100765" y="2949023"/>
            <a:chExt cx="4274820" cy="1421765"/>
          </a:xfrm>
        </p:grpSpPr>
        <p:sp>
          <p:nvSpPr>
            <p:cNvPr id="11" name="object 11"/>
            <p:cNvSpPr/>
            <p:nvPr/>
          </p:nvSpPr>
          <p:spPr>
            <a:xfrm>
              <a:off x="7100765" y="2949023"/>
              <a:ext cx="4274517" cy="1421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94060" y="3604305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2"/>
                  </a:lnTo>
                  <a:lnTo>
                    <a:pt x="85411" y="170822"/>
                  </a:lnTo>
                  <a:lnTo>
                    <a:pt x="85411" y="561596"/>
                  </a:lnTo>
                  <a:lnTo>
                    <a:pt x="256233" y="561596"/>
                  </a:lnTo>
                  <a:lnTo>
                    <a:pt x="256233" y="170822"/>
                  </a:lnTo>
                  <a:lnTo>
                    <a:pt x="341643" y="170822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94060" y="3604305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144559" y="4872379"/>
            <a:ext cx="4166235" cy="1361440"/>
            <a:chOff x="7144559" y="4872379"/>
            <a:chExt cx="4166235" cy="1361440"/>
          </a:xfrm>
        </p:grpSpPr>
        <p:sp>
          <p:nvSpPr>
            <p:cNvPr id="15" name="object 15"/>
            <p:cNvSpPr/>
            <p:nvPr/>
          </p:nvSpPr>
          <p:spPr>
            <a:xfrm>
              <a:off x="7144559" y="4872379"/>
              <a:ext cx="4165720" cy="1361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27213" y="5126363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1" y="0"/>
                  </a:moveTo>
                  <a:lnTo>
                    <a:pt x="0" y="170821"/>
                  </a:lnTo>
                  <a:lnTo>
                    <a:pt x="85411" y="170821"/>
                  </a:lnTo>
                  <a:lnTo>
                    <a:pt x="85411" y="561595"/>
                  </a:lnTo>
                  <a:lnTo>
                    <a:pt x="256232" y="561595"/>
                  </a:lnTo>
                  <a:lnTo>
                    <a:pt x="256232" y="170821"/>
                  </a:lnTo>
                  <a:lnTo>
                    <a:pt x="341643" y="170821"/>
                  </a:lnTo>
                  <a:lnTo>
                    <a:pt x="17082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27213" y="5126363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92063" y="4877436"/>
            <a:ext cx="5075555" cy="1587500"/>
            <a:chOff x="592063" y="4877436"/>
            <a:chExt cx="5075555" cy="1587500"/>
          </a:xfrm>
        </p:grpSpPr>
        <p:sp>
          <p:nvSpPr>
            <p:cNvPr id="19" name="object 19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4799900" y="0"/>
                  </a:moveTo>
                  <a:lnTo>
                    <a:pt x="262434" y="0"/>
                  </a:lnTo>
                  <a:lnTo>
                    <a:pt x="215261" y="4228"/>
                  </a:lnTo>
                  <a:lnTo>
                    <a:pt x="170862" y="16418"/>
                  </a:lnTo>
                  <a:lnTo>
                    <a:pt x="129978" y="35829"/>
                  </a:lnTo>
                  <a:lnTo>
                    <a:pt x="93351" y="61721"/>
                  </a:lnTo>
                  <a:lnTo>
                    <a:pt x="61721" y="93350"/>
                  </a:lnTo>
                  <a:lnTo>
                    <a:pt x="35829" y="129978"/>
                  </a:lnTo>
                  <a:lnTo>
                    <a:pt x="16418" y="170862"/>
                  </a:lnTo>
                  <a:lnTo>
                    <a:pt x="4228" y="215261"/>
                  </a:lnTo>
                  <a:lnTo>
                    <a:pt x="0" y="262434"/>
                  </a:lnTo>
                  <a:lnTo>
                    <a:pt x="0" y="1312146"/>
                  </a:lnTo>
                  <a:lnTo>
                    <a:pt x="4228" y="1359319"/>
                  </a:lnTo>
                  <a:lnTo>
                    <a:pt x="16418" y="1403718"/>
                  </a:lnTo>
                  <a:lnTo>
                    <a:pt x="35829" y="1444602"/>
                  </a:lnTo>
                  <a:lnTo>
                    <a:pt x="61721" y="1481230"/>
                  </a:lnTo>
                  <a:lnTo>
                    <a:pt x="93351" y="1512860"/>
                  </a:lnTo>
                  <a:lnTo>
                    <a:pt x="129978" y="1538751"/>
                  </a:lnTo>
                  <a:lnTo>
                    <a:pt x="170862" y="1558162"/>
                  </a:lnTo>
                  <a:lnTo>
                    <a:pt x="215261" y="1570353"/>
                  </a:lnTo>
                  <a:lnTo>
                    <a:pt x="262434" y="1574581"/>
                  </a:lnTo>
                  <a:lnTo>
                    <a:pt x="4799900" y="1574581"/>
                  </a:lnTo>
                  <a:lnTo>
                    <a:pt x="4847072" y="1570353"/>
                  </a:lnTo>
                  <a:lnTo>
                    <a:pt x="4891471" y="1558162"/>
                  </a:lnTo>
                  <a:lnTo>
                    <a:pt x="4932355" y="1538751"/>
                  </a:lnTo>
                  <a:lnTo>
                    <a:pt x="4968982" y="1512860"/>
                  </a:lnTo>
                  <a:lnTo>
                    <a:pt x="5000612" y="1481230"/>
                  </a:lnTo>
                  <a:lnTo>
                    <a:pt x="5026504" y="1444602"/>
                  </a:lnTo>
                  <a:lnTo>
                    <a:pt x="5045915" y="1403718"/>
                  </a:lnTo>
                  <a:lnTo>
                    <a:pt x="5058105" y="1359319"/>
                  </a:lnTo>
                  <a:lnTo>
                    <a:pt x="5062334" y="1312146"/>
                  </a:lnTo>
                  <a:lnTo>
                    <a:pt x="5062334" y="262434"/>
                  </a:lnTo>
                  <a:lnTo>
                    <a:pt x="5058105" y="215261"/>
                  </a:lnTo>
                  <a:lnTo>
                    <a:pt x="5045915" y="170862"/>
                  </a:lnTo>
                  <a:lnTo>
                    <a:pt x="5026504" y="129978"/>
                  </a:lnTo>
                  <a:lnTo>
                    <a:pt x="5000612" y="93350"/>
                  </a:lnTo>
                  <a:lnTo>
                    <a:pt x="4968982" y="61721"/>
                  </a:lnTo>
                  <a:lnTo>
                    <a:pt x="4932355" y="35829"/>
                  </a:lnTo>
                  <a:lnTo>
                    <a:pt x="4891471" y="16418"/>
                  </a:lnTo>
                  <a:lnTo>
                    <a:pt x="4847072" y="4228"/>
                  </a:lnTo>
                  <a:lnTo>
                    <a:pt x="47999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0" y="262435"/>
                  </a:moveTo>
                  <a:lnTo>
                    <a:pt x="4228" y="215261"/>
                  </a:lnTo>
                  <a:lnTo>
                    <a:pt x="16418" y="170862"/>
                  </a:lnTo>
                  <a:lnTo>
                    <a:pt x="35829" y="129979"/>
                  </a:lnTo>
                  <a:lnTo>
                    <a:pt x="61721" y="93351"/>
                  </a:lnTo>
                  <a:lnTo>
                    <a:pt x="93351" y="61721"/>
                  </a:lnTo>
                  <a:lnTo>
                    <a:pt x="129978" y="35830"/>
                  </a:lnTo>
                  <a:lnTo>
                    <a:pt x="170862" y="16418"/>
                  </a:lnTo>
                  <a:lnTo>
                    <a:pt x="215261" y="4228"/>
                  </a:lnTo>
                  <a:lnTo>
                    <a:pt x="262434" y="0"/>
                  </a:lnTo>
                  <a:lnTo>
                    <a:pt x="4799900" y="0"/>
                  </a:lnTo>
                  <a:lnTo>
                    <a:pt x="4847072" y="4228"/>
                  </a:lnTo>
                  <a:lnTo>
                    <a:pt x="4891471" y="16418"/>
                  </a:lnTo>
                  <a:lnTo>
                    <a:pt x="4932355" y="35830"/>
                  </a:lnTo>
                  <a:lnTo>
                    <a:pt x="4968982" y="61721"/>
                  </a:lnTo>
                  <a:lnTo>
                    <a:pt x="5000612" y="93351"/>
                  </a:lnTo>
                  <a:lnTo>
                    <a:pt x="5026504" y="129979"/>
                  </a:lnTo>
                  <a:lnTo>
                    <a:pt x="5045915" y="170862"/>
                  </a:lnTo>
                  <a:lnTo>
                    <a:pt x="5058105" y="215261"/>
                  </a:lnTo>
                  <a:lnTo>
                    <a:pt x="5062334" y="262435"/>
                  </a:lnTo>
                  <a:lnTo>
                    <a:pt x="5062334" y="1312147"/>
                  </a:lnTo>
                  <a:lnTo>
                    <a:pt x="5058105" y="1359320"/>
                  </a:lnTo>
                  <a:lnTo>
                    <a:pt x="5045915" y="1403719"/>
                  </a:lnTo>
                  <a:lnTo>
                    <a:pt x="5026504" y="1444603"/>
                  </a:lnTo>
                  <a:lnTo>
                    <a:pt x="5000612" y="1481230"/>
                  </a:lnTo>
                  <a:lnTo>
                    <a:pt x="4968982" y="1512860"/>
                  </a:lnTo>
                  <a:lnTo>
                    <a:pt x="4932355" y="1538751"/>
                  </a:lnTo>
                  <a:lnTo>
                    <a:pt x="4891471" y="1558163"/>
                  </a:lnTo>
                  <a:lnTo>
                    <a:pt x="4847072" y="1570353"/>
                  </a:lnTo>
                  <a:lnTo>
                    <a:pt x="4799900" y="1574582"/>
                  </a:lnTo>
                  <a:lnTo>
                    <a:pt x="262434" y="1574582"/>
                  </a:lnTo>
                  <a:lnTo>
                    <a:pt x="215261" y="1570353"/>
                  </a:lnTo>
                  <a:lnTo>
                    <a:pt x="170862" y="1558163"/>
                  </a:lnTo>
                  <a:lnTo>
                    <a:pt x="129978" y="1538751"/>
                  </a:lnTo>
                  <a:lnTo>
                    <a:pt x="93351" y="1512860"/>
                  </a:lnTo>
                  <a:lnTo>
                    <a:pt x="61721" y="1481230"/>
                  </a:lnTo>
                  <a:lnTo>
                    <a:pt x="35829" y="1444603"/>
                  </a:lnTo>
                  <a:lnTo>
                    <a:pt x="16418" y="1403719"/>
                  </a:lnTo>
                  <a:lnTo>
                    <a:pt x="4228" y="1359320"/>
                  </a:lnTo>
                  <a:lnTo>
                    <a:pt x="0" y="1312147"/>
                  </a:lnTo>
                  <a:lnTo>
                    <a:pt x="0" y="2624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23969" y="4900676"/>
            <a:ext cx="300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size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018" y="5652877"/>
            <a:ext cx="43764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small, cannot fully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dirty="0" sz="2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044"/>
            <a:ext cx="2100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193" y="2481943"/>
            <a:ext cx="3924935" cy="1891664"/>
            <a:chOff x="1188193" y="2481943"/>
            <a:chExt cx="3924935" cy="1891664"/>
          </a:xfrm>
        </p:grpSpPr>
        <p:sp>
          <p:nvSpPr>
            <p:cNvPr id="4" name="object 4"/>
            <p:cNvSpPr/>
            <p:nvPr/>
          </p:nvSpPr>
          <p:spPr>
            <a:xfrm>
              <a:off x="1188193" y="2878933"/>
              <a:ext cx="3891723" cy="1494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9052" y="3961145"/>
              <a:ext cx="1123950" cy="76200"/>
            </a:xfrm>
            <a:custGeom>
              <a:avLst/>
              <a:gdLst/>
              <a:ahLst/>
              <a:cxnLst/>
              <a:rect l="l" t="t" r="r" b="b"/>
              <a:pathLst>
                <a:path w="11239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1123950" h="76200">
                  <a:moveTo>
                    <a:pt x="1047468" y="0"/>
                  </a:moveTo>
                  <a:lnTo>
                    <a:pt x="1047468" y="76199"/>
                  </a:lnTo>
                  <a:lnTo>
                    <a:pt x="1104619" y="47624"/>
                  </a:lnTo>
                  <a:lnTo>
                    <a:pt x="1060168" y="47624"/>
                  </a:lnTo>
                  <a:lnTo>
                    <a:pt x="1060168" y="28574"/>
                  </a:lnTo>
                  <a:lnTo>
                    <a:pt x="1104616" y="28574"/>
                  </a:lnTo>
                  <a:lnTo>
                    <a:pt x="1047468" y="0"/>
                  </a:lnTo>
                  <a:close/>
                </a:path>
                <a:path w="1123950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1123950" h="76200">
                  <a:moveTo>
                    <a:pt x="1047468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1047468" y="47624"/>
                  </a:lnTo>
                  <a:lnTo>
                    <a:pt x="1047468" y="28574"/>
                  </a:lnTo>
                  <a:close/>
                </a:path>
                <a:path w="1123950" h="76200">
                  <a:moveTo>
                    <a:pt x="1104616" y="28574"/>
                  </a:moveTo>
                  <a:lnTo>
                    <a:pt x="1060168" y="28574"/>
                  </a:lnTo>
                  <a:lnTo>
                    <a:pt x="1060168" y="47624"/>
                  </a:lnTo>
                  <a:lnTo>
                    <a:pt x="1104619" y="47624"/>
                  </a:lnTo>
                  <a:lnTo>
                    <a:pt x="1123668" y="38101"/>
                  </a:lnTo>
                  <a:lnTo>
                    <a:pt x="1104616" y="28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9460" y="2481943"/>
              <a:ext cx="76200" cy="1421130"/>
            </a:xfrm>
            <a:custGeom>
              <a:avLst/>
              <a:gdLst/>
              <a:ahLst/>
              <a:cxnLst/>
              <a:rect l="l" t="t" r="r" b="b"/>
              <a:pathLst>
                <a:path w="76200" h="1421129">
                  <a:moveTo>
                    <a:pt x="28574" y="1344636"/>
                  </a:moveTo>
                  <a:lnTo>
                    <a:pt x="0" y="1344636"/>
                  </a:lnTo>
                  <a:lnTo>
                    <a:pt x="38100" y="1420836"/>
                  </a:lnTo>
                  <a:lnTo>
                    <a:pt x="69850" y="1357336"/>
                  </a:lnTo>
                  <a:lnTo>
                    <a:pt x="28575" y="1357336"/>
                  </a:lnTo>
                  <a:lnTo>
                    <a:pt x="28574" y="1344636"/>
                  </a:lnTo>
                  <a:close/>
                </a:path>
                <a:path w="76200" h="1421129">
                  <a:moveTo>
                    <a:pt x="47623" y="0"/>
                  </a:moveTo>
                  <a:lnTo>
                    <a:pt x="28573" y="0"/>
                  </a:lnTo>
                  <a:lnTo>
                    <a:pt x="28575" y="1357336"/>
                  </a:lnTo>
                  <a:lnTo>
                    <a:pt x="47625" y="1357336"/>
                  </a:lnTo>
                  <a:lnTo>
                    <a:pt x="47623" y="0"/>
                  </a:lnTo>
                  <a:close/>
                </a:path>
                <a:path w="76200" h="1421129">
                  <a:moveTo>
                    <a:pt x="76200" y="1344636"/>
                  </a:moveTo>
                  <a:lnTo>
                    <a:pt x="47624" y="1344636"/>
                  </a:lnTo>
                  <a:lnTo>
                    <a:pt x="47625" y="1357336"/>
                  </a:lnTo>
                  <a:lnTo>
                    <a:pt x="69850" y="1357336"/>
                  </a:lnTo>
                  <a:lnTo>
                    <a:pt x="76200" y="134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8" y="1050036"/>
            <a:ext cx="10420985" cy="99504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latin typeface="Calibri"/>
                <a:cs typeface="Calibri"/>
              </a:rPr>
              <a:t>Translate TreeGen </a:t>
            </a:r>
            <a:r>
              <a:rPr dirty="0" sz="2600" spc="-5">
                <a:latin typeface="Calibri"/>
                <a:cs typeface="Calibri"/>
              </a:rPr>
              <a:t>output (spanning </a:t>
            </a:r>
            <a:r>
              <a:rPr dirty="0" sz="2600" spc="-10">
                <a:latin typeface="Calibri"/>
                <a:cs typeface="Calibri"/>
              </a:rPr>
              <a:t>trees) </a:t>
            </a:r>
            <a:r>
              <a:rPr dirty="0" sz="2600" spc="-15">
                <a:latin typeface="Calibri"/>
                <a:cs typeface="Calibri"/>
              </a:rPr>
              <a:t>into </a:t>
            </a:r>
            <a:r>
              <a:rPr dirty="0" sz="2600" spc="-10">
                <a:latin typeface="Calibri"/>
                <a:cs typeface="Calibri"/>
              </a:rPr>
              <a:t>real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25">
                <a:latin typeface="Calibri"/>
                <a:cs typeface="Calibri"/>
              </a:rPr>
              <a:t>transfer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CodeGen</a:t>
            </a:r>
            <a:r>
              <a:rPr dirty="0" sz="2600" spc="-10">
                <a:latin typeface="Calibri"/>
                <a:cs typeface="Calibri"/>
              </a:rPr>
              <a:t> optimizations: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8" y="2054859"/>
            <a:ext cx="48056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Pipelining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 spc="-15">
                <a:latin typeface="Calibri"/>
                <a:cs typeface="Calibri"/>
              </a:rPr>
              <a:t>chunks to </a:t>
            </a:r>
            <a:r>
              <a:rPr dirty="0" sz="2200" spc="-10">
                <a:latin typeface="Calibri"/>
                <a:cs typeface="Calibri"/>
              </a:rPr>
              <a:t>reduce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0022" y="1797812"/>
            <a:ext cx="354076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7490" marR="369570" indent="-1204595">
              <a:lnSpc>
                <a:spcPct val="1578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Automatic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chunk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size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selection  </a:t>
            </a:r>
            <a:r>
              <a:rPr dirty="0" sz="1800" spc="-5">
                <a:latin typeface="Calibri"/>
                <a:cs typeface="Calibri"/>
              </a:rPr>
              <a:t>MIAD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latin typeface="Calibri"/>
                <a:cs typeface="Calibri"/>
              </a:rPr>
              <a:t>(multiple-increase,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additive-decrease)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0765" y="2949023"/>
            <a:ext cx="4274820" cy="1421765"/>
            <a:chOff x="7100765" y="2949023"/>
            <a:chExt cx="4274820" cy="1421765"/>
          </a:xfrm>
        </p:grpSpPr>
        <p:sp>
          <p:nvSpPr>
            <p:cNvPr id="11" name="object 11"/>
            <p:cNvSpPr/>
            <p:nvPr/>
          </p:nvSpPr>
          <p:spPr>
            <a:xfrm>
              <a:off x="7100765" y="2949023"/>
              <a:ext cx="4274517" cy="1421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23265" y="3293710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2"/>
                  </a:lnTo>
                  <a:lnTo>
                    <a:pt x="85411" y="170822"/>
                  </a:lnTo>
                  <a:lnTo>
                    <a:pt x="85411" y="561596"/>
                  </a:lnTo>
                  <a:lnTo>
                    <a:pt x="256233" y="561596"/>
                  </a:lnTo>
                  <a:lnTo>
                    <a:pt x="256233" y="170822"/>
                  </a:lnTo>
                  <a:lnTo>
                    <a:pt x="341643" y="170822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23265" y="3293710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144559" y="4872379"/>
            <a:ext cx="4166235" cy="1361440"/>
            <a:chOff x="7144559" y="4872379"/>
            <a:chExt cx="4166235" cy="1361440"/>
          </a:xfrm>
        </p:grpSpPr>
        <p:sp>
          <p:nvSpPr>
            <p:cNvPr id="15" name="object 15"/>
            <p:cNvSpPr/>
            <p:nvPr/>
          </p:nvSpPr>
          <p:spPr>
            <a:xfrm>
              <a:off x="7144559" y="4872379"/>
              <a:ext cx="4165720" cy="1361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068015" y="5060351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170822" y="0"/>
                  </a:moveTo>
                  <a:lnTo>
                    <a:pt x="0" y="170821"/>
                  </a:lnTo>
                  <a:lnTo>
                    <a:pt x="85411" y="170821"/>
                  </a:lnTo>
                  <a:lnTo>
                    <a:pt x="85411" y="561596"/>
                  </a:lnTo>
                  <a:lnTo>
                    <a:pt x="256233" y="561596"/>
                  </a:lnTo>
                  <a:lnTo>
                    <a:pt x="256233" y="170821"/>
                  </a:lnTo>
                  <a:lnTo>
                    <a:pt x="341643" y="170821"/>
                  </a:lnTo>
                  <a:lnTo>
                    <a:pt x="1708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68015" y="5060351"/>
              <a:ext cx="342265" cy="561975"/>
            </a:xfrm>
            <a:custGeom>
              <a:avLst/>
              <a:gdLst/>
              <a:ahLst/>
              <a:cxnLst/>
              <a:rect l="l" t="t" r="r" b="b"/>
              <a:pathLst>
                <a:path w="342265" h="561975">
                  <a:moveTo>
                    <a:pt x="0" y="170821"/>
                  </a:moveTo>
                  <a:lnTo>
                    <a:pt x="170822" y="0"/>
                  </a:lnTo>
                  <a:lnTo>
                    <a:pt x="341644" y="170821"/>
                  </a:lnTo>
                  <a:lnTo>
                    <a:pt x="256233" y="170821"/>
                  </a:lnTo>
                  <a:lnTo>
                    <a:pt x="256233" y="561596"/>
                  </a:lnTo>
                  <a:lnTo>
                    <a:pt x="85411" y="561596"/>
                  </a:lnTo>
                  <a:lnTo>
                    <a:pt x="85411" y="170821"/>
                  </a:lnTo>
                  <a:lnTo>
                    <a:pt x="0" y="17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92063" y="4877436"/>
            <a:ext cx="5075555" cy="1587500"/>
            <a:chOff x="592063" y="4877436"/>
            <a:chExt cx="5075555" cy="1587500"/>
          </a:xfrm>
        </p:grpSpPr>
        <p:sp>
          <p:nvSpPr>
            <p:cNvPr id="19" name="object 19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4799900" y="0"/>
                  </a:moveTo>
                  <a:lnTo>
                    <a:pt x="262434" y="0"/>
                  </a:lnTo>
                  <a:lnTo>
                    <a:pt x="215261" y="4228"/>
                  </a:lnTo>
                  <a:lnTo>
                    <a:pt x="170862" y="16418"/>
                  </a:lnTo>
                  <a:lnTo>
                    <a:pt x="129978" y="35829"/>
                  </a:lnTo>
                  <a:lnTo>
                    <a:pt x="93351" y="61721"/>
                  </a:lnTo>
                  <a:lnTo>
                    <a:pt x="61721" y="93350"/>
                  </a:lnTo>
                  <a:lnTo>
                    <a:pt x="35829" y="129978"/>
                  </a:lnTo>
                  <a:lnTo>
                    <a:pt x="16418" y="170862"/>
                  </a:lnTo>
                  <a:lnTo>
                    <a:pt x="4228" y="215261"/>
                  </a:lnTo>
                  <a:lnTo>
                    <a:pt x="0" y="262434"/>
                  </a:lnTo>
                  <a:lnTo>
                    <a:pt x="0" y="1312146"/>
                  </a:lnTo>
                  <a:lnTo>
                    <a:pt x="4228" y="1359319"/>
                  </a:lnTo>
                  <a:lnTo>
                    <a:pt x="16418" y="1403718"/>
                  </a:lnTo>
                  <a:lnTo>
                    <a:pt x="35829" y="1444602"/>
                  </a:lnTo>
                  <a:lnTo>
                    <a:pt x="61721" y="1481230"/>
                  </a:lnTo>
                  <a:lnTo>
                    <a:pt x="93351" y="1512860"/>
                  </a:lnTo>
                  <a:lnTo>
                    <a:pt x="129978" y="1538751"/>
                  </a:lnTo>
                  <a:lnTo>
                    <a:pt x="170862" y="1558162"/>
                  </a:lnTo>
                  <a:lnTo>
                    <a:pt x="215261" y="1570353"/>
                  </a:lnTo>
                  <a:lnTo>
                    <a:pt x="262434" y="1574581"/>
                  </a:lnTo>
                  <a:lnTo>
                    <a:pt x="4799900" y="1574581"/>
                  </a:lnTo>
                  <a:lnTo>
                    <a:pt x="4847072" y="1570353"/>
                  </a:lnTo>
                  <a:lnTo>
                    <a:pt x="4891471" y="1558162"/>
                  </a:lnTo>
                  <a:lnTo>
                    <a:pt x="4932355" y="1538751"/>
                  </a:lnTo>
                  <a:lnTo>
                    <a:pt x="4968982" y="1512860"/>
                  </a:lnTo>
                  <a:lnTo>
                    <a:pt x="5000612" y="1481230"/>
                  </a:lnTo>
                  <a:lnTo>
                    <a:pt x="5026504" y="1444602"/>
                  </a:lnTo>
                  <a:lnTo>
                    <a:pt x="5045915" y="1403718"/>
                  </a:lnTo>
                  <a:lnTo>
                    <a:pt x="5058105" y="1359319"/>
                  </a:lnTo>
                  <a:lnTo>
                    <a:pt x="5062334" y="1312146"/>
                  </a:lnTo>
                  <a:lnTo>
                    <a:pt x="5062334" y="262434"/>
                  </a:lnTo>
                  <a:lnTo>
                    <a:pt x="5058105" y="215261"/>
                  </a:lnTo>
                  <a:lnTo>
                    <a:pt x="5045915" y="170862"/>
                  </a:lnTo>
                  <a:lnTo>
                    <a:pt x="5026504" y="129978"/>
                  </a:lnTo>
                  <a:lnTo>
                    <a:pt x="5000612" y="93350"/>
                  </a:lnTo>
                  <a:lnTo>
                    <a:pt x="4968982" y="61721"/>
                  </a:lnTo>
                  <a:lnTo>
                    <a:pt x="4932355" y="35829"/>
                  </a:lnTo>
                  <a:lnTo>
                    <a:pt x="4891471" y="16418"/>
                  </a:lnTo>
                  <a:lnTo>
                    <a:pt x="4847072" y="4228"/>
                  </a:lnTo>
                  <a:lnTo>
                    <a:pt x="47999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8413" y="4883786"/>
              <a:ext cx="5062855" cy="1574800"/>
            </a:xfrm>
            <a:custGeom>
              <a:avLst/>
              <a:gdLst/>
              <a:ahLst/>
              <a:cxnLst/>
              <a:rect l="l" t="t" r="r" b="b"/>
              <a:pathLst>
                <a:path w="5062855" h="1574800">
                  <a:moveTo>
                    <a:pt x="0" y="262435"/>
                  </a:moveTo>
                  <a:lnTo>
                    <a:pt x="4228" y="215261"/>
                  </a:lnTo>
                  <a:lnTo>
                    <a:pt x="16418" y="170862"/>
                  </a:lnTo>
                  <a:lnTo>
                    <a:pt x="35829" y="129979"/>
                  </a:lnTo>
                  <a:lnTo>
                    <a:pt x="61721" y="93351"/>
                  </a:lnTo>
                  <a:lnTo>
                    <a:pt x="93351" y="61721"/>
                  </a:lnTo>
                  <a:lnTo>
                    <a:pt x="129978" y="35830"/>
                  </a:lnTo>
                  <a:lnTo>
                    <a:pt x="170862" y="16418"/>
                  </a:lnTo>
                  <a:lnTo>
                    <a:pt x="215261" y="4228"/>
                  </a:lnTo>
                  <a:lnTo>
                    <a:pt x="262434" y="0"/>
                  </a:lnTo>
                  <a:lnTo>
                    <a:pt x="4799900" y="0"/>
                  </a:lnTo>
                  <a:lnTo>
                    <a:pt x="4847072" y="4228"/>
                  </a:lnTo>
                  <a:lnTo>
                    <a:pt x="4891471" y="16418"/>
                  </a:lnTo>
                  <a:lnTo>
                    <a:pt x="4932355" y="35830"/>
                  </a:lnTo>
                  <a:lnTo>
                    <a:pt x="4968982" y="61721"/>
                  </a:lnTo>
                  <a:lnTo>
                    <a:pt x="5000612" y="93351"/>
                  </a:lnTo>
                  <a:lnTo>
                    <a:pt x="5026504" y="129979"/>
                  </a:lnTo>
                  <a:lnTo>
                    <a:pt x="5045915" y="170862"/>
                  </a:lnTo>
                  <a:lnTo>
                    <a:pt x="5058105" y="215261"/>
                  </a:lnTo>
                  <a:lnTo>
                    <a:pt x="5062334" y="262435"/>
                  </a:lnTo>
                  <a:lnTo>
                    <a:pt x="5062334" y="1312147"/>
                  </a:lnTo>
                  <a:lnTo>
                    <a:pt x="5058105" y="1359320"/>
                  </a:lnTo>
                  <a:lnTo>
                    <a:pt x="5045915" y="1403719"/>
                  </a:lnTo>
                  <a:lnTo>
                    <a:pt x="5026504" y="1444603"/>
                  </a:lnTo>
                  <a:lnTo>
                    <a:pt x="5000612" y="1481230"/>
                  </a:lnTo>
                  <a:lnTo>
                    <a:pt x="4968982" y="1512860"/>
                  </a:lnTo>
                  <a:lnTo>
                    <a:pt x="4932355" y="1538751"/>
                  </a:lnTo>
                  <a:lnTo>
                    <a:pt x="4891471" y="1558163"/>
                  </a:lnTo>
                  <a:lnTo>
                    <a:pt x="4847072" y="1570353"/>
                  </a:lnTo>
                  <a:lnTo>
                    <a:pt x="4799900" y="1574582"/>
                  </a:lnTo>
                  <a:lnTo>
                    <a:pt x="262434" y="1574582"/>
                  </a:lnTo>
                  <a:lnTo>
                    <a:pt x="215261" y="1570353"/>
                  </a:lnTo>
                  <a:lnTo>
                    <a:pt x="170862" y="1558163"/>
                  </a:lnTo>
                  <a:lnTo>
                    <a:pt x="129978" y="1538751"/>
                  </a:lnTo>
                  <a:lnTo>
                    <a:pt x="93351" y="1512860"/>
                  </a:lnTo>
                  <a:lnTo>
                    <a:pt x="61721" y="1481230"/>
                  </a:lnTo>
                  <a:lnTo>
                    <a:pt x="35829" y="1444603"/>
                  </a:lnTo>
                  <a:lnTo>
                    <a:pt x="16418" y="1403719"/>
                  </a:lnTo>
                  <a:lnTo>
                    <a:pt x="4228" y="1359320"/>
                  </a:lnTo>
                  <a:lnTo>
                    <a:pt x="0" y="1312147"/>
                  </a:lnTo>
                  <a:lnTo>
                    <a:pt x="0" y="2624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23969" y="4900676"/>
            <a:ext cx="300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size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018" y="5652877"/>
            <a:ext cx="4376420" cy="766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small, cannot fully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dirty="0" sz="2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9781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Too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645" y="131571"/>
            <a:ext cx="104628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Challenge 3: </a:t>
            </a:r>
            <a:r>
              <a:rPr dirty="0" sz="4000" spc="-20"/>
              <a:t>Fragmentation </a:t>
            </a:r>
            <a:r>
              <a:rPr dirty="0" sz="4000"/>
              <a:t>in </a:t>
            </a:r>
            <a:r>
              <a:rPr dirty="0" sz="4000" spc="-10"/>
              <a:t>multi-tenant</a:t>
            </a:r>
            <a:r>
              <a:rPr dirty="0" sz="4000" spc="-85"/>
              <a:t> </a:t>
            </a:r>
            <a:r>
              <a:rPr dirty="0" sz="4000" spc="-25"/>
              <a:t>clusters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5769" y="3561588"/>
            <a:ext cx="4797425" cy="259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Within </a:t>
            </a:r>
            <a:r>
              <a:rPr dirty="0" sz="2000">
                <a:latin typeface="Calibri"/>
                <a:cs typeface="Calibri"/>
              </a:rPr>
              <a:t>each 8-GPU </a:t>
            </a:r>
            <a:r>
              <a:rPr dirty="0" sz="2000" spc="-25">
                <a:latin typeface="Calibri"/>
                <a:cs typeface="Calibri"/>
              </a:rPr>
              <a:t>server, </a:t>
            </a:r>
            <a:r>
              <a:rPr dirty="0" sz="2000">
                <a:latin typeface="Calibri"/>
                <a:cs typeface="Calibri"/>
              </a:rPr>
              <a:t>#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GPUs </a:t>
            </a:r>
            <a:r>
              <a:rPr dirty="0" sz="2000" spc="-10">
                <a:latin typeface="Calibri"/>
                <a:cs typeface="Calibri"/>
              </a:rPr>
              <a:t>allocated  to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40,000 </a:t>
            </a:r>
            <a:r>
              <a:rPr dirty="0" sz="2000">
                <a:latin typeface="Calibri"/>
                <a:cs typeface="Calibri"/>
              </a:rPr>
              <a:t>multi-GPU </a:t>
            </a:r>
            <a:r>
              <a:rPr dirty="0" sz="2000" spc="-10">
                <a:latin typeface="Calibri"/>
                <a:cs typeface="Calibri"/>
              </a:rPr>
              <a:t>jobs 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Microsoft.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alibri"/>
              <a:cs typeface="Calibri"/>
            </a:endParaRPr>
          </a:p>
          <a:p>
            <a:pPr algn="ctr" marL="85090" marR="424815">
              <a:lnSpc>
                <a:spcPct val="100800"/>
              </a:lnSpc>
            </a:pPr>
            <a:r>
              <a:rPr dirty="0" sz="2400" spc="-10">
                <a:latin typeface="Calibri"/>
                <a:cs typeface="Calibri"/>
              </a:rPr>
              <a:t>Examples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fragmented </a:t>
            </a:r>
            <a:r>
              <a:rPr dirty="0" sz="2400" spc="-10">
                <a:latin typeface="Calibri"/>
                <a:cs typeface="Calibri"/>
              </a:rPr>
              <a:t>allocation  </a:t>
            </a:r>
            <a:r>
              <a:rPr dirty="0" sz="2400" spc="-5">
                <a:latin typeface="Calibri"/>
                <a:cs typeface="Calibri"/>
              </a:rPr>
              <a:t>(8GPU job </a:t>
            </a:r>
            <a:r>
              <a:rPr dirty="0" sz="2400" spc="-10">
                <a:latin typeface="Calibri"/>
                <a:cs typeface="Calibri"/>
              </a:rPr>
              <a:t>across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servers)</a:t>
            </a:r>
            <a:endParaRPr sz="2400">
              <a:latin typeface="Calibri"/>
              <a:cs typeface="Calibri"/>
            </a:endParaRPr>
          </a:p>
          <a:p>
            <a:pPr algn="ctr" marR="33845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3 +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algn="ctr" marR="338455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2 +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5993" y="1606825"/>
            <a:ext cx="3575685" cy="1739900"/>
            <a:chOff x="1265993" y="1606825"/>
            <a:chExt cx="3575685" cy="1739900"/>
          </a:xfrm>
        </p:grpSpPr>
        <p:sp>
          <p:nvSpPr>
            <p:cNvPr id="6" name="object 6"/>
            <p:cNvSpPr/>
            <p:nvPr/>
          </p:nvSpPr>
          <p:spPr>
            <a:xfrm>
              <a:off x="1265993" y="1606825"/>
              <a:ext cx="3575105" cy="173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5618" y="2021743"/>
              <a:ext cx="1214120" cy="1193800"/>
            </a:xfrm>
            <a:custGeom>
              <a:avLst/>
              <a:gdLst/>
              <a:ahLst/>
              <a:cxnLst/>
              <a:rect l="l" t="t" r="r" b="b"/>
              <a:pathLst>
                <a:path w="1214120" h="1193800">
                  <a:moveTo>
                    <a:pt x="0" y="0"/>
                  </a:moveTo>
                  <a:lnTo>
                    <a:pt x="1213618" y="0"/>
                  </a:lnTo>
                  <a:lnTo>
                    <a:pt x="1213618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81290" y="2031791"/>
              <a:ext cx="229870" cy="1193800"/>
            </a:xfrm>
            <a:custGeom>
              <a:avLst/>
              <a:gdLst/>
              <a:ahLst/>
              <a:cxnLst/>
              <a:rect l="l" t="t" r="r" b="b"/>
              <a:pathLst>
                <a:path w="229869" h="1193800">
                  <a:moveTo>
                    <a:pt x="0" y="0"/>
                  </a:moveTo>
                  <a:lnTo>
                    <a:pt x="229437" y="0"/>
                  </a:lnTo>
                  <a:lnTo>
                    <a:pt x="229437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68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Blink </a:t>
            </a:r>
            <a:r>
              <a:rPr dirty="0" spc="-5"/>
              <a:t>design</a:t>
            </a:r>
            <a:r>
              <a:rPr dirty="0" spc="-60"/>
              <a:t> </a:t>
            </a:r>
            <a:r>
              <a:rPr dirty="0" spc="-25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810500" cy="33185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Packing </a:t>
            </a:r>
            <a:r>
              <a:rPr dirty="0" sz="2800" spc="-5">
                <a:latin typeface="Calibri"/>
                <a:cs typeface="Calibri"/>
              </a:rPr>
              <a:t>spanning </a:t>
            </a:r>
            <a:r>
              <a:rPr dirty="0" sz="2800" spc="-15">
                <a:latin typeface="Calibri"/>
                <a:cs typeface="Calibri"/>
              </a:rPr>
              <a:t>trees </a:t>
            </a:r>
            <a:r>
              <a:rPr dirty="0" sz="2800" spc="-5">
                <a:latin typeface="Calibri"/>
                <a:cs typeface="Calibri"/>
              </a:rPr>
              <a:t>while minimizing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trees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Single hop </a:t>
            </a:r>
            <a:r>
              <a:rPr dirty="0" sz="2400" spc="-10">
                <a:latin typeface="Calibri"/>
                <a:cs typeface="Calibri"/>
              </a:rPr>
              <a:t>trees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25">
                <a:latin typeface="Calibri"/>
                <a:cs typeface="Calibri"/>
              </a:rPr>
              <a:t>DGX-2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(NVSwitch)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Chunking, </a:t>
            </a:r>
            <a:r>
              <a:rPr dirty="0" sz="2800" spc="-5">
                <a:latin typeface="Calibri"/>
                <a:cs typeface="Calibri"/>
              </a:rPr>
              <a:t>pipelining </a:t>
            </a:r>
            <a:r>
              <a:rPr dirty="0" sz="2800" spc="-30">
                <a:latin typeface="Calibri"/>
                <a:cs typeface="Calibri"/>
              </a:rPr>
              <a:t>transfers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0">
                <a:latin typeface="Calibri"/>
                <a:cs typeface="Calibri"/>
              </a:rPr>
              <a:t>max </a:t>
            </a:r>
            <a:r>
              <a:rPr dirty="0" sz="2800" spc="-5">
                <a:latin typeface="Calibri"/>
                <a:cs typeface="Calibri"/>
              </a:rPr>
              <a:t>link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utilization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Calibri"/>
                <a:cs typeface="Calibri"/>
              </a:rPr>
              <a:t>Auto </a:t>
            </a:r>
            <a:r>
              <a:rPr dirty="0" sz="2400" spc="-5">
                <a:latin typeface="Calibri"/>
                <a:cs typeface="Calibri"/>
              </a:rPr>
              <a:t>chunk </a:t>
            </a:r>
            <a:r>
              <a:rPr dirty="0" sz="2400" spc="-15">
                <a:latin typeface="Calibri"/>
                <a:cs typeface="Calibri"/>
              </a:rPr>
              <a:t>size </a:t>
            </a:r>
            <a:r>
              <a:rPr dirty="0" sz="2400" spc="-5">
                <a:latin typeface="Calibri"/>
                <a:cs typeface="Calibri"/>
              </a:rPr>
              <a:t>selection with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MIAD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GPU </a:t>
            </a:r>
            <a:r>
              <a:rPr dirty="0" sz="2800" spc="-15">
                <a:solidFill>
                  <a:srgbClr val="767171"/>
                </a:solidFill>
                <a:latin typeface="Calibri"/>
                <a:cs typeface="Calibri"/>
              </a:rPr>
              <a:t>stream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reuse </a:t>
            </a:r>
            <a:r>
              <a:rPr dirty="0" sz="2800" spc="-25">
                <a:solidFill>
                  <a:srgbClr val="767171"/>
                </a:solidFill>
                <a:latin typeface="Calibri"/>
                <a:cs typeface="Calibri"/>
              </a:rPr>
              <a:t>for </a:t>
            </a:r>
            <a:r>
              <a:rPr dirty="0" sz="2800" spc="-20">
                <a:solidFill>
                  <a:srgbClr val="767171"/>
                </a:solidFill>
                <a:latin typeface="Calibri"/>
                <a:cs typeface="Calibri"/>
              </a:rPr>
              <a:t>fair </a:t>
            </a: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sharing of</a:t>
            </a:r>
            <a:r>
              <a:rPr dirty="0" sz="2800" spc="6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PCIe </a:t>
            </a:r>
            <a:r>
              <a:rPr dirty="0" sz="2800">
                <a:solidFill>
                  <a:srgbClr val="767171"/>
                </a:solidFill>
                <a:latin typeface="Calibri"/>
                <a:cs typeface="Calibri"/>
              </a:rPr>
              <a:t>+ </a:t>
            </a: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NVLink Hybrid</a:t>
            </a:r>
            <a:r>
              <a:rPr dirty="0" sz="2800" spc="1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767171"/>
                </a:solidFill>
                <a:latin typeface="Calibri"/>
                <a:cs typeface="Calibri"/>
              </a:rPr>
              <a:t>transfers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Support </a:t>
            </a:r>
            <a:r>
              <a:rPr dirty="0" sz="2800" spc="-25">
                <a:solidFill>
                  <a:srgbClr val="767171"/>
                </a:solidFill>
                <a:latin typeface="Calibri"/>
                <a:cs typeface="Calibri"/>
              </a:rPr>
              <a:t>for </a:t>
            </a: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multi-machine</a:t>
            </a:r>
            <a:r>
              <a:rPr dirty="0" sz="2800" spc="2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collectives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4207" y="5432896"/>
            <a:ext cx="8705215" cy="911860"/>
            <a:chOff x="1744207" y="5432896"/>
            <a:chExt cx="8705215" cy="911860"/>
          </a:xfrm>
        </p:grpSpPr>
        <p:sp>
          <p:nvSpPr>
            <p:cNvPr id="5" name="object 5"/>
            <p:cNvSpPr/>
            <p:nvPr/>
          </p:nvSpPr>
          <p:spPr>
            <a:xfrm>
              <a:off x="1750557" y="5439246"/>
              <a:ext cx="8692515" cy="899160"/>
            </a:xfrm>
            <a:custGeom>
              <a:avLst/>
              <a:gdLst/>
              <a:ahLst/>
              <a:cxnLst/>
              <a:rect l="l" t="t" r="r" b="b"/>
              <a:pathLst>
                <a:path w="8692515" h="899160">
                  <a:moveTo>
                    <a:pt x="8542082" y="0"/>
                  </a:moveTo>
                  <a:lnTo>
                    <a:pt x="149807" y="0"/>
                  </a:lnTo>
                  <a:lnTo>
                    <a:pt x="102457" y="7637"/>
                  </a:lnTo>
                  <a:lnTo>
                    <a:pt x="61333" y="28904"/>
                  </a:lnTo>
                  <a:lnTo>
                    <a:pt x="28904" y="61333"/>
                  </a:lnTo>
                  <a:lnTo>
                    <a:pt x="7637" y="102457"/>
                  </a:lnTo>
                  <a:lnTo>
                    <a:pt x="0" y="149808"/>
                  </a:lnTo>
                  <a:lnTo>
                    <a:pt x="0" y="749006"/>
                  </a:lnTo>
                  <a:lnTo>
                    <a:pt x="7637" y="796357"/>
                  </a:lnTo>
                  <a:lnTo>
                    <a:pt x="28904" y="837481"/>
                  </a:lnTo>
                  <a:lnTo>
                    <a:pt x="61333" y="869911"/>
                  </a:lnTo>
                  <a:lnTo>
                    <a:pt x="102457" y="891178"/>
                  </a:lnTo>
                  <a:lnTo>
                    <a:pt x="149807" y="898815"/>
                  </a:lnTo>
                  <a:lnTo>
                    <a:pt x="8542082" y="898815"/>
                  </a:lnTo>
                  <a:lnTo>
                    <a:pt x="8589433" y="891178"/>
                  </a:lnTo>
                  <a:lnTo>
                    <a:pt x="8630556" y="869911"/>
                  </a:lnTo>
                  <a:lnTo>
                    <a:pt x="8662985" y="837481"/>
                  </a:lnTo>
                  <a:lnTo>
                    <a:pt x="8684252" y="796357"/>
                  </a:lnTo>
                  <a:lnTo>
                    <a:pt x="8691890" y="749006"/>
                  </a:lnTo>
                  <a:lnTo>
                    <a:pt x="8691890" y="149808"/>
                  </a:lnTo>
                  <a:lnTo>
                    <a:pt x="8684252" y="102457"/>
                  </a:lnTo>
                  <a:lnTo>
                    <a:pt x="8662985" y="61333"/>
                  </a:lnTo>
                  <a:lnTo>
                    <a:pt x="8630556" y="28904"/>
                  </a:lnTo>
                  <a:lnTo>
                    <a:pt x="8589433" y="7637"/>
                  </a:lnTo>
                  <a:lnTo>
                    <a:pt x="85420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0557" y="5439246"/>
              <a:ext cx="8692515" cy="899160"/>
            </a:xfrm>
            <a:custGeom>
              <a:avLst/>
              <a:gdLst/>
              <a:ahLst/>
              <a:cxnLst/>
              <a:rect l="l" t="t" r="r" b="b"/>
              <a:pathLst>
                <a:path w="8692515" h="899160">
                  <a:moveTo>
                    <a:pt x="0" y="149809"/>
                  </a:moveTo>
                  <a:lnTo>
                    <a:pt x="7637" y="102457"/>
                  </a:lnTo>
                  <a:lnTo>
                    <a:pt x="28904" y="61333"/>
                  </a:lnTo>
                  <a:lnTo>
                    <a:pt x="61333" y="28904"/>
                  </a:lnTo>
                  <a:lnTo>
                    <a:pt x="102456" y="7637"/>
                  </a:lnTo>
                  <a:lnTo>
                    <a:pt x="149807" y="0"/>
                  </a:lnTo>
                  <a:lnTo>
                    <a:pt x="8542082" y="0"/>
                  </a:lnTo>
                  <a:lnTo>
                    <a:pt x="8589433" y="7637"/>
                  </a:lnTo>
                  <a:lnTo>
                    <a:pt x="8630556" y="28904"/>
                  </a:lnTo>
                  <a:lnTo>
                    <a:pt x="8662985" y="61333"/>
                  </a:lnTo>
                  <a:lnTo>
                    <a:pt x="8684252" y="102457"/>
                  </a:lnTo>
                  <a:lnTo>
                    <a:pt x="8691890" y="149809"/>
                  </a:lnTo>
                  <a:lnTo>
                    <a:pt x="8691890" y="749007"/>
                  </a:lnTo>
                  <a:lnTo>
                    <a:pt x="8684252" y="796358"/>
                  </a:lnTo>
                  <a:lnTo>
                    <a:pt x="8662985" y="837482"/>
                  </a:lnTo>
                  <a:lnTo>
                    <a:pt x="8630556" y="869911"/>
                  </a:lnTo>
                  <a:lnTo>
                    <a:pt x="8589433" y="891178"/>
                  </a:lnTo>
                  <a:lnTo>
                    <a:pt x="8542082" y="898816"/>
                  </a:lnTo>
                  <a:lnTo>
                    <a:pt x="149807" y="898816"/>
                  </a:lnTo>
                  <a:lnTo>
                    <a:pt x="102456" y="891178"/>
                  </a:lnTo>
                  <a:lnTo>
                    <a:pt x="61333" y="869911"/>
                  </a:lnTo>
                  <a:lnTo>
                    <a:pt x="28904" y="837482"/>
                  </a:lnTo>
                  <a:lnTo>
                    <a:pt x="7637" y="796358"/>
                  </a:lnTo>
                  <a:lnTo>
                    <a:pt x="0" y="749007"/>
                  </a:lnTo>
                  <a:lnTo>
                    <a:pt x="0" y="14980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97735" y="5668771"/>
            <a:ext cx="71983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Drop-in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NCCL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replacement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(load-time,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24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recompile)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6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Talk</a:t>
            </a:r>
            <a:r>
              <a:rPr dirty="0" spc="-75"/>
              <a:t> </a:t>
            </a: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75545" cy="46482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Motivation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Challenges </a:t>
            </a:r>
            <a:r>
              <a:rPr dirty="0" sz="2800" spc="-15">
                <a:solidFill>
                  <a:srgbClr val="767171"/>
                </a:solidFill>
                <a:latin typeface="Calibri"/>
                <a:cs typeface="Calibri"/>
              </a:rPr>
              <a:t>to </a:t>
            </a: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achieving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high-performance collective</a:t>
            </a:r>
            <a:r>
              <a:rPr dirty="0" sz="2800" spc="6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15">
                <a:solidFill>
                  <a:srgbClr val="767171"/>
                </a:solidFill>
                <a:latin typeface="Calibri"/>
                <a:cs typeface="Calibri"/>
              </a:rPr>
              <a:t>Different </a:t>
            </a:r>
            <a:r>
              <a:rPr dirty="0" sz="2000">
                <a:solidFill>
                  <a:srgbClr val="767171"/>
                </a:solidFill>
                <a:latin typeface="Calibri"/>
                <a:cs typeface="Calibri"/>
              </a:rPr>
              <a:t>server</a:t>
            </a:r>
            <a:r>
              <a:rPr dirty="0" sz="2000" spc="1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configurations</a:t>
            </a:r>
            <a:endParaRPr sz="20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5">
                <a:solidFill>
                  <a:srgbClr val="767171"/>
                </a:solidFill>
                <a:latin typeface="Calibri"/>
                <a:cs typeface="Calibri"/>
              </a:rPr>
              <a:t>Link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 heterogeneity</a:t>
            </a:r>
            <a:endParaRPr sz="20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Fragmentation </a:t>
            </a:r>
            <a:r>
              <a:rPr dirty="0" sz="2000">
                <a:solidFill>
                  <a:srgbClr val="767171"/>
                </a:solidFill>
                <a:latin typeface="Calibri"/>
                <a:cs typeface="Calibri"/>
              </a:rPr>
              <a:t>in </a:t>
            </a:r>
            <a:r>
              <a:rPr dirty="0" sz="2000" spc="-5">
                <a:solidFill>
                  <a:srgbClr val="767171"/>
                </a:solidFill>
                <a:latin typeface="Calibri"/>
                <a:cs typeface="Calibri"/>
              </a:rPr>
              <a:t>multi-tenant 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clusters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 b="1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latin typeface="Calibri"/>
                <a:cs typeface="Calibri"/>
              </a:rPr>
              <a:t>AllReduce </a:t>
            </a:r>
            <a:r>
              <a:rPr dirty="0" sz="2400" b="1">
                <a:latin typeface="Calibri"/>
                <a:cs typeface="Calibri"/>
              </a:rPr>
              <a:t>and </a:t>
            </a:r>
            <a:r>
              <a:rPr dirty="0" sz="2400" spc="-10" b="1">
                <a:latin typeface="Calibri"/>
                <a:cs typeface="Calibri"/>
              </a:rPr>
              <a:t>Broadcast Microbenchmarks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 b="1">
                <a:latin typeface="Calibri"/>
                <a:cs typeface="Calibri"/>
              </a:rPr>
              <a:t>End-to-end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improvements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 b="1">
                <a:latin typeface="Calibri"/>
                <a:cs typeface="Calibri"/>
              </a:rPr>
              <a:t>Benefits of One-Hop </a:t>
            </a:r>
            <a:r>
              <a:rPr dirty="0" sz="2400" spc="-35" b="1">
                <a:latin typeface="Calibri"/>
                <a:cs typeface="Calibri"/>
              </a:rPr>
              <a:t>Trees </a:t>
            </a:r>
            <a:r>
              <a:rPr dirty="0" sz="2400" spc="-10" b="1">
                <a:latin typeface="Calibri"/>
                <a:cs typeface="Calibri"/>
              </a:rPr>
              <a:t>over </a:t>
            </a:r>
            <a:r>
              <a:rPr dirty="0" sz="2400" spc="-5" b="1">
                <a:latin typeface="Calibri"/>
                <a:cs typeface="Calibri"/>
              </a:rPr>
              <a:t>Rings or Double Binary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0" b="1">
                <a:solidFill>
                  <a:srgbClr val="767171"/>
                </a:solidFill>
                <a:latin typeface="Calibri"/>
                <a:cs typeface="Calibri"/>
              </a:rPr>
              <a:t>Rest </a:t>
            </a:r>
            <a:r>
              <a:rPr dirty="0" sz="2400" spc="-5" b="1">
                <a:solidFill>
                  <a:srgbClr val="767171"/>
                </a:solidFill>
                <a:latin typeface="Calibri"/>
                <a:cs typeface="Calibri"/>
              </a:rPr>
              <a:t>of </a:t>
            </a:r>
            <a:r>
              <a:rPr dirty="0" sz="2400" b="1">
                <a:solidFill>
                  <a:srgbClr val="767171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767171"/>
                </a:solidFill>
                <a:latin typeface="Calibri"/>
                <a:cs typeface="Calibri"/>
              </a:rPr>
              <a:t>extensive evaluation </a:t>
            </a:r>
            <a:r>
              <a:rPr dirty="0" baseline="1182" sz="3525" spc="67">
                <a:solidFill>
                  <a:srgbClr val="767171"/>
                </a:solidFill>
                <a:latin typeface="Wingdings"/>
                <a:cs typeface="Wingdings"/>
              </a:rPr>
              <a:t></a:t>
            </a:r>
            <a:r>
              <a:rPr dirty="0" baseline="1182" sz="3525" spc="67">
                <a:solidFill>
                  <a:srgbClr val="767171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767171"/>
                </a:solidFill>
                <a:latin typeface="Calibri"/>
                <a:cs typeface="Calibri"/>
              </a:rPr>
              <a:t>refer </a:t>
            </a:r>
            <a:r>
              <a:rPr dirty="0" sz="2400" spc="-10" b="1">
                <a:solidFill>
                  <a:srgbClr val="767171"/>
                </a:solidFill>
                <a:latin typeface="Calibri"/>
                <a:cs typeface="Calibri"/>
              </a:rPr>
              <a:t>to </a:t>
            </a:r>
            <a:r>
              <a:rPr dirty="0" sz="2400" b="1">
                <a:solidFill>
                  <a:srgbClr val="767171"/>
                </a:solidFill>
                <a:latin typeface="Calibri"/>
                <a:cs typeface="Calibri"/>
              </a:rPr>
              <a:t>the</a:t>
            </a:r>
            <a:r>
              <a:rPr dirty="0" sz="2400" spc="-90" b="1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767171"/>
                </a:solidFill>
                <a:latin typeface="Calibri"/>
                <a:cs typeface="Calibri"/>
              </a:rPr>
              <a:t>paper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624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/>
              <a:t> </a:t>
            </a:r>
            <a:r>
              <a:rPr dirty="0" spc="-30"/>
              <a:t>(DGX-1V)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743" y="1656489"/>
            <a:ext cx="6694805" cy="3147060"/>
            <a:chOff x="181743" y="1656489"/>
            <a:chExt cx="6694805" cy="3147060"/>
          </a:xfrm>
        </p:grpSpPr>
        <p:sp>
          <p:nvSpPr>
            <p:cNvPr id="4" name="object 4"/>
            <p:cNvSpPr/>
            <p:nvPr/>
          </p:nvSpPr>
          <p:spPr>
            <a:xfrm>
              <a:off x="4763528" y="1656489"/>
              <a:ext cx="2112478" cy="31468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695" y="2172183"/>
              <a:ext cx="4024397" cy="25210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695" y="2172204"/>
              <a:ext cx="4025265" cy="2522220"/>
            </a:xfrm>
            <a:custGeom>
              <a:avLst/>
              <a:gdLst/>
              <a:ahLst/>
              <a:cxnLst/>
              <a:rect l="l" t="t" r="r" b="b"/>
              <a:pathLst>
                <a:path w="4025265" h="2522220">
                  <a:moveTo>
                    <a:pt x="0" y="2521870"/>
                  </a:moveTo>
                  <a:lnTo>
                    <a:pt x="4025164" y="2521870"/>
                  </a:lnTo>
                  <a:lnTo>
                    <a:pt x="4025164" y="0"/>
                  </a:lnTo>
                  <a:lnTo>
                    <a:pt x="0" y="0"/>
                  </a:lnTo>
                  <a:lnTo>
                    <a:pt x="0" y="2521870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3224" y="3133967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 h="0">
                  <a:moveTo>
                    <a:pt x="0" y="0"/>
                  </a:moveTo>
                  <a:lnTo>
                    <a:pt x="597218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833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4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4" h="71755">
                  <a:moveTo>
                    <a:pt x="708875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75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582" y="2862238"/>
              <a:ext cx="562863" cy="562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3397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4" y="126379"/>
                  </a:lnTo>
                  <a:lnTo>
                    <a:pt x="60023" y="90766"/>
                  </a:lnTo>
                  <a:lnTo>
                    <a:pt x="90783" y="60012"/>
                  </a:lnTo>
                  <a:lnTo>
                    <a:pt x="126402" y="34837"/>
                  </a:lnTo>
                  <a:lnTo>
                    <a:pt x="166160" y="15963"/>
                  </a:lnTo>
                  <a:lnTo>
                    <a:pt x="209337" y="4111"/>
                  </a:lnTo>
                  <a:lnTo>
                    <a:pt x="255210" y="0"/>
                  </a:lnTo>
                  <a:lnTo>
                    <a:pt x="301086" y="4111"/>
                  </a:lnTo>
                  <a:lnTo>
                    <a:pt x="344265" y="15963"/>
                  </a:lnTo>
                  <a:lnTo>
                    <a:pt x="384026" y="34837"/>
                  </a:lnTo>
                  <a:lnTo>
                    <a:pt x="419649" y="60012"/>
                  </a:lnTo>
                  <a:lnTo>
                    <a:pt x="450411" y="90766"/>
                  </a:lnTo>
                  <a:lnTo>
                    <a:pt x="475593" y="126379"/>
                  </a:lnTo>
                  <a:lnTo>
                    <a:pt x="494473" y="166131"/>
                  </a:lnTo>
                  <a:lnTo>
                    <a:pt x="506329" y="209300"/>
                  </a:lnTo>
                  <a:lnTo>
                    <a:pt x="510442" y="255167"/>
                  </a:lnTo>
                  <a:lnTo>
                    <a:pt x="506329" y="301033"/>
                  </a:lnTo>
                  <a:lnTo>
                    <a:pt x="494473" y="344203"/>
                  </a:lnTo>
                  <a:lnTo>
                    <a:pt x="475593" y="383954"/>
                  </a:lnTo>
                  <a:lnTo>
                    <a:pt x="450411" y="419567"/>
                  </a:lnTo>
                  <a:lnTo>
                    <a:pt x="419649" y="450321"/>
                  </a:lnTo>
                  <a:lnTo>
                    <a:pt x="384026" y="475496"/>
                  </a:lnTo>
                  <a:lnTo>
                    <a:pt x="344265" y="494370"/>
                  </a:lnTo>
                  <a:lnTo>
                    <a:pt x="301086" y="506223"/>
                  </a:lnTo>
                  <a:lnTo>
                    <a:pt x="255210" y="510334"/>
                  </a:lnTo>
                  <a:lnTo>
                    <a:pt x="209337" y="506223"/>
                  </a:lnTo>
                  <a:lnTo>
                    <a:pt x="166160" y="494370"/>
                  </a:lnTo>
                  <a:lnTo>
                    <a:pt x="126402" y="475496"/>
                  </a:lnTo>
                  <a:lnTo>
                    <a:pt x="90783" y="450321"/>
                  </a:lnTo>
                  <a:lnTo>
                    <a:pt x="60023" y="419567"/>
                  </a:lnTo>
                  <a:lnTo>
                    <a:pt x="34844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6862" y="3012518"/>
              <a:ext cx="446303" cy="283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5192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9398" y="2862238"/>
            <a:ext cx="560070" cy="563245"/>
            <a:chOff x="1489398" y="2862238"/>
            <a:chExt cx="560070" cy="563245"/>
          </a:xfrm>
        </p:grpSpPr>
        <p:sp>
          <p:nvSpPr>
            <p:cNvPr id="14" name="object 14"/>
            <p:cNvSpPr/>
            <p:nvPr/>
          </p:nvSpPr>
          <p:spPr>
            <a:xfrm>
              <a:off x="1489398" y="2862238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12710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44610" y="3012518"/>
              <a:ext cx="446303" cy="283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15496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1649" y="3690305"/>
            <a:ext cx="560070" cy="563245"/>
            <a:chOff x="271649" y="3690305"/>
            <a:chExt cx="560070" cy="563245"/>
          </a:xfrm>
        </p:grpSpPr>
        <p:sp>
          <p:nvSpPr>
            <p:cNvPr id="19" name="object 19"/>
            <p:cNvSpPr/>
            <p:nvPr/>
          </p:nvSpPr>
          <p:spPr>
            <a:xfrm>
              <a:off x="271649" y="3690305"/>
              <a:ext cx="559796" cy="5627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557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400" y="34837"/>
                  </a:lnTo>
                  <a:lnTo>
                    <a:pt x="166158" y="15963"/>
                  </a:lnTo>
                  <a:lnTo>
                    <a:pt x="209335" y="4111"/>
                  </a:lnTo>
                  <a:lnTo>
                    <a:pt x="255210" y="0"/>
                  </a:lnTo>
                  <a:lnTo>
                    <a:pt x="301085" y="4111"/>
                  </a:lnTo>
                  <a:lnTo>
                    <a:pt x="344262" y="15963"/>
                  </a:lnTo>
                  <a:lnTo>
                    <a:pt x="384020" y="34837"/>
                  </a:lnTo>
                  <a:lnTo>
                    <a:pt x="419638" y="60012"/>
                  </a:lnTo>
                  <a:lnTo>
                    <a:pt x="450396" y="90766"/>
                  </a:lnTo>
                  <a:lnTo>
                    <a:pt x="475574" y="126379"/>
                  </a:lnTo>
                  <a:lnTo>
                    <a:pt x="494450" y="166131"/>
                  </a:lnTo>
                  <a:lnTo>
                    <a:pt x="506304" y="209300"/>
                  </a:lnTo>
                  <a:lnTo>
                    <a:pt x="510416" y="255167"/>
                  </a:lnTo>
                  <a:lnTo>
                    <a:pt x="506304" y="301033"/>
                  </a:lnTo>
                  <a:lnTo>
                    <a:pt x="494450" y="344202"/>
                  </a:lnTo>
                  <a:lnTo>
                    <a:pt x="475574" y="383953"/>
                  </a:lnTo>
                  <a:lnTo>
                    <a:pt x="450396" y="419565"/>
                  </a:lnTo>
                  <a:lnTo>
                    <a:pt x="419638" y="450319"/>
                  </a:lnTo>
                  <a:lnTo>
                    <a:pt x="384020" y="475492"/>
                  </a:lnTo>
                  <a:lnTo>
                    <a:pt x="344262" y="494365"/>
                  </a:lnTo>
                  <a:lnTo>
                    <a:pt x="301085" y="506218"/>
                  </a:lnTo>
                  <a:lnTo>
                    <a:pt x="255210" y="510329"/>
                  </a:lnTo>
                  <a:lnTo>
                    <a:pt x="209335" y="506218"/>
                  </a:lnTo>
                  <a:lnTo>
                    <a:pt x="166158" y="494365"/>
                  </a:lnTo>
                  <a:lnTo>
                    <a:pt x="126400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9930" y="3840584"/>
              <a:ext cx="443235" cy="283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736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89398" y="3690305"/>
            <a:ext cx="560070" cy="563245"/>
            <a:chOff x="1489398" y="3690305"/>
            <a:chExt cx="560070" cy="563245"/>
          </a:xfrm>
        </p:grpSpPr>
        <p:sp>
          <p:nvSpPr>
            <p:cNvPr id="24" name="object 24"/>
            <p:cNvSpPr/>
            <p:nvPr/>
          </p:nvSpPr>
          <p:spPr>
            <a:xfrm>
              <a:off x="1489398" y="3690305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1271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44610" y="3840584"/>
              <a:ext cx="446303" cy="2836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15496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0928" y="2862238"/>
            <a:ext cx="3689350" cy="1391285"/>
            <a:chOff x="430928" y="2862238"/>
            <a:chExt cx="3689350" cy="1391285"/>
          </a:xfrm>
        </p:grpSpPr>
        <p:sp>
          <p:nvSpPr>
            <p:cNvPr id="29" name="object 29"/>
            <p:cNvSpPr/>
            <p:nvPr/>
          </p:nvSpPr>
          <p:spPr>
            <a:xfrm>
              <a:off x="855371" y="3962034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30" h="0">
                  <a:moveTo>
                    <a:pt x="0" y="0"/>
                  </a:moveTo>
                  <a:lnTo>
                    <a:pt x="59507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5980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5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5" h="71754">
                  <a:moveTo>
                    <a:pt x="706729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29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4597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19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1240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5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5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2450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9094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19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19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909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0923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25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397" y="261505"/>
                  </a:lnTo>
                  <a:lnTo>
                    <a:pt x="29997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7057" y="3438512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w="0" h="219075">
                  <a:moveTo>
                    <a:pt x="0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830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38" y="261302"/>
                  </a:moveTo>
                  <a:lnTo>
                    <a:pt x="0" y="261302"/>
                  </a:lnTo>
                  <a:lnTo>
                    <a:pt x="28219" y="317741"/>
                  </a:lnTo>
                  <a:lnTo>
                    <a:pt x="56438" y="261302"/>
                  </a:lnTo>
                  <a:close/>
                </a:path>
                <a:path w="56514" h="318135">
                  <a:moveTo>
                    <a:pt x="56438" y="56438"/>
                  </a:moveTo>
                  <a:lnTo>
                    <a:pt x="28219" y="0"/>
                  </a:lnTo>
                  <a:lnTo>
                    <a:pt x="0" y="56438"/>
                  </a:lnTo>
                  <a:lnTo>
                    <a:pt x="56438" y="56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4096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2787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38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409" y="261505"/>
                  </a:lnTo>
                  <a:lnTo>
                    <a:pt x="30010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0629" y="4142470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5" h="0">
                  <a:moveTo>
                    <a:pt x="0" y="0"/>
                  </a:moveTo>
                  <a:lnTo>
                    <a:pt x="744503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1240" y="4106900"/>
              <a:ext cx="856615" cy="71755"/>
            </a:xfrm>
            <a:custGeom>
              <a:avLst/>
              <a:gdLst/>
              <a:ahLst/>
              <a:cxnLst/>
              <a:rect l="l" t="t" r="r" b="b"/>
              <a:pathLst>
                <a:path w="856615" h="71754">
                  <a:moveTo>
                    <a:pt x="56438" y="7366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856615" h="71754">
                  <a:moveTo>
                    <a:pt x="856157" y="35572"/>
                  </a:moveTo>
                  <a:lnTo>
                    <a:pt x="784987" y="0"/>
                  </a:lnTo>
                  <a:lnTo>
                    <a:pt x="784987" y="71158"/>
                  </a:lnTo>
                  <a:lnTo>
                    <a:pt x="856157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8482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9094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19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19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66054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583189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842928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36507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848961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2467358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559877" y="2862238"/>
            <a:ext cx="560070" cy="563245"/>
            <a:chOff x="3559877" y="2862238"/>
            <a:chExt cx="560070" cy="563245"/>
          </a:xfrm>
        </p:grpSpPr>
        <p:sp>
          <p:nvSpPr>
            <p:cNvPr id="82" name="object 82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687509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342128" y="3690305"/>
            <a:ext cx="560070" cy="563245"/>
            <a:chOff x="2342128" y="3690305"/>
            <a:chExt cx="560070" cy="563245"/>
          </a:xfrm>
        </p:grpSpPr>
        <p:sp>
          <p:nvSpPr>
            <p:cNvPr id="87" name="object 87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246950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559877" y="3690305"/>
            <a:ext cx="560070" cy="563245"/>
            <a:chOff x="3559877" y="3690305"/>
            <a:chExt cx="560070" cy="563245"/>
          </a:xfrm>
        </p:grpSpPr>
        <p:sp>
          <p:nvSpPr>
            <p:cNvPr id="92" name="object 92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3687509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26242" y="2461393"/>
            <a:ext cx="5847080" cy="2344420"/>
            <a:chOff x="526242" y="2461393"/>
            <a:chExt cx="5847080" cy="2344420"/>
          </a:xfrm>
        </p:grpSpPr>
        <p:sp>
          <p:nvSpPr>
            <p:cNvPr id="97" name="object 97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842929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36506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848961" y="2953480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948380" y="2902466"/>
              <a:ext cx="490220" cy="51435"/>
            </a:xfrm>
            <a:custGeom>
              <a:avLst/>
              <a:gdLst/>
              <a:ahLst/>
              <a:cxnLst/>
              <a:rect l="l" t="t" r="r" b="b"/>
              <a:pathLst>
                <a:path w="490219" h="51435">
                  <a:moveTo>
                    <a:pt x="6236" y="0"/>
                  </a:moveTo>
                  <a:lnTo>
                    <a:pt x="0" y="51013"/>
                  </a:lnTo>
                  <a:lnTo>
                    <a:pt x="44630" y="25403"/>
                  </a:lnTo>
                  <a:lnTo>
                    <a:pt x="6236" y="0"/>
                  </a:lnTo>
                  <a:close/>
                </a:path>
                <a:path w="490219" h="51435">
                  <a:moveTo>
                    <a:pt x="483980" y="0"/>
                  </a:moveTo>
                  <a:lnTo>
                    <a:pt x="445637" y="25403"/>
                  </a:lnTo>
                  <a:lnTo>
                    <a:pt x="490217" y="51013"/>
                  </a:lnTo>
                  <a:lnTo>
                    <a:pt x="48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948379" y="2808775"/>
              <a:ext cx="490220" cy="144780"/>
            </a:xfrm>
            <a:custGeom>
              <a:avLst/>
              <a:gdLst/>
              <a:ahLst/>
              <a:cxnLst/>
              <a:rect l="l" t="t" r="r" b="b"/>
              <a:pathLst>
                <a:path w="490219" h="144780">
                  <a:moveTo>
                    <a:pt x="25408" y="106367"/>
                  </a:moveTo>
                  <a:lnTo>
                    <a:pt x="56376" y="73009"/>
                  </a:lnTo>
                  <a:lnTo>
                    <a:pt x="91351" y="45776"/>
                  </a:lnTo>
                  <a:lnTo>
                    <a:pt x="129523" y="24763"/>
                  </a:lnTo>
                  <a:lnTo>
                    <a:pt x="170084" y="10066"/>
                  </a:lnTo>
                  <a:lnTo>
                    <a:pt x="212224" y="1779"/>
                  </a:lnTo>
                  <a:lnTo>
                    <a:pt x="255133" y="0"/>
                  </a:lnTo>
                  <a:lnTo>
                    <a:pt x="298004" y="4822"/>
                  </a:lnTo>
                  <a:lnTo>
                    <a:pt x="340026" y="16341"/>
                  </a:lnTo>
                  <a:lnTo>
                    <a:pt x="380390" y="34653"/>
                  </a:lnTo>
                  <a:lnTo>
                    <a:pt x="418287" y="59853"/>
                  </a:lnTo>
                  <a:lnTo>
                    <a:pt x="454233" y="93730"/>
                  </a:lnTo>
                  <a:lnTo>
                    <a:pt x="464809" y="106367"/>
                  </a:lnTo>
                </a:path>
                <a:path w="490219" h="144780">
                  <a:moveTo>
                    <a:pt x="25408" y="106367"/>
                  </a:moveTo>
                  <a:lnTo>
                    <a:pt x="44630" y="119095"/>
                  </a:lnTo>
                  <a:lnTo>
                    <a:pt x="0" y="144704"/>
                  </a:lnTo>
                  <a:lnTo>
                    <a:pt x="6236" y="93691"/>
                  </a:lnTo>
                  <a:lnTo>
                    <a:pt x="25408" y="106367"/>
                  </a:lnTo>
                  <a:close/>
                </a:path>
                <a:path w="490219" h="144780">
                  <a:moveTo>
                    <a:pt x="464809" y="106367"/>
                  </a:moveTo>
                  <a:lnTo>
                    <a:pt x="445638" y="119095"/>
                  </a:lnTo>
                  <a:lnTo>
                    <a:pt x="490217" y="144704"/>
                  </a:lnTo>
                  <a:lnTo>
                    <a:pt x="483980" y="93691"/>
                  </a:lnTo>
                  <a:lnTo>
                    <a:pt x="464809" y="106367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767916" y="2827327"/>
              <a:ext cx="851535" cy="52069"/>
            </a:xfrm>
            <a:custGeom>
              <a:avLst/>
              <a:gdLst/>
              <a:ahLst/>
              <a:cxnLst/>
              <a:rect l="l" t="t" r="r" b="b"/>
              <a:pathLst>
                <a:path w="851535" h="52069">
                  <a:moveTo>
                    <a:pt x="306" y="0"/>
                  </a:moveTo>
                  <a:lnTo>
                    <a:pt x="0" y="51473"/>
                  </a:lnTo>
                  <a:lnTo>
                    <a:pt x="41306" y="20854"/>
                  </a:lnTo>
                  <a:lnTo>
                    <a:pt x="306" y="0"/>
                  </a:lnTo>
                  <a:close/>
                </a:path>
                <a:path w="851535" h="52069">
                  <a:moveTo>
                    <a:pt x="850889" y="0"/>
                  </a:moveTo>
                  <a:lnTo>
                    <a:pt x="809838" y="20854"/>
                  </a:lnTo>
                  <a:lnTo>
                    <a:pt x="851197" y="51473"/>
                  </a:lnTo>
                  <a:lnTo>
                    <a:pt x="850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67915" y="2602794"/>
              <a:ext cx="851535" cy="276225"/>
            </a:xfrm>
            <a:custGeom>
              <a:avLst/>
              <a:gdLst/>
              <a:ahLst/>
              <a:cxnLst/>
              <a:rect l="l" t="t" r="r" b="b"/>
              <a:pathLst>
                <a:path w="851535" h="276225">
                  <a:moveTo>
                    <a:pt x="20807" y="234961"/>
                  </a:moveTo>
                  <a:lnTo>
                    <a:pt x="46519" y="194772"/>
                  </a:lnTo>
                  <a:lnTo>
                    <a:pt x="75593" y="158088"/>
                  </a:lnTo>
                  <a:lnTo>
                    <a:pt x="107709" y="124995"/>
                  </a:lnTo>
                  <a:lnTo>
                    <a:pt x="142547" y="95580"/>
                  </a:lnTo>
                  <a:lnTo>
                    <a:pt x="179788" y="69931"/>
                  </a:lnTo>
                  <a:lnTo>
                    <a:pt x="219112" y="48134"/>
                  </a:lnTo>
                  <a:lnTo>
                    <a:pt x="260199" y="30278"/>
                  </a:lnTo>
                  <a:lnTo>
                    <a:pt x="302730" y="16450"/>
                  </a:lnTo>
                  <a:lnTo>
                    <a:pt x="346386" y="6735"/>
                  </a:lnTo>
                  <a:lnTo>
                    <a:pt x="390847" y="1223"/>
                  </a:lnTo>
                  <a:lnTo>
                    <a:pt x="435794" y="0"/>
                  </a:lnTo>
                  <a:lnTo>
                    <a:pt x="480906" y="3152"/>
                  </a:lnTo>
                  <a:lnTo>
                    <a:pt x="525864" y="10769"/>
                  </a:lnTo>
                  <a:lnTo>
                    <a:pt x="570350" y="22936"/>
                  </a:lnTo>
                  <a:lnTo>
                    <a:pt x="614042" y="39741"/>
                  </a:lnTo>
                  <a:lnTo>
                    <a:pt x="656622" y="61271"/>
                  </a:lnTo>
                  <a:lnTo>
                    <a:pt x="698541" y="88246"/>
                  </a:lnTo>
                  <a:lnTo>
                    <a:pt x="737169" y="119407"/>
                  </a:lnTo>
                  <a:lnTo>
                    <a:pt x="772209" y="154449"/>
                  </a:lnTo>
                  <a:lnTo>
                    <a:pt x="803364" y="193068"/>
                  </a:lnTo>
                  <a:lnTo>
                    <a:pt x="830338" y="234961"/>
                  </a:lnTo>
                </a:path>
                <a:path w="851535" h="276225">
                  <a:moveTo>
                    <a:pt x="20807" y="234961"/>
                  </a:moveTo>
                  <a:lnTo>
                    <a:pt x="41307" y="245388"/>
                  </a:lnTo>
                  <a:lnTo>
                    <a:pt x="0" y="276006"/>
                  </a:lnTo>
                  <a:lnTo>
                    <a:pt x="306" y="224533"/>
                  </a:lnTo>
                  <a:lnTo>
                    <a:pt x="20807" y="234961"/>
                  </a:lnTo>
                  <a:close/>
                </a:path>
                <a:path w="851535" h="276225">
                  <a:moveTo>
                    <a:pt x="830338" y="234961"/>
                  </a:moveTo>
                  <a:lnTo>
                    <a:pt x="809838" y="245388"/>
                  </a:lnTo>
                  <a:lnTo>
                    <a:pt x="851196" y="276006"/>
                  </a:lnTo>
                  <a:lnTo>
                    <a:pt x="850890" y="224533"/>
                  </a:lnTo>
                  <a:lnTo>
                    <a:pt x="830338" y="234961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924965" y="4142031"/>
              <a:ext cx="538324" cy="1886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743990" y="4194168"/>
              <a:ext cx="897207" cy="3204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48608" y="2837091"/>
              <a:ext cx="3289935" cy="41910"/>
            </a:xfrm>
            <a:custGeom>
              <a:avLst/>
              <a:gdLst/>
              <a:ahLst/>
              <a:cxnLst/>
              <a:rect l="l" t="t" r="r" b="b"/>
              <a:pathLst>
                <a:path w="3289935" h="41910">
                  <a:moveTo>
                    <a:pt x="30116" y="0"/>
                  </a:moveTo>
                  <a:lnTo>
                    <a:pt x="0" y="41709"/>
                  </a:lnTo>
                  <a:lnTo>
                    <a:pt x="51434" y="40737"/>
                  </a:lnTo>
                  <a:lnTo>
                    <a:pt x="30116" y="0"/>
                  </a:lnTo>
                  <a:close/>
                </a:path>
                <a:path w="3289935" h="41910">
                  <a:moveTo>
                    <a:pt x="3259675" y="0"/>
                  </a:moveTo>
                  <a:lnTo>
                    <a:pt x="3238357" y="40737"/>
                  </a:lnTo>
                  <a:lnTo>
                    <a:pt x="3289786" y="41709"/>
                  </a:lnTo>
                  <a:lnTo>
                    <a:pt x="3259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48608" y="2469061"/>
              <a:ext cx="3289935" cy="410209"/>
            </a:xfrm>
            <a:custGeom>
              <a:avLst/>
              <a:gdLst/>
              <a:ahLst/>
              <a:cxnLst/>
              <a:rect l="l" t="t" r="r" b="b"/>
              <a:pathLst>
                <a:path w="3289935" h="410210">
                  <a:moveTo>
                    <a:pt x="40775" y="388424"/>
                  </a:moveTo>
                  <a:lnTo>
                    <a:pt x="85310" y="365911"/>
                  </a:lnTo>
                  <a:lnTo>
                    <a:pt x="130081" y="344071"/>
                  </a:lnTo>
                  <a:lnTo>
                    <a:pt x="175082" y="322903"/>
                  </a:lnTo>
                  <a:lnTo>
                    <a:pt x="220306" y="302406"/>
                  </a:lnTo>
                  <a:lnTo>
                    <a:pt x="265745" y="282582"/>
                  </a:lnTo>
                  <a:lnTo>
                    <a:pt x="311392" y="263429"/>
                  </a:lnTo>
                  <a:lnTo>
                    <a:pt x="357241" y="244949"/>
                  </a:lnTo>
                  <a:lnTo>
                    <a:pt x="403283" y="227140"/>
                  </a:lnTo>
                  <a:lnTo>
                    <a:pt x="449512" y="210004"/>
                  </a:lnTo>
                  <a:lnTo>
                    <a:pt x="495920" y="193540"/>
                  </a:lnTo>
                  <a:lnTo>
                    <a:pt x="542501" y="177747"/>
                  </a:lnTo>
                  <a:lnTo>
                    <a:pt x="589247" y="162627"/>
                  </a:lnTo>
                  <a:lnTo>
                    <a:pt x="636151" y="148179"/>
                  </a:lnTo>
                  <a:lnTo>
                    <a:pt x="683205" y="134402"/>
                  </a:lnTo>
                  <a:lnTo>
                    <a:pt x="730403" y="121298"/>
                  </a:lnTo>
                  <a:lnTo>
                    <a:pt x="777738" y="108866"/>
                  </a:lnTo>
                  <a:lnTo>
                    <a:pt x="825202" y="97106"/>
                  </a:lnTo>
                  <a:lnTo>
                    <a:pt x="872788" y="86017"/>
                  </a:lnTo>
                  <a:lnTo>
                    <a:pt x="920488" y="75601"/>
                  </a:lnTo>
                  <a:lnTo>
                    <a:pt x="968297" y="65857"/>
                  </a:lnTo>
                  <a:lnTo>
                    <a:pt x="1016206" y="56785"/>
                  </a:lnTo>
                  <a:lnTo>
                    <a:pt x="1064208" y="48385"/>
                  </a:lnTo>
                  <a:lnTo>
                    <a:pt x="1112296" y="40656"/>
                  </a:lnTo>
                  <a:lnTo>
                    <a:pt x="1160463" y="33600"/>
                  </a:lnTo>
                  <a:lnTo>
                    <a:pt x="1208703" y="27216"/>
                  </a:lnTo>
                  <a:lnTo>
                    <a:pt x="1257006" y="21504"/>
                  </a:lnTo>
                  <a:lnTo>
                    <a:pt x="1305367" y="16464"/>
                  </a:lnTo>
                  <a:lnTo>
                    <a:pt x="1353779" y="12096"/>
                  </a:lnTo>
                  <a:lnTo>
                    <a:pt x="1402233" y="8400"/>
                  </a:lnTo>
                  <a:lnTo>
                    <a:pt x="1450723" y="5376"/>
                  </a:lnTo>
                  <a:lnTo>
                    <a:pt x="1499242" y="3024"/>
                  </a:lnTo>
                  <a:lnTo>
                    <a:pt x="1547783" y="1344"/>
                  </a:lnTo>
                  <a:lnTo>
                    <a:pt x="1596338" y="336"/>
                  </a:lnTo>
                  <a:lnTo>
                    <a:pt x="1644900" y="0"/>
                  </a:lnTo>
                  <a:lnTo>
                    <a:pt x="1693462" y="336"/>
                  </a:lnTo>
                  <a:lnTo>
                    <a:pt x="1742016" y="1344"/>
                  </a:lnTo>
                  <a:lnTo>
                    <a:pt x="1790557" y="3024"/>
                  </a:lnTo>
                  <a:lnTo>
                    <a:pt x="1839076" y="5376"/>
                  </a:lnTo>
                  <a:lnTo>
                    <a:pt x="1887566" y="8400"/>
                  </a:lnTo>
                  <a:lnTo>
                    <a:pt x="1936020" y="12096"/>
                  </a:lnTo>
                  <a:lnTo>
                    <a:pt x="1984431" y="16464"/>
                  </a:lnTo>
                  <a:lnTo>
                    <a:pt x="2032791" y="21504"/>
                  </a:lnTo>
                  <a:lnTo>
                    <a:pt x="2081095" y="27216"/>
                  </a:lnTo>
                  <a:lnTo>
                    <a:pt x="2129333" y="33600"/>
                  </a:lnTo>
                  <a:lnTo>
                    <a:pt x="2177500" y="40656"/>
                  </a:lnTo>
                  <a:lnTo>
                    <a:pt x="2225587" y="48385"/>
                  </a:lnTo>
                  <a:lnTo>
                    <a:pt x="2273589" y="56785"/>
                  </a:lnTo>
                  <a:lnTo>
                    <a:pt x="2321497" y="65857"/>
                  </a:lnTo>
                  <a:lnTo>
                    <a:pt x="2369305" y="75601"/>
                  </a:lnTo>
                  <a:lnTo>
                    <a:pt x="2417004" y="86017"/>
                  </a:lnTo>
                  <a:lnTo>
                    <a:pt x="2464589" y="97106"/>
                  </a:lnTo>
                  <a:lnTo>
                    <a:pt x="2512052" y="108866"/>
                  </a:lnTo>
                  <a:lnTo>
                    <a:pt x="2559385" y="121298"/>
                  </a:lnTo>
                  <a:lnTo>
                    <a:pt x="2606582" y="134402"/>
                  </a:lnTo>
                  <a:lnTo>
                    <a:pt x="2653636" y="148179"/>
                  </a:lnTo>
                  <a:lnTo>
                    <a:pt x="2700538" y="162627"/>
                  </a:lnTo>
                  <a:lnTo>
                    <a:pt x="2747283" y="177747"/>
                  </a:lnTo>
                  <a:lnTo>
                    <a:pt x="2793862" y="193540"/>
                  </a:lnTo>
                  <a:lnTo>
                    <a:pt x="2840269" y="210004"/>
                  </a:lnTo>
                  <a:lnTo>
                    <a:pt x="2886496" y="227140"/>
                  </a:lnTo>
                  <a:lnTo>
                    <a:pt x="2932537" y="244949"/>
                  </a:lnTo>
                  <a:lnTo>
                    <a:pt x="2978384" y="263429"/>
                  </a:lnTo>
                  <a:lnTo>
                    <a:pt x="3024029" y="282582"/>
                  </a:lnTo>
                  <a:lnTo>
                    <a:pt x="3069467" y="302406"/>
                  </a:lnTo>
                  <a:lnTo>
                    <a:pt x="3114689" y="322903"/>
                  </a:lnTo>
                  <a:lnTo>
                    <a:pt x="3159688" y="344071"/>
                  </a:lnTo>
                  <a:lnTo>
                    <a:pt x="3204457" y="365911"/>
                  </a:lnTo>
                  <a:lnTo>
                    <a:pt x="3248990" y="388424"/>
                  </a:lnTo>
                </a:path>
                <a:path w="3289935" h="410210">
                  <a:moveTo>
                    <a:pt x="40775" y="388424"/>
                  </a:moveTo>
                  <a:lnTo>
                    <a:pt x="51434" y="408768"/>
                  </a:lnTo>
                  <a:lnTo>
                    <a:pt x="0" y="409739"/>
                  </a:lnTo>
                  <a:lnTo>
                    <a:pt x="30116" y="368029"/>
                  </a:lnTo>
                  <a:lnTo>
                    <a:pt x="40775" y="388424"/>
                  </a:lnTo>
                  <a:close/>
                </a:path>
                <a:path w="3289935" h="410210">
                  <a:moveTo>
                    <a:pt x="3248990" y="388424"/>
                  </a:moveTo>
                  <a:lnTo>
                    <a:pt x="3238356" y="408768"/>
                  </a:lnTo>
                  <a:lnTo>
                    <a:pt x="3289786" y="409739"/>
                  </a:lnTo>
                  <a:lnTo>
                    <a:pt x="3259675" y="368029"/>
                  </a:lnTo>
                  <a:lnTo>
                    <a:pt x="3248990" y="388424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26242" y="4194168"/>
              <a:ext cx="3335771" cy="4155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010389" y="3624549"/>
              <a:ext cx="1697989" cy="994410"/>
            </a:xfrm>
            <a:custGeom>
              <a:avLst/>
              <a:gdLst/>
              <a:ahLst/>
              <a:cxnLst/>
              <a:rect l="l" t="t" r="r" b="b"/>
              <a:pathLst>
                <a:path w="1697989" h="994410">
                  <a:moveTo>
                    <a:pt x="67388" y="35710"/>
                  </a:moveTo>
                  <a:lnTo>
                    <a:pt x="64184" y="41193"/>
                  </a:lnTo>
                  <a:lnTo>
                    <a:pt x="1694747" y="994258"/>
                  </a:lnTo>
                  <a:lnTo>
                    <a:pt x="1697951" y="988777"/>
                  </a:lnTo>
                  <a:lnTo>
                    <a:pt x="67388" y="35710"/>
                  </a:lnTo>
                  <a:close/>
                </a:path>
                <a:path w="1697989" h="994410">
                  <a:moveTo>
                    <a:pt x="0" y="0"/>
                  </a:moveTo>
                  <a:lnTo>
                    <a:pt x="46560" y="71344"/>
                  </a:lnTo>
                  <a:lnTo>
                    <a:pt x="64184" y="41193"/>
                  </a:lnTo>
                  <a:lnTo>
                    <a:pt x="53219" y="34784"/>
                  </a:lnTo>
                  <a:lnTo>
                    <a:pt x="56423" y="29301"/>
                  </a:lnTo>
                  <a:lnTo>
                    <a:pt x="71134" y="29301"/>
                  </a:lnTo>
                  <a:lnTo>
                    <a:pt x="85012" y="5558"/>
                  </a:lnTo>
                  <a:lnTo>
                    <a:pt x="0" y="0"/>
                  </a:lnTo>
                  <a:close/>
                </a:path>
                <a:path w="1697989" h="994410">
                  <a:moveTo>
                    <a:pt x="56423" y="29301"/>
                  </a:moveTo>
                  <a:lnTo>
                    <a:pt x="53219" y="34784"/>
                  </a:lnTo>
                  <a:lnTo>
                    <a:pt x="64184" y="41193"/>
                  </a:lnTo>
                  <a:lnTo>
                    <a:pt x="67388" y="35710"/>
                  </a:lnTo>
                  <a:lnTo>
                    <a:pt x="56423" y="29301"/>
                  </a:lnTo>
                  <a:close/>
                </a:path>
                <a:path w="1697989" h="994410">
                  <a:moveTo>
                    <a:pt x="71134" y="29301"/>
                  </a:moveTo>
                  <a:lnTo>
                    <a:pt x="56423" y="29301"/>
                  </a:lnTo>
                  <a:lnTo>
                    <a:pt x="67388" y="35710"/>
                  </a:lnTo>
                  <a:lnTo>
                    <a:pt x="71134" y="29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693180" y="4431402"/>
              <a:ext cx="675005" cy="369570"/>
            </a:xfrm>
            <a:custGeom>
              <a:avLst/>
              <a:gdLst/>
              <a:ahLst/>
              <a:cxnLst/>
              <a:rect l="l" t="t" r="r" b="b"/>
              <a:pathLst>
                <a:path w="675004" h="369570">
                  <a:moveTo>
                    <a:pt x="0" y="0"/>
                  </a:moveTo>
                  <a:lnTo>
                    <a:pt x="674830" y="0"/>
                  </a:lnTo>
                  <a:lnTo>
                    <a:pt x="6748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1711834" y="5086603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72</a:t>
            </a:r>
          </a:p>
        </p:txBody>
      </p:sp>
      <p:sp>
        <p:nvSpPr>
          <p:cNvPr id="125" name="object 125"/>
          <p:cNvSpPr txBox="1"/>
          <p:nvPr/>
        </p:nvSpPr>
        <p:spPr>
          <a:xfrm>
            <a:off x="5257966" y="5065810"/>
            <a:ext cx="1478915" cy="46228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400" spc="-10" b="1">
                <a:latin typeface="Calibri"/>
                <a:cs typeface="Calibri"/>
              </a:rPr>
              <a:t>AllReduce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624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/>
              <a:t> </a:t>
            </a:r>
            <a:r>
              <a:rPr dirty="0" spc="-30"/>
              <a:t>(DGX-1V)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966" y="5065810"/>
            <a:ext cx="1478915" cy="46228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400" spc="-10" b="1">
                <a:latin typeface="Calibri"/>
                <a:cs typeface="Calibri"/>
              </a:rPr>
              <a:t>AllReduce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743" y="1656489"/>
            <a:ext cx="6694805" cy="3147060"/>
            <a:chOff x="181743" y="1656489"/>
            <a:chExt cx="6694805" cy="3147060"/>
          </a:xfrm>
        </p:grpSpPr>
        <p:sp>
          <p:nvSpPr>
            <p:cNvPr id="5" name="object 5"/>
            <p:cNvSpPr/>
            <p:nvPr/>
          </p:nvSpPr>
          <p:spPr>
            <a:xfrm>
              <a:off x="4763528" y="1656489"/>
              <a:ext cx="2112478" cy="31468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695" y="2172183"/>
              <a:ext cx="4024397" cy="25210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2695" y="2172204"/>
              <a:ext cx="4025265" cy="2522220"/>
            </a:xfrm>
            <a:custGeom>
              <a:avLst/>
              <a:gdLst/>
              <a:ahLst/>
              <a:cxnLst/>
              <a:rect l="l" t="t" r="r" b="b"/>
              <a:pathLst>
                <a:path w="4025265" h="2522220">
                  <a:moveTo>
                    <a:pt x="0" y="2521870"/>
                  </a:moveTo>
                  <a:lnTo>
                    <a:pt x="4025164" y="2521870"/>
                  </a:lnTo>
                  <a:lnTo>
                    <a:pt x="4025164" y="0"/>
                  </a:lnTo>
                  <a:lnTo>
                    <a:pt x="0" y="0"/>
                  </a:lnTo>
                  <a:lnTo>
                    <a:pt x="0" y="2521870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3224" y="3133967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 h="0">
                  <a:moveTo>
                    <a:pt x="0" y="0"/>
                  </a:moveTo>
                  <a:lnTo>
                    <a:pt x="597218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3833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4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4" h="71755">
                  <a:moveTo>
                    <a:pt x="708875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75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8582" y="2862238"/>
              <a:ext cx="562863" cy="562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3397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4" y="126379"/>
                  </a:lnTo>
                  <a:lnTo>
                    <a:pt x="60023" y="90766"/>
                  </a:lnTo>
                  <a:lnTo>
                    <a:pt x="90783" y="60012"/>
                  </a:lnTo>
                  <a:lnTo>
                    <a:pt x="126402" y="34837"/>
                  </a:lnTo>
                  <a:lnTo>
                    <a:pt x="166160" y="15963"/>
                  </a:lnTo>
                  <a:lnTo>
                    <a:pt x="209337" y="4111"/>
                  </a:lnTo>
                  <a:lnTo>
                    <a:pt x="255210" y="0"/>
                  </a:lnTo>
                  <a:lnTo>
                    <a:pt x="301086" y="4111"/>
                  </a:lnTo>
                  <a:lnTo>
                    <a:pt x="344265" y="15963"/>
                  </a:lnTo>
                  <a:lnTo>
                    <a:pt x="384026" y="34837"/>
                  </a:lnTo>
                  <a:lnTo>
                    <a:pt x="419649" y="60012"/>
                  </a:lnTo>
                  <a:lnTo>
                    <a:pt x="450411" y="90766"/>
                  </a:lnTo>
                  <a:lnTo>
                    <a:pt x="475593" y="126379"/>
                  </a:lnTo>
                  <a:lnTo>
                    <a:pt x="494473" y="166131"/>
                  </a:lnTo>
                  <a:lnTo>
                    <a:pt x="506329" y="209300"/>
                  </a:lnTo>
                  <a:lnTo>
                    <a:pt x="510442" y="255167"/>
                  </a:lnTo>
                  <a:lnTo>
                    <a:pt x="506329" y="301033"/>
                  </a:lnTo>
                  <a:lnTo>
                    <a:pt x="494473" y="344203"/>
                  </a:lnTo>
                  <a:lnTo>
                    <a:pt x="475593" y="383954"/>
                  </a:lnTo>
                  <a:lnTo>
                    <a:pt x="450411" y="419567"/>
                  </a:lnTo>
                  <a:lnTo>
                    <a:pt x="419649" y="450321"/>
                  </a:lnTo>
                  <a:lnTo>
                    <a:pt x="384026" y="475496"/>
                  </a:lnTo>
                  <a:lnTo>
                    <a:pt x="344265" y="494370"/>
                  </a:lnTo>
                  <a:lnTo>
                    <a:pt x="301086" y="506223"/>
                  </a:lnTo>
                  <a:lnTo>
                    <a:pt x="255210" y="510334"/>
                  </a:lnTo>
                  <a:lnTo>
                    <a:pt x="209337" y="506223"/>
                  </a:lnTo>
                  <a:lnTo>
                    <a:pt x="166160" y="494370"/>
                  </a:lnTo>
                  <a:lnTo>
                    <a:pt x="126402" y="475496"/>
                  </a:lnTo>
                  <a:lnTo>
                    <a:pt x="90783" y="450321"/>
                  </a:lnTo>
                  <a:lnTo>
                    <a:pt x="60023" y="419567"/>
                  </a:lnTo>
                  <a:lnTo>
                    <a:pt x="34844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6862" y="3012518"/>
              <a:ext cx="446303" cy="283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5192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9398" y="2862238"/>
            <a:ext cx="560070" cy="563245"/>
            <a:chOff x="1489398" y="2862238"/>
            <a:chExt cx="560070" cy="563245"/>
          </a:xfrm>
        </p:grpSpPr>
        <p:sp>
          <p:nvSpPr>
            <p:cNvPr id="15" name="object 15"/>
            <p:cNvSpPr/>
            <p:nvPr/>
          </p:nvSpPr>
          <p:spPr>
            <a:xfrm>
              <a:off x="1489398" y="2862238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12710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44610" y="3012518"/>
              <a:ext cx="446303" cy="283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15496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649" y="3690305"/>
            <a:ext cx="560070" cy="563245"/>
            <a:chOff x="271649" y="3690305"/>
            <a:chExt cx="560070" cy="563245"/>
          </a:xfrm>
        </p:grpSpPr>
        <p:sp>
          <p:nvSpPr>
            <p:cNvPr id="20" name="object 20"/>
            <p:cNvSpPr/>
            <p:nvPr/>
          </p:nvSpPr>
          <p:spPr>
            <a:xfrm>
              <a:off x="271649" y="3690305"/>
              <a:ext cx="559796" cy="5627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57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400" y="34837"/>
                  </a:lnTo>
                  <a:lnTo>
                    <a:pt x="166158" y="15963"/>
                  </a:lnTo>
                  <a:lnTo>
                    <a:pt x="209335" y="4111"/>
                  </a:lnTo>
                  <a:lnTo>
                    <a:pt x="255210" y="0"/>
                  </a:lnTo>
                  <a:lnTo>
                    <a:pt x="301085" y="4111"/>
                  </a:lnTo>
                  <a:lnTo>
                    <a:pt x="344262" y="15963"/>
                  </a:lnTo>
                  <a:lnTo>
                    <a:pt x="384020" y="34837"/>
                  </a:lnTo>
                  <a:lnTo>
                    <a:pt x="419638" y="60012"/>
                  </a:lnTo>
                  <a:lnTo>
                    <a:pt x="450396" y="90766"/>
                  </a:lnTo>
                  <a:lnTo>
                    <a:pt x="475574" y="126379"/>
                  </a:lnTo>
                  <a:lnTo>
                    <a:pt x="494450" y="166131"/>
                  </a:lnTo>
                  <a:lnTo>
                    <a:pt x="506304" y="209300"/>
                  </a:lnTo>
                  <a:lnTo>
                    <a:pt x="510416" y="255167"/>
                  </a:lnTo>
                  <a:lnTo>
                    <a:pt x="506304" y="301033"/>
                  </a:lnTo>
                  <a:lnTo>
                    <a:pt x="494450" y="344202"/>
                  </a:lnTo>
                  <a:lnTo>
                    <a:pt x="475574" y="383953"/>
                  </a:lnTo>
                  <a:lnTo>
                    <a:pt x="450396" y="419565"/>
                  </a:lnTo>
                  <a:lnTo>
                    <a:pt x="419638" y="450319"/>
                  </a:lnTo>
                  <a:lnTo>
                    <a:pt x="384020" y="475492"/>
                  </a:lnTo>
                  <a:lnTo>
                    <a:pt x="344262" y="494365"/>
                  </a:lnTo>
                  <a:lnTo>
                    <a:pt x="301085" y="506218"/>
                  </a:lnTo>
                  <a:lnTo>
                    <a:pt x="255210" y="510329"/>
                  </a:lnTo>
                  <a:lnTo>
                    <a:pt x="209335" y="506218"/>
                  </a:lnTo>
                  <a:lnTo>
                    <a:pt x="166158" y="494365"/>
                  </a:lnTo>
                  <a:lnTo>
                    <a:pt x="126400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9930" y="3840584"/>
              <a:ext cx="443235" cy="283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9736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89398" y="3690305"/>
            <a:ext cx="560070" cy="563245"/>
            <a:chOff x="1489398" y="3690305"/>
            <a:chExt cx="560070" cy="563245"/>
          </a:xfrm>
        </p:grpSpPr>
        <p:sp>
          <p:nvSpPr>
            <p:cNvPr id="25" name="object 25"/>
            <p:cNvSpPr/>
            <p:nvPr/>
          </p:nvSpPr>
          <p:spPr>
            <a:xfrm>
              <a:off x="1489398" y="3690305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1271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44610" y="3840584"/>
              <a:ext cx="446303" cy="2836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615496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0928" y="2862238"/>
            <a:ext cx="3689350" cy="1391285"/>
            <a:chOff x="430928" y="2862238"/>
            <a:chExt cx="3689350" cy="1391285"/>
          </a:xfrm>
        </p:grpSpPr>
        <p:sp>
          <p:nvSpPr>
            <p:cNvPr id="30" name="object 30"/>
            <p:cNvSpPr/>
            <p:nvPr/>
          </p:nvSpPr>
          <p:spPr>
            <a:xfrm>
              <a:off x="855371" y="3962034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30" h="0">
                  <a:moveTo>
                    <a:pt x="0" y="0"/>
                  </a:moveTo>
                  <a:lnTo>
                    <a:pt x="59507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05980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5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5" h="71754">
                  <a:moveTo>
                    <a:pt x="706729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29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4597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19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1240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5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5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2450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9094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19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19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909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0923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25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397" y="261505"/>
                  </a:lnTo>
                  <a:lnTo>
                    <a:pt x="29997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47057" y="3438512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w="0" h="219075">
                  <a:moveTo>
                    <a:pt x="0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18830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38" y="261302"/>
                  </a:moveTo>
                  <a:lnTo>
                    <a:pt x="0" y="261302"/>
                  </a:lnTo>
                  <a:lnTo>
                    <a:pt x="28219" y="317741"/>
                  </a:lnTo>
                  <a:lnTo>
                    <a:pt x="56438" y="261302"/>
                  </a:lnTo>
                  <a:close/>
                </a:path>
                <a:path w="56514" h="318135">
                  <a:moveTo>
                    <a:pt x="56438" y="56438"/>
                  </a:moveTo>
                  <a:lnTo>
                    <a:pt x="28219" y="0"/>
                  </a:lnTo>
                  <a:lnTo>
                    <a:pt x="0" y="56438"/>
                  </a:lnTo>
                  <a:lnTo>
                    <a:pt x="56438" y="56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096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2787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38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409" y="261505"/>
                  </a:lnTo>
                  <a:lnTo>
                    <a:pt x="30010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0629" y="4142470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5" h="0">
                  <a:moveTo>
                    <a:pt x="0" y="0"/>
                  </a:moveTo>
                  <a:lnTo>
                    <a:pt x="744503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1240" y="4106900"/>
              <a:ext cx="856615" cy="71755"/>
            </a:xfrm>
            <a:custGeom>
              <a:avLst/>
              <a:gdLst/>
              <a:ahLst/>
              <a:cxnLst/>
              <a:rect l="l" t="t" r="r" b="b"/>
              <a:pathLst>
                <a:path w="856615" h="71754">
                  <a:moveTo>
                    <a:pt x="56438" y="7366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856615" h="71754">
                  <a:moveTo>
                    <a:pt x="856157" y="35572"/>
                  </a:moveTo>
                  <a:lnTo>
                    <a:pt x="784987" y="0"/>
                  </a:lnTo>
                  <a:lnTo>
                    <a:pt x="784987" y="71158"/>
                  </a:lnTo>
                  <a:lnTo>
                    <a:pt x="856157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78482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9094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19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19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66054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83189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842928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736507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848961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467358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59877" y="2862238"/>
            <a:ext cx="560070" cy="563245"/>
            <a:chOff x="3559877" y="2862238"/>
            <a:chExt cx="560070" cy="563245"/>
          </a:xfrm>
        </p:grpSpPr>
        <p:sp>
          <p:nvSpPr>
            <p:cNvPr id="83" name="object 83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3687509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342128" y="3690305"/>
            <a:ext cx="560070" cy="563245"/>
            <a:chOff x="2342128" y="3690305"/>
            <a:chExt cx="560070" cy="563245"/>
          </a:xfrm>
        </p:grpSpPr>
        <p:sp>
          <p:nvSpPr>
            <p:cNvPr id="88" name="object 88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246950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559877" y="3690305"/>
            <a:ext cx="560070" cy="563245"/>
            <a:chOff x="3559877" y="3690305"/>
            <a:chExt cx="560070" cy="563245"/>
          </a:xfrm>
        </p:grpSpPr>
        <p:sp>
          <p:nvSpPr>
            <p:cNvPr id="93" name="object 93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3687509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26242" y="1047612"/>
            <a:ext cx="10172065" cy="3757929"/>
            <a:chOff x="526242" y="1047612"/>
            <a:chExt cx="10172065" cy="3757929"/>
          </a:xfrm>
        </p:grpSpPr>
        <p:sp>
          <p:nvSpPr>
            <p:cNvPr id="98" name="object 98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842929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36506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848961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948380" y="2902467"/>
              <a:ext cx="490220" cy="51435"/>
            </a:xfrm>
            <a:custGeom>
              <a:avLst/>
              <a:gdLst/>
              <a:ahLst/>
              <a:cxnLst/>
              <a:rect l="l" t="t" r="r" b="b"/>
              <a:pathLst>
                <a:path w="490219" h="51435">
                  <a:moveTo>
                    <a:pt x="6236" y="0"/>
                  </a:moveTo>
                  <a:lnTo>
                    <a:pt x="0" y="51013"/>
                  </a:lnTo>
                  <a:lnTo>
                    <a:pt x="44630" y="25403"/>
                  </a:lnTo>
                  <a:lnTo>
                    <a:pt x="6236" y="0"/>
                  </a:lnTo>
                  <a:close/>
                </a:path>
                <a:path w="490219" h="51435">
                  <a:moveTo>
                    <a:pt x="483980" y="0"/>
                  </a:moveTo>
                  <a:lnTo>
                    <a:pt x="445637" y="25403"/>
                  </a:lnTo>
                  <a:lnTo>
                    <a:pt x="490217" y="51013"/>
                  </a:lnTo>
                  <a:lnTo>
                    <a:pt x="48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948379" y="2808775"/>
              <a:ext cx="490220" cy="144780"/>
            </a:xfrm>
            <a:custGeom>
              <a:avLst/>
              <a:gdLst/>
              <a:ahLst/>
              <a:cxnLst/>
              <a:rect l="l" t="t" r="r" b="b"/>
              <a:pathLst>
                <a:path w="490219" h="144780">
                  <a:moveTo>
                    <a:pt x="25408" y="106367"/>
                  </a:moveTo>
                  <a:lnTo>
                    <a:pt x="56376" y="73009"/>
                  </a:lnTo>
                  <a:lnTo>
                    <a:pt x="91351" y="45776"/>
                  </a:lnTo>
                  <a:lnTo>
                    <a:pt x="129523" y="24763"/>
                  </a:lnTo>
                  <a:lnTo>
                    <a:pt x="170084" y="10066"/>
                  </a:lnTo>
                  <a:lnTo>
                    <a:pt x="212224" y="1779"/>
                  </a:lnTo>
                  <a:lnTo>
                    <a:pt x="255133" y="0"/>
                  </a:lnTo>
                  <a:lnTo>
                    <a:pt x="298004" y="4822"/>
                  </a:lnTo>
                  <a:lnTo>
                    <a:pt x="340026" y="16341"/>
                  </a:lnTo>
                  <a:lnTo>
                    <a:pt x="380390" y="34653"/>
                  </a:lnTo>
                  <a:lnTo>
                    <a:pt x="418287" y="59853"/>
                  </a:lnTo>
                  <a:lnTo>
                    <a:pt x="454233" y="93730"/>
                  </a:lnTo>
                  <a:lnTo>
                    <a:pt x="464809" y="106367"/>
                  </a:lnTo>
                </a:path>
                <a:path w="490219" h="144780">
                  <a:moveTo>
                    <a:pt x="25408" y="106367"/>
                  </a:moveTo>
                  <a:lnTo>
                    <a:pt x="44630" y="119095"/>
                  </a:lnTo>
                  <a:lnTo>
                    <a:pt x="0" y="144704"/>
                  </a:lnTo>
                  <a:lnTo>
                    <a:pt x="6236" y="93691"/>
                  </a:lnTo>
                  <a:lnTo>
                    <a:pt x="25408" y="106367"/>
                  </a:lnTo>
                  <a:close/>
                </a:path>
                <a:path w="490219" h="144780">
                  <a:moveTo>
                    <a:pt x="464809" y="106367"/>
                  </a:moveTo>
                  <a:lnTo>
                    <a:pt x="445638" y="119095"/>
                  </a:lnTo>
                  <a:lnTo>
                    <a:pt x="490217" y="144704"/>
                  </a:lnTo>
                  <a:lnTo>
                    <a:pt x="483980" y="93691"/>
                  </a:lnTo>
                  <a:lnTo>
                    <a:pt x="464809" y="106367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67916" y="2827327"/>
              <a:ext cx="851535" cy="52069"/>
            </a:xfrm>
            <a:custGeom>
              <a:avLst/>
              <a:gdLst/>
              <a:ahLst/>
              <a:cxnLst/>
              <a:rect l="l" t="t" r="r" b="b"/>
              <a:pathLst>
                <a:path w="851535" h="52069">
                  <a:moveTo>
                    <a:pt x="306" y="0"/>
                  </a:moveTo>
                  <a:lnTo>
                    <a:pt x="0" y="51473"/>
                  </a:lnTo>
                  <a:lnTo>
                    <a:pt x="41306" y="20854"/>
                  </a:lnTo>
                  <a:lnTo>
                    <a:pt x="306" y="0"/>
                  </a:lnTo>
                  <a:close/>
                </a:path>
                <a:path w="851535" h="52069">
                  <a:moveTo>
                    <a:pt x="850889" y="0"/>
                  </a:moveTo>
                  <a:lnTo>
                    <a:pt x="809838" y="20854"/>
                  </a:lnTo>
                  <a:lnTo>
                    <a:pt x="851197" y="51473"/>
                  </a:lnTo>
                  <a:lnTo>
                    <a:pt x="850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767915" y="2602794"/>
              <a:ext cx="851535" cy="276225"/>
            </a:xfrm>
            <a:custGeom>
              <a:avLst/>
              <a:gdLst/>
              <a:ahLst/>
              <a:cxnLst/>
              <a:rect l="l" t="t" r="r" b="b"/>
              <a:pathLst>
                <a:path w="851535" h="276225">
                  <a:moveTo>
                    <a:pt x="20807" y="234961"/>
                  </a:moveTo>
                  <a:lnTo>
                    <a:pt x="46519" y="194772"/>
                  </a:lnTo>
                  <a:lnTo>
                    <a:pt x="75593" y="158088"/>
                  </a:lnTo>
                  <a:lnTo>
                    <a:pt x="107709" y="124995"/>
                  </a:lnTo>
                  <a:lnTo>
                    <a:pt x="142547" y="95580"/>
                  </a:lnTo>
                  <a:lnTo>
                    <a:pt x="179788" y="69931"/>
                  </a:lnTo>
                  <a:lnTo>
                    <a:pt x="219112" y="48134"/>
                  </a:lnTo>
                  <a:lnTo>
                    <a:pt x="260199" y="30278"/>
                  </a:lnTo>
                  <a:lnTo>
                    <a:pt x="302730" y="16450"/>
                  </a:lnTo>
                  <a:lnTo>
                    <a:pt x="346386" y="6735"/>
                  </a:lnTo>
                  <a:lnTo>
                    <a:pt x="390847" y="1223"/>
                  </a:lnTo>
                  <a:lnTo>
                    <a:pt x="435794" y="0"/>
                  </a:lnTo>
                  <a:lnTo>
                    <a:pt x="480906" y="3152"/>
                  </a:lnTo>
                  <a:lnTo>
                    <a:pt x="525864" y="10769"/>
                  </a:lnTo>
                  <a:lnTo>
                    <a:pt x="570350" y="22936"/>
                  </a:lnTo>
                  <a:lnTo>
                    <a:pt x="614042" y="39741"/>
                  </a:lnTo>
                  <a:lnTo>
                    <a:pt x="656622" y="61271"/>
                  </a:lnTo>
                  <a:lnTo>
                    <a:pt x="698541" y="88246"/>
                  </a:lnTo>
                  <a:lnTo>
                    <a:pt x="737169" y="119407"/>
                  </a:lnTo>
                  <a:lnTo>
                    <a:pt x="772209" y="154449"/>
                  </a:lnTo>
                  <a:lnTo>
                    <a:pt x="803364" y="193068"/>
                  </a:lnTo>
                  <a:lnTo>
                    <a:pt x="830338" y="234961"/>
                  </a:lnTo>
                </a:path>
                <a:path w="851535" h="276225">
                  <a:moveTo>
                    <a:pt x="20807" y="234961"/>
                  </a:moveTo>
                  <a:lnTo>
                    <a:pt x="41307" y="245388"/>
                  </a:lnTo>
                  <a:lnTo>
                    <a:pt x="0" y="276006"/>
                  </a:lnTo>
                  <a:lnTo>
                    <a:pt x="306" y="224533"/>
                  </a:lnTo>
                  <a:lnTo>
                    <a:pt x="20807" y="234961"/>
                  </a:lnTo>
                  <a:close/>
                </a:path>
                <a:path w="851535" h="276225">
                  <a:moveTo>
                    <a:pt x="830338" y="234961"/>
                  </a:moveTo>
                  <a:lnTo>
                    <a:pt x="809838" y="245388"/>
                  </a:lnTo>
                  <a:lnTo>
                    <a:pt x="851196" y="276006"/>
                  </a:lnTo>
                  <a:lnTo>
                    <a:pt x="850890" y="224533"/>
                  </a:lnTo>
                  <a:lnTo>
                    <a:pt x="830338" y="234961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924965" y="4142031"/>
              <a:ext cx="538324" cy="1886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743990" y="4194168"/>
              <a:ext cx="897207" cy="3204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48608" y="2837091"/>
              <a:ext cx="3289935" cy="41910"/>
            </a:xfrm>
            <a:custGeom>
              <a:avLst/>
              <a:gdLst/>
              <a:ahLst/>
              <a:cxnLst/>
              <a:rect l="l" t="t" r="r" b="b"/>
              <a:pathLst>
                <a:path w="3289935" h="41910">
                  <a:moveTo>
                    <a:pt x="30116" y="0"/>
                  </a:moveTo>
                  <a:lnTo>
                    <a:pt x="0" y="41709"/>
                  </a:lnTo>
                  <a:lnTo>
                    <a:pt x="51434" y="40737"/>
                  </a:lnTo>
                  <a:lnTo>
                    <a:pt x="30116" y="0"/>
                  </a:lnTo>
                  <a:close/>
                </a:path>
                <a:path w="3289935" h="41910">
                  <a:moveTo>
                    <a:pt x="3259675" y="0"/>
                  </a:moveTo>
                  <a:lnTo>
                    <a:pt x="3238357" y="40737"/>
                  </a:lnTo>
                  <a:lnTo>
                    <a:pt x="3289786" y="41709"/>
                  </a:lnTo>
                  <a:lnTo>
                    <a:pt x="3259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48608" y="2469061"/>
              <a:ext cx="3289935" cy="410209"/>
            </a:xfrm>
            <a:custGeom>
              <a:avLst/>
              <a:gdLst/>
              <a:ahLst/>
              <a:cxnLst/>
              <a:rect l="l" t="t" r="r" b="b"/>
              <a:pathLst>
                <a:path w="3289935" h="410210">
                  <a:moveTo>
                    <a:pt x="40775" y="388424"/>
                  </a:moveTo>
                  <a:lnTo>
                    <a:pt x="85310" y="365911"/>
                  </a:lnTo>
                  <a:lnTo>
                    <a:pt x="130081" y="344071"/>
                  </a:lnTo>
                  <a:lnTo>
                    <a:pt x="175082" y="322903"/>
                  </a:lnTo>
                  <a:lnTo>
                    <a:pt x="220306" y="302406"/>
                  </a:lnTo>
                  <a:lnTo>
                    <a:pt x="265745" y="282582"/>
                  </a:lnTo>
                  <a:lnTo>
                    <a:pt x="311392" y="263429"/>
                  </a:lnTo>
                  <a:lnTo>
                    <a:pt x="357241" y="244949"/>
                  </a:lnTo>
                  <a:lnTo>
                    <a:pt x="403283" y="227140"/>
                  </a:lnTo>
                  <a:lnTo>
                    <a:pt x="449512" y="210004"/>
                  </a:lnTo>
                  <a:lnTo>
                    <a:pt x="495920" y="193540"/>
                  </a:lnTo>
                  <a:lnTo>
                    <a:pt x="542501" y="177747"/>
                  </a:lnTo>
                  <a:lnTo>
                    <a:pt x="589247" y="162627"/>
                  </a:lnTo>
                  <a:lnTo>
                    <a:pt x="636151" y="148179"/>
                  </a:lnTo>
                  <a:lnTo>
                    <a:pt x="683205" y="134402"/>
                  </a:lnTo>
                  <a:lnTo>
                    <a:pt x="730403" y="121298"/>
                  </a:lnTo>
                  <a:lnTo>
                    <a:pt x="777738" y="108866"/>
                  </a:lnTo>
                  <a:lnTo>
                    <a:pt x="825202" y="97106"/>
                  </a:lnTo>
                  <a:lnTo>
                    <a:pt x="872788" y="86017"/>
                  </a:lnTo>
                  <a:lnTo>
                    <a:pt x="920488" y="75601"/>
                  </a:lnTo>
                  <a:lnTo>
                    <a:pt x="968297" y="65857"/>
                  </a:lnTo>
                  <a:lnTo>
                    <a:pt x="1016206" y="56785"/>
                  </a:lnTo>
                  <a:lnTo>
                    <a:pt x="1064208" y="48385"/>
                  </a:lnTo>
                  <a:lnTo>
                    <a:pt x="1112296" y="40656"/>
                  </a:lnTo>
                  <a:lnTo>
                    <a:pt x="1160463" y="33600"/>
                  </a:lnTo>
                  <a:lnTo>
                    <a:pt x="1208703" y="27216"/>
                  </a:lnTo>
                  <a:lnTo>
                    <a:pt x="1257006" y="21504"/>
                  </a:lnTo>
                  <a:lnTo>
                    <a:pt x="1305367" y="16464"/>
                  </a:lnTo>
                  <a:lnTo>
                    <a:pt x="1353779" y="12096"/>
                  </a:lnTo>
                  <a:lnTo>
                    <a:pt x="1402233" y="8400"/>
                  </a:lnTo>
                  <a:lnTo>
                    <a:pt x="1450723" y="5376"/>
                  </a:lnTo>
                  <a:lnTo>
                    <a:pt x="1499242" y="3024"/>
                  </a:lnTo>
                  <a:lnTo>
                    <a:pt x="1547783" y="1344"/>
                  </a:lnTo>
                  <a:lnTo>
                    <a:pt x="1596338" y="336"/>
                  </a:lnTo>
                  <a:lnTo>
                    <a:pt x="1644900" y="0"/>
                  </a:lnTo>
                  <a:lnTo>
                    <a:pt x="1693462" y="336"/>
                  </a:lnTo>
                  <a:lnTo>
                    <a:pt x="1742016" y="1344"/>
                  </a:lnTo>
                  <a:lnTo>
                    <a:pt x="1790557" y="3024"/>
                  </a:lnTo>
                  <a:lnTo>
                    <a:pt x="1839076" y="5376"/>
                  </a:lnTo>
                  <a:lnTo>
                    <a:pt x="1887566" y="8400"/>
                  </a:lnTo>
                  <a:lnTo>
                    <a:pt x="1936020" y="12096"/>
                  </a:lnTo>
                  <a:lnTo>
                    <a:pt x="1984431" y="16464"/>
                  </a:lnTo>
                  <a:lnTo>
                    <a:pt x="2032791" y="21504"/>
                  </a:lnTo>
                  <a:lnTo>
                    <a:pt x="2081095" y="27216"/>
                  </a:lnTo>
                  <a:lnTo>
                    <a:pt x="2129333" y="33600"/>
                  </a:lnTo>
                  <a:lnTo>
                    <a:pt x="2177500" y="40656"/>
                  </a:lnTo>
                  <a:lnTo>
                    <a:pt x="2225587" y="48385"/>
                  </a:lnTo>
                  <a:lnTo>
                    <a:pt x="2273589" y="56785"/>
                  </a:lnTo>
                  <a:lnTo>
                    <a:pt x="2321497" y="65857"/>
                  </a:lnTo>
                  <a:lnTo>
                    <a:pt x="2369305" y="75601"/>
                  </a:lnTo>
                  <a:lnTo>
                    <a:pt x="2417004" y="86017"/>
                  </a:lnTo>
                  <a:lnTo>
                    <a:pt x="2464589" y="97106"/>
                  </a:lnTo>
                  <a:lnTo>
                    <a:pt x="2512052" y="108866"/>
                  </a:lnTo>
                  <a:lnTo>
                    <a:pt x="2559385" y="121298"/>
                  </a:lnTo>
                  <a:lnTo>
                    <a:pt x="2606582" y="134402"/>
                  </a:lnTo>
                  <a:lnTo>
                    <a:pt x="2653636" y="148179"/>
                  </a:lnTo>
                  <a:lnTo>
                    <a:pt x="2700538" y="162627"/>
                  </a:lnTo>
                  <a:lnTo>
                    <a:pt x="2747283" y="177747"/>
                  </a:lnTo>
                  <a:lnTo>
                    <a:pt x="2793862" y="193540"/>
                  </a:lnTo>
                  <a:lnTo>
                    <a:pt x="2840269" y="210004"/>
                  </a:lnTo>
                  <a:lnTo>
                    <a:pt x="2886496" y="227140"/>
                  </a:lnTo>
                  <a:lnTo>
                    <a:pt x="2932537" y="244949"/>
                  </a:lnTo>
                  <a:lnTo>
                    <a:pt x="2978384" y="263429"/>
                  </a:lnTo>
                  <a:lnTo>
                    <a:pt x="3024029" y="282582"/>
                  </a:lnTo>
                  <a:lnTo>
                    <a:pt x="3069467" y="302406"/>
                  </a:lnTo>
                  <a:lnTo>
                    <a:pt x="3114689" y="322903"/>
                  </a:lnTo>
                  <a:lnTo>
                    <a:pt x="3159688" y="344071"/>
                  </a:lnTo>
                  <a:lnTo>
                    <a:pt x="3204457" y="365911"/>
                  </a:lnTo>
                  <a:lnTo>
                    <a:pt x="3248990" y="388424"/>
                  </a:lnTo>
                </a:path>
                <a:path w="3289935" h="410210">
                  <a:moveTo>
                    <a:pt x="40775" y="388424"/>
                  </a:moveTo>
                  <a:lnTo>
                    <a:pt x="51434" y="408768"/>
                  </a:lnTo>
                  <a:lnTo>
                    <a:pt x="0" y="409739"/>
                  </a:lnTo>
                  <a:lnTo>
                    <a:pt x="30116" y="368029"/>
                  </a:lnTo>
                  <a:lnTo>
                    <a:pt x="40775" y="388424"/>
                  </a:lnTo>
                  <a:close/>
                </a:path>
                <a:path w="3289935" h="410210">
                  <a:moveTo>
                    <a:pt x="3248990" y="388424"/>
                  </a:moveTo>
                  <a:lnTo>
                    <a:pt x="3238356" y="408768"/>
                  </a:lnTo>
                  <a:lnTo>
                    <a:pt x="3289786" y="409739"/>
                  </a:lnTo>
                  <a:lnTo>
                    <a:pt x="3259675" y="368029"/>
                  </a:lnTo>
                  <a:lnTo>
                    <a:pt x="3248990" y="388424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26242" y="4194168"/>
              <a:ext cx="3335771" cy="4155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4010389" y="3624549"/>
              <a:ext cx="1697989" cy="994410"/>
            </a:xfrm>
            <a:custGeom>
              <a:avLst/>
              <a:gdLst/>
              <a:ahLst/>
              <a:cxnLst/>
              <a:rect l="l" t="t" r="r" b="b"/>
              <a:pathLst>
                <a:path w="1697989" h="994410">
                  <a:moveTo>
                    <a:pt x="67388" y="35710"/>
                  </a:moveTo>
                  <a:lnTo>
                    <a:pt x="64184" y="41193"/>
                  </a:lnTo>
                  <a:lnTo>
                    <a:pt x="1694747" y="994258"/>
                  </a:lnTo>
                  <a:lnTo>
                    <a:pt x="1697951" y="988777"/>
                  </a:lnTo>
                  <a:lnTo>
                    <a:pt x="67388" y="35710"/>
                  </a:lnTo>
                  <a:close/>
                </a:path>
                <a:path w="1697989" h="994410">
                  <a:moveTo>
                    <a:pt x="0" y="0"/>
                  </a:moveTo>
                  <a:lnTo>
                    <a:pt x="46560" y="71344"/>
                  </a:lnTo>
                  <a:lnTo>
                    <a:pt x="64184" y="41193"/>
                  </a:lnTo>
                  <a:lnTo>
                    <a:pt x="53219" y="34784"/>
                  </a:lnTo>
                  <a:lnTo>
                    <a:pt x="56423" y="29301"/>
                  </a:lnTo>
                  <a:lnTo>
                    <a:pt x="71134" y="29301"/>
                  </a:lnTo>
                  <a:lnTo>
                    <a:pt x="85012" y="5558"/>
                  </a:lnTo>
                  <a:lnTo>
                    <a:pt x="0" y="0"/>
                  </a:lnTo>
                  <a:close/>
                </a:path>
                <a:path w="1697989" h="994410">
                  <a:moveTo>
                    <a:pt x="56423" y="29301"/>
                  </a:moveTo>
                  <a:lnTo>
                    <a:pt x="53219" y="34784"/>
                  </a:lnTo>
                  <a:lnTo>
                    <a:pt x="64184" y="41193"/>
                  </a:lnTo>
                  <a:lnTo>
                    <a:pt x="67388" y="35710"/>
                  </a:lnTo>
                  <a:lnTo>
                    <a:pt x="56423" y="29301"/>
                  </a:lnTo>
                  <a:close/>
                </a:path>
                <a:path w="1697989" h="994410">
                  <a:moveTo>
                    <a:pt x="71134" y="29301"/>
                  </a:moveTo>
                  <a:lnTo>
                    <a:pt x="56423" y="29301"/>
                  </a:lnTo>
                  <a:lnTo>
                    <a:pt x="67388" y="35710"/>
                  </a:lnTo>
                  <a:lnTo>
                    <a:pt x="71134" y="29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8178039" y="1047612"/>
              <a:ext cx="2519780" cy="19621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6244871" y="2172183"/>
              <a:ext cx="1997075" cy="1259840"/>
            </a:xfrm>
            <a:custGeom>
              <a:avLst/>
              <a:gdLst/>
              <a:ahLst/>
              <a:cxnLst/>
              <a:rect l="l" t="t" r="r" b="b"/>
              <a:pathLst>
                <a:path w="1997075" h="1259839">
                  <a:moveTo>
                    <a:pt x="1930291" y="37934"/>
                  </a:moveTo>
                  <a:lnTo>
                    <a:pt x="0" y="1254130"/>
                  </a:lnTo>
                  <a:lnTo>
                    <a:pt x="3384" y="1259502"/>
                  </a:lnTo>
                  <a:lnTo>
                    <a:pt x="1933676" y="43306"/>
                  </a:lnTo>
                  <a:lnTo>
                    <a:pt x="1930291" y="37934"/>
                  </a:lnTo>
                  <a:close/>
                </a:path>
                <a:path w="1997075" h="1259839">
                  <a:moveTo>
                    <a:pt x="1977564" y="31164"/>
                  </a:moveTo>
                  <a:lnTo>
                    <a:pt x="1941036" y="31164"/>
                  </a:lnTo>
                  <a:lnTo>
                    <a:pt x="1944420" y="36536"/>
                  </a:lnTo>
                  <a:lnTo>
                    <a:pt x="1933676" y="43306"/>
                  </a:lnTo>
                  <a:lnTo>
                    <a:pt x="1952293" y="72856"/>
                  </a:lnTo>
                  <a:lnTo>
                    <a:pt x="1977564" y="31164"/>
                  </a:lnTo>
                  <a:close/>
                </a:path>
                <a:path w="1997075" h="1259839">
                  <a:moveTo>
                    <a:pt x="1941036" y="31164"/>
                  </a:moveTo>
                  <a:lnTo>
                    <a:pt x="1930291" y="37934"/>
                  </a:lnTo>
                  <a:lnTo>
                    <a:pt x="1933676" y="43306"/>
                  </a:lnTo>
                  <a:lnTo>
                    <a:pt x="1944420" y="36536"/>
                  </a:lnTo>
                  <a:lnTo>
                    <a:pt x="1941036" y="31164"/>
                  </a:lnTo>
                  <a:close/>
                </a:path>
                <a:path w="1997075" h="1259839">
                  <a:moveTo>
                    <a:pt x="1996453" y="0"/>
                  </a:moveTo>
                  <a:lnTo>
                    <a:pt x="1911673" y="8384"/>
                  </a:lnTo>
                  <a:lnTo>
                    <a:pt x="1930291" y="37934"/>
                  </a:lnTo>
                  <a:lnTo>
                    <a:pt x="1941036" y="31164"/>
                  </a:lnTo>
                  <a:lnTo>
                    <a:pt x="1977564" y="31164"/>
                  </a:lnTo>
                  <a:lnTo>
                    <a:pt x="1996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693180" y="4431402"/>
              <a:ext cx="675005" cy="369570"/>
            </a:xfrm>
            <a:custGeom>
              <a:avLst/>
              <a:gdLst/>
              <a:ahLst/>
              <a:cxnLst/>
              <a:rect l="l" t="t" r="r" b="b"/>
              <a:pathLst>
                <a:path w="675004" h="369570">
                  <a:moveTo>
                    <a:pt x="0" y="0"/>
                  </a:moveTo>
                  <a:lnTo>
                    <a:pt x="674830" y="0"/>
                  </a:lnTo>
                  <a:lnTo>
                    <a:pt x="6748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0041759" y="1870091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200235" y="0"/>
                  </a:moveTo>
                  <a:lnTo>
                    <a:pt x="133104" y="71274"/>
                  </a:lnTo>
                  <a:lnTo>
                    <a:pt x="65973" y="0"/>
                  </a:lnTo>
                  <a:lnTo>
                    <a:pt x="0" y="62137"/>
                  </a:lnTo>
                  <a:lnTo>
                    <a:pt x="70855" y="137367"/>
                  </a:lnTo>
                  <a:lnTo>
                    <a:pt x="0" y="212596"/>
                  </a:lnTo>
                  <a:lnTo>
                    <a:pt x="65973" y="274735"/>
                  </a:lnTo>
                  <a:lnTo>
                    <a:pt x="133104" y="203459"/>
                  </a:lnTo>
                  <a:lnTo>
                    <a:pt x="200235" y="274735"/>
                  </a:lnTo>
                  <a:lnTo>
                    <a:pt x="266209" y="212596"/>
                  </a:lnTo>
                  <a:lnTo>
                    <a:pt x="195353" y="137367"/>
                  </a:lnTo>
                  <a:lnTo>
                    <a:pt x="266209" y="62137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0041759" y="1870091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/>
          <p:cNvSpPr txBox="1"/>
          <p:nvPr/>
        </p:nvSpPr>
        <p:spPr>
          <a:xfrm>
            <a:off x="1711834" y="5086603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73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8765561" y="3081020"/>
            <a:ext cx="143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NCCL2 (2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rings)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624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/>
              <a:t> </a:t>
            </a:r>
            <a:r>
              <a:rPr dirty="0" spc="-30"/>
              <a:t>(DGX-1V)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743" y="1656489"/>
            <a:ext cx="6694805" cy="3147060"/>
            <a:chOff x="181743" y="1656489"/>
            <a:chExt cx="6694805" cy="3147060"/>
          </a:xfrm>
        </p:grpSpPr>
        <p:sp>
          <p:nvSpPr>
            <p:cNvPr id="4" name="object 4"/>
            <p:cNvSpPr/>
            <p:nvPr/>
          </p:nvSpPr>
          <p:spPr>
            <a:xfrm>
              <a:off x="4763528" y="1656489"/>
              <a:ext cx="2112478" cy="31468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695" y="2172183"/>
              <a:ext cx="4024397" cy="25210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695" y="2172204"/>
              <a:ext cx="4025265" cy="2522220"/>
            </a:xfrm>
            <a:custGeom>
              <a:avLst/>
              <a:gdLst/>
              <a:ahLst/>
              <a:cxnLst/>
              <a:rect l="l" t="t" r="r" b="b"/>
              <a:pathLst>
                <a:path w="4025265" h="2522220">
                  <a:moveTo>
                    <a:pt x="0" y="2521870"/>
                  </a:moveTo>
                  <a:lnTo>
                    <a:pt x="4025164" y="2521870"/>
                  </a:lnTo>
                  <a:lnTo>
                    <a:pt x="4025164" y="0"/>
                  </a:lnTo>
                  <a:lnTo>
                    <a:pt x="0" y="0"/>
                  </a:lnTo>
                  <a:lnTo>
                    <a:pt x="0" y="2521870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3224" y="3133967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 h="0">
                  <a:moveTo>
                    <a:pt x="0" y="0"/>
                  </a:moveTo>
                  <a:lnTo>
                    <a:pt x="597218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833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4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4" h="71755">
                  <a:moveTo>
                    <a:pt x="708875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75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582" y="2862238"/>
              <a:ext cx="562863" cy="562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3397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4" y="126379"/>
                  </a:lnTo>
                  <a:lnTo>
                    <a:pt x="60023" y="90766"/>
                  </a:lnTo>
                  <a:lnTo>
                    <a:pt x="90783" y="60012"/>
                  </a:lnTo>
                  <a:lnTo>
                    <a:pt x="126402" y="34837"/>
                  </a:lnTo>
                  <a:lnTo>
                    <a:pt x="166160" y="15963"/>
                  </a:lnTo>
                  <a:lnTo>
                    <a:pt x="209337" y="4111"/>
                  </a:lnTo>
                  <a:lnTo>
                    <a:pt x="255210" y="0"/>
                  </a:lnTo>
                  <a:lnTo>
                    <a:pt x="301086" y="4111"/>
                  </a:lnTo>
                  <a:lnTo>
                    <a:pt x="344265" y="15963"/>
                  </a:lnTo>
                  <a:lnTo>
                    <a:pt x="384026" y="34837"/>
                  </a:lnTo>
                  <a:lnTo>
                    <a:pt x="419649" y="60012"/>
                  </a:lnTo>
                  <a:lnTo>
                    <a:pt x="450411" y="90766"/>
                  </a:lnTo>
                  <a:lnTo>
                    <a:pt x="475593" y="126379"/>
                  </a:lnTo>
                  <a:lnTo>
                    <a:pt x="494473" y="166131"/>
                  </a:lnTo>
                  <a:lnTo>
                    <a:pt x="506329" y="209300"/>
                  </a:lnTo>
                  <a:lnTo>
                    <a:pt x="510442" y="255167"/>
                  </a:lnTo>
                  <a:lnTo>
                    <a:pt x="506329" y="301033"/>
                  </a:lnTo>
                  <a:lnTo>
                    <a:pt x="494473" y="344203"/>
                  </a:lnTo>
                  <a:lnTo>
                    <a:pt x="475593" y="383954"/>
                  </a:lnTo>
                  <a:lnTo>
                    <a:pt x="450411" y="419567"/>
                  </a:lnTo>
                  <a:lnTo>
                    <a:pt x="419649" y="450321"/>
                  </a:lnTo>
                  <a:lnTo>
                    <a:pt x="384026" y="475496"/>
                  </a:lnTo>
                  <a:lnTo>
                    <a:pt x="344265" y="494370"/>
                  </a:lnTo>
                  <a:lnTo>
                    <a:pt x="301086" y="506223"/>
                  </a:lnTo>
                  <a:lnTo>
                    <a:pt x="255210" y="510334"/>
                  </a:lnTo>
                  <a:lnTo>
                    <a:pt x="209337" y="506223"/>
                  </a:lnTo>
                  <a:lnTo>
                    <a:pt x="166160" y="494370"/>
                  </a:lnTo>
                  <a:lnTo>
                    <a:pt x="126402" y="475496"/>
                  </a:lnTo>
                  <a:lnTo>
                    <a:pt x="90783" y="450321"/>
                  </a:lnTo>
                  <a:lnTo>
                    <a:pt x="60023" y="419567"/>
                  </a:lnTo>
                  <a:lnTo>
                    <a:pt x="34844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6862" y="3012518"/>
              <a:ext cx="446303" cy="283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5192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9398" y="2862238"/>
            <a:ext cx="560070" cy="563245"/>
            <a:chOff x="1489398" y="2862238"/>
            <a:chExt cx="560070" cy="563245"/>
          </a:xfrm>
        </p:grpSpPr>
        <p:sp>
          <p:nvSpPr>
            <p:cNvPr id="14" name="object 14"/>
            <p:cNvSpPr/>
            <p:nvPr/>
          </p:nvSpPr>
          <p:spPr>
            <a:xfrm>
              <a:off x="1489398" y="2862238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12710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44610" y="3012518"/>
              <a:ext cx="446303" cy="283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15496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1649" y="3690305"/>
            <a:ext cx="560070" cy="563245"/>
            <a:chOff x="271649" y="3690305"/>
            <a:chExt cx="560070" cy="563245"/>
          </a:xfrm>
        </p:grpSpPr>
        <p:sp>
          <p:nvSpPr>
            <p:cNvPr id="19" name="object 19"/>
            <p:cNvSpPr/>
            <p:nvPr/>
          </p:nvSpPr>
          <p:spPr>
            <a:xfrm>
              <a:off x="271649" y="3690305"/>
              <a:ext cx="559796" cy="5627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557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400" y="34837"/>
                  </a:lnTo>
                  <a:lnTo>
                    <a:pt x="166158" y="15963"/>
                  </a:lnTo>
                  <a:lnTo>
                    <a:pt x="209335" y="4111"/>
                  </a:lnTo>
                  <a:lnTo>
                    <a:pt x="255210" y="0"/>
                  </a:lnTo>
                  <a:lnTo>
                    <a:pt x="301085" y="4111"/>
                  </a:lnTo>
                  <a:lnTo>
                    <a:pt x="344262" y="15963"/>
                  </a:lnTo>
                  <a:lnTo>
                    <a:pt x="384020" y="34837"/>
                  </a:lnTo>
                  <a:lnTo>
                    <a:pt x="419638" y="60012"/>
                  </a:lnTo>
                  <a:lnTo>
                    <a:pt x="450396" y="90766"/>
                  </a:lnTo>
                  <a:lnTo>
                    <a:pt x="475574" y="126379"/>
                  </a:lnTo>
                  <a:lnTo>
                    <a:pt x="494450" y="166131"/>
                  </a:lnTo>
                  <a:lnTo>
                    <a:pt x="506304" y="209300"/>
                  </a:lnTo>
                  <a:lnTo>
                    <a:pt x="510416" y="255167"/>
                  </a:lnTo>
                  <a:lnTo>
                    <a:pt x="506304" y="301033"/>
                  </a:lnTo>
                  <a:lnTo>
                    <a:pt x="494450" y="344202"/>
                  </a:lnTo>
                  <a:lnTo>
                    <a:pt x="475574" y="383953"/>
                  </a:lnTo>
                  <a:lnTo>
                    <a:pt x="450396" y="419565"/>
                  </a:lnTo>
                  <a:lnTo>
                    <a:pt x="419638" y="450319"/>
                  </a:lnTo>
                  <a:lnTo>
                    <a:pt x="384020" y="475492"/>
                  </a:lnTo>
                  <a:lnTo>
                    <a:pt x="344262" y="494365"/>
                  </a:lnTo>
                  <a:lnTo>
                    <a:pt x="301085" y="506218"/>
                  </a:lnTo>
                  <a:lnTo>
                    <a:pt x="255210" y="510329"/>
                  </a:lnTo>
                  <a:lnTo>
                    <a:pt x="209335" y="506218"/>
                  </a:lnTo>
                  <a:lnTo>
                    <a:pt x="166158" y="494365"/>
                  </a:lnTo>
                  <a:lnTo>
                    <a:pt x="126400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9930" y="3840584"/>
              <a:ext cx="443235" cy="283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736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89398" y="3690305"/>
            <a:ext cx="560070" cy="563245"/>
            <a:chOff x="1489398" y="3690305"/>
            <a:chExt cx="560070" cy="563245"/>
          </a:xfrm>
        </p:grpSpPr>
        <p:sp>
          <p:nvSpPr>
            <p:cNvPr id="24" name="object 24"/>
            <p:cNvSpPr/>
            <p:nvPr/>
          </p:nvSpPr>
          <p:spPr>
            <a:xfrm>
              <a:off x="1489398" y="3690305"/>
              <a:ext cx="559796" cy="562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12710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44610" y="3840584"/>
              <a:ext cx="446303" cy="2836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15496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0928" y="2862238"/>
            <a:ext cx="3689350" cy="1391285"/>
            <a:chOff x="430928" y="2862238"/>
            <a:chExt cx="3689350" cy="1391285"/>
          </a:xfrm>
        </p:grpSpPr>
        <p:sp>
          <p:nvSpPr>
            <p:cNvPr id="29" name="object 29"/>
            <p:cNvSpPr/>
            <p:nvPr/>
          </p:nvSpPr>
          <p:spPr>
            <a:xfrm>
              <a:off x="855371" y="3962034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30" h="0">
                  <a:moveTo>
                    <a:pt x="0" y="0"/>
                  </a:moveTo>
                  <a:lnTo>
                    <a:pt x="59507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5980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5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5" h="71754">
                  <a:moveTo>
                    <a:pt x="706729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29" y="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4597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19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1240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5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5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2450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9094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19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19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909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0923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25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397" y="261505"/>
                  </a:lnTo>
                  <a:lnTo>
                    <a:pt x="29997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7057" y="3438512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w="0" h="219075">
                  <a:moveTo>
                    <a:pt x="0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830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38" y="261302"/>
                  </a:moveTo>
                  <a:lnTo>
                    <a:pt x="0" y="261302"/>
                  </a:lnTo>
                  <a:lnTo>
                    <a:pt x="28219" y="317741"/>
                  </a:lnTo>
                  <a:lnTo>
                    <a:pt x="56438" y="261302"/>
                  </a:lnTo>
                  <a:close/>
                </a:path>
                <a:path w="56514" h="318135">
                  <a:moveTo>
                    <a:pt x="56438" y="56438"/>
                  </a:moveTo>
                  <a:lnTo>
                    <a:pt x="28219" y="0"/>
                  </a:lnTo>
                  <a:lnTo>
                    <a:pt x="0" y="56438"/>
                  </a:lnTo>
                  <a:lnTo>
                    <a:pt x="56438" y="56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40967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97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2787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38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35" y="261099"/>
                  </a:moveTo>
                  <a:lnTo>
                    <a:pt x="1409" y="261505"/>
                  </a:lnTo>
                  <a:lnTo>
                    <a:pt x="30010" y="317741"/>
                  </a:lnTo>
                  <a:lnTo>
                    <a:pt x="57835" y="261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0629" y="4142470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5" h="0">
                  <a:moveTo>
                    <a:pt x="0" y="0"/>
                  </a:moveTo>
                  <a:lnTo>
                    <a:pt x="744503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1240" y="4106900"/>
              <a:ext cx="856615" cy="71755"/>
            </a:xfrm>
            <a:custGeom>
              <a:avLst/>
              <a:gdLst/>
              <a:ahLst/>
              <a:cxnLst/>
              <a:rect l="l" t="t" r="r" b="b"/>
              <a:pathLst>
                <a:path w="856615" h="71754">
                  <a:moveTo>
                    <a:pt x="56438" y="7366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856615" h="71754">
                  <a:moveTo>
                    <a:pt x="856157" y="35572"/>
                  </a:moveTo>
                  <a:lnTo>
                    <a:pt x="784987" y="0"/>
                  </a:lnTo>
                  <a:lnTo>
                    <a:pt x="784987" y="71158"/>
                  </a:lnTo>
                  <a:lnTo>
                    <a:pt x="856157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8482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9094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19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19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66054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583189" y="3706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842928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36507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848961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923703" y="3126300"/>
              <a:ext cx="597535" cy="15875"/>
            </a:xfrm>
            <a:custGeom>
              <a:avLst/>
              <a:gdLst/>
              <a:ahLst/>
              <a:cxnLst/>
              <a:rect l="l" t="t" r="r" b="b"/>
              <a:pathLst>
                <a:path w="597535" h="15875">
                  <a:moveTo>
                    <a:pt x="0" y="15334"/>
                  </a:moveTo>
                  <a:lnTo>
                    <a:pt x="597218" y="15334"/>
                  </a:lnTo>
                  <a:lnTo>
                    <a:pt x="597218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874314" y="3098393"/>
              <a:ext cx="709295" cy="71755"/>
            </a:xfrm>
            <a:custGeom>
              <a:avLst/>
              <a:gdLst/>
              <a:ahLst/>
              <a:cxnLst/>
              <a:rect l="l" t="t" r="r" b="b"/>
              <a:pathLst>
                <a:path w="709295" h="71755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9295" h="71755">
                  <a:moveTo>
                    <a:pt x="708863" y="35585"/>
                  </a:moveTo>
                  <a:lnTo>
                    <a:pt x="637705" y="0"/>
                  </a:lnTo>
                  <a:lnTo>
                    <a:pt x="637705" y="71158"/>
                  </a:lnTo>
                  <a:lnTo>
                    <a:pt x="708863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339061" y="2862238"/>
              <a:ext cx="562863" cy="562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57" y="0"/>
                  </a:moveTo>
                  <a:lnTo>
                    <a:pt x="209368" y="4111"/>
                  </a:lnTo>
                  <a:lnTo>
                    <a:pt x="166180" y="15963"/>
                  </a:lnTo>
                  <a:lnTo>
                    <a:pt x="126413" y="34837"/>
                  </a:lnTo>
                  <a:lnTo>
                    <a:pt x="90788" y="60012"/>
                  </a:lnTo>
                  <a:lnTo>
                    <a:pt x="60025" y="90766"/>
                  </a:lnTo>
                  <a:lnTo>
                    <a:pt x="34844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4" y="383954"/>
                  </a:lnTo>
                  <a:lnTo>
                    <a:pt x="60025" y="419567"/>
                  </a:lnTo>
                  <a:lnTo>
                    <a:pt x="90788" y="450321"/>
                  </a:lnTo>
                  <a:lnTo>
                    <a:pt x="126413" y="475496"/>
                  </a:lnTo>
                  <a:lnTo>
                    <a:pt x="166180" y="494370"/>
                  </a:lnTo>
                  <a:lnTo>
                    <a:pt x="209368" y="506223"/>
                  </a:lnTo>
                  <a:lnTo>
                    <a:pt x="255257" y="510334"/>
                  </a:lnTo>
                  <a:lnTo>
                    <a:pt x="301130" y="506223"/>
                  </a:lnTo>
                  <a:lnTo>
                    <a:pt x="344306" y="494370"/>
                  </a:lnTo>
                  <a:lnTo>
                    <a:pt x="384064" y="475496"/>
                  </a:lnTo>
                  <a:lnTo>
                    <a:pt x="419682" y="450321"/>
                  </a:lnTo>
                  <a:lnTo>
                    <a:pt x="450441" y="419567"/>
                  </a:lnTo>
                  <a:lnTo>
                    <a:pt x="475619" y="383954"/>
                  </a:lnTo>
                  <a:lnTo>
                    <a:pt x="494496" y="344202"/>
                  </a:lnTo>
                  <a:lnTo>
                    <a:pt x="506350" y="301033"/>
                  </a:lnTo>
                  <a:lnTo>
                    <a:pt x="510462" y="255167"/>
                  </a:lnTo>
                  <a:lnTo>
                    <a:pt x="506350" y="209300"/>
                  </a:lnTo>
                  <a:lnTo>
                    <a:pt x="494496" y="166131"/>
                  </a:lnTo>
                  <a:lnTo>
                    <a:pt x="475619" y="126379"/>
                  </a:lnTo>
                  <a:lnTo>
                    <a:pt x="450441" y="90766"/>
                  </a:lnTo>
                  <a:lnTo>
                    <a:pt x="419682" y="60012"/>
                  </a:lnTo>
                  <a:lnTo>
                    <a:pt x="384064" y="34837"/>
                  </a:lnTo>
                  <a:lnTo>
                    <a:pt x="344306" y="15963"/>
                  </a:lnTo>
                  <a:lnTo>
                    <a:pt x="301130" y="4111"/>
                  </a:lnTo>
                  <a:lnTo>
                    <a:pt x="2552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63856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5" y="126379"/>
                  </a:lnTo>
                  <a:lnTo>
                    <a:pt x="60025" y="90766"/>
                  </a:lnTo>
                  <a:lnTo>
                    <a:pt x="90788" y="60012"/>
                  </a:lnTo>
                  <a:lnTo>
                    <a:pt x="126413" y="34837"/>
                  </a:lnTo>
                  <a:lnTo>
                    <a:pt x="166180" y="15963"/>
                  </a:lnTo>
                  <a:lnTo>
                    <a:pt x="209368" y="4111"/>
                  </a:lnTo>
                  <a:lnTo>
                    <a:pt x="255256" y="0"/>
                  </a:lnTo>
                  <a:lnTo>
                    <a:pt x="301130" y="4111"/>
                  </a:lnTo>
                  <a:lnTo>
                    <a:pt x="344306" y="15963"/>
                  </a:lnTo>
                  <a:lnTo>
                    <a:pt x="384063" y="34837"/>
                  </a:lnTo>
                  <a:lnTo>
                    <a:pt x="419682" y="60012"/>
                  </a:lnTo>
                  <a:lnTo>
                    <a:pt x="450441" y="90766"/>
                  </a:lnTo>
                  <a:lnTo>
                    <a:pt x="475619" y="126379"/>
                  </a:lnTo>
                  <a:lnTo>
                    <a:pt x="494496" y="166131"/>
                  </a:lnTo>
                  <a:lnTo>
                    <a:pt x="506350" y="209300"/>
                  </a:lnTo>
                  <a:lnTo>
                    <a:pt x="510462" y="255167"/>
                  </a:lnTo>
                  <a:lnTo>
                    <a:pt x="506350" y="301033"/>
                  </a:lnTo>
                  <a:lnTo>
                    <a:pt x="494496" y="344203"/>
                  </a:lnTo>
                  <a:lnTo>
                    <a:pt x="475619" y="383954"/>
                  </a:lnTo>
                  <a:lnTo>
                    <a:pt x="450441" y="419567"/>
                  </a:lnTo>
                  <a:lnTo>
                    <a:pt x="419682" y="450321"/>
                  </a:lnTo>
                  <a:lnTo>
                    <a:pt x="384063" y="475496"/>
                  </a:lnTo>
                  <a:lnTo>
                    <a:pt x="344306" y="494370"/>
                  </a:lnTo>
                  <a:lnTo>
                    <a:pt x="301130" y="506223"/>
                  </a:lnTo>
                  <a:lnTo>
                    <a:pt x="255256" y="510334"/>
                  </a:lnTo>
                  <a:lnTo>
                    <a:pt x="209368" y="506223"/>
                  </a:lnTo>
                  <a:lnTo>
                    <a:pt x="166180" y="494370"/>
                  </a:lnTo>
                  <a:lnTo>
                    <a:pt x="126413" y="475496"/>
                  </a:lnTo>
                  <a:lnTo>
                    <a:pt x="90788" y="450321"/>
                  </a:lnTo>
                  <a:lnTo>
                    <a:pt x="60025" y="419567"/>
                  </a:lnTo>
                  <a:lnTo>
                    <a:pt x="34845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2467358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559877" y="2862238"/>
            <a:ext cx="560070" cy="563245"/>
            <a:chOff x="3559877" y="2862238"/>
            <a:chExt cx="560070" cy="563245"/>
          </a:xfrm>
        </p:grpSpPr>
        <p:sp>
          <p:nvSpPr>
            <p:cNvPr id="82" name="object 82"/>
            <p:cNvSpPr/>
            <p:nvPr/>
          </p:nvSpPr>
          <p:spPr>
            <a:xfrm>
              <a:off x="3559877" y="2862238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4"/>
                  </a:lnTo>
                  <a:lnTo>
                    <a:pt x="60021" y="419567"/>
                  </a:lnTo>
                  <a:lnTo>
                    <a:pt x="90779" y="450321"/>
                  </a:lnTo>
                  <a:lnTo>
                    <a:pt x="126398" y="475496"/>
                  </a:lnTo>
                  <a:lnTo>
                    <a:pt x="166155" y="494370"/>
                  </a:lnTo>
                  <a:lnTo>
                    <a:pt x="209331" y="506223"/>
                  </a:lnTo>
                  <a:lnTo>
                    <a:pt x="255205" y="510334"/>
                  </a:lnTo>
                  <a:lnTo>
                    <a:pt x="301079" y="506223"/>
                  </a:lnTo>
                  <a:lnTo>
                    <a:pt x="344255" y="494370"/>
                  </a:lnTo>
                  <a:lnTo>
                    <a:pt x="384013" y="475496"/>
                  </a:lnTo>
                  <a:lnTo>
                    <a:pt x="419631" y="450321"/>
                  </a:lnTo>
                  <a:lnTo>
                    <a:pt x="450390" y="419567"/>
                  </a:lnTo>
                  <a:lnTo>
                    <a:pt x="475568" y="383954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583189" y="287880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3"/>
                  </a:lnTo>
                  <a:lnTo>
                    <a:pt x="475568" y="383954"/>
                  </a:lnTo>
                  <a:lnTo>
                    <a:pt x="450390" y="419567"/>
                  </a:lnTo>
                  <a:lnTo>
                    <a:pt x="419631" y="450321"/>
                  </a:lnTo>
                  <a:lnTo>
                    <a:pt x="384012" y="475496"/>
                  </a:lnTo>
                  <a:lnTo>
                    <a:pt x="344255" y="494370"/>
                  </a:lnTo>
                  <a:lnTo>
                    <a:pt x="301079" y="506223"/>
                  </a:lnTo>
                  <a:lnTo>
                    <a:pt x="255205" y="510334"/>
                  </a:lnTo>
                  <a:lnTo>
                    <a:pt x="209332" y="506223"/>
                  </a:lnTo>
                  <a:lnTo>
                    <a:pt x="166156" y="494370"/>
                  </a:lnTo>
                  <a:lnTo>
                    <a:pt x="126398" y="475496"/>
                  </a:lnTo>
                  <a:lnTo>
                    <a:pt x="90780" y="450321"/>
                  </a:lnTo>
                  <a:lnTo>
                    <a:pt x="60021" y="419567"/>
                  </a:lnTo>
                  <a:lnTo>
                    <a:pt x="34843" y="383954"/>
                  </a:lnTo>
                  <a:lnTo>
                    <a:pt x="15966" y="344203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687509" y="3036493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342128" y="3690305"/>
            <a:ext cx="560070" cy="563245"/>
            <a:chOff x="2342128" y="3690305"/>
            <a:chExt cx="560070" cy="563245"/>
          </a:xfrm>
        </p:grpSpPr>
        <p:sp>
          <p:nvSpPr>
            <p:cNvPr id="87" name="object 87"/>
            <p:cNvSpPr/>
            <p:nvPr/>
          </p:nvSpPr>
          <p:spPr>
            <a:xfrm>
              <a:off x="2342128" y="3690305"/>
              <a:ext cx="559796" cy="5627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366054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2469505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559877" y="3690305"/>
            <a:ext cx="560070" cy="563245"/>
            <a:chOff x="3559877" y="3690305"/>
            <a:chExt cx="560070" cy="563245"/>
          </a:xfrm>
        </p:grpSpPr>
        <p:sp>
          <p:nvSpPr>
            <p:cNvPr id="92" name="object 92"/>
            <p:cNvSpPr/>
            <p:nvPr/>
          </p:nvSpPr>
          <p:spPr>
            <a:xfrm>
              <a:off x="3559877" y="3690305"/>
              <a:ext cx="559796" cy="56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255205" y="0"/>
                  </a:moveTo>
                  <a:lnTo>
                    <a:pt x="209331" y="4111"/>
                  </a:lnTo>
                  <a:lnTo>
                    <a:pt x="166155" y="15963"/>
                  </a:lnTo>
                  <a:lnTo>
                    <a:pt x="126398" y="34837"/>
                  </a:lnTo>
                  <a:lnTo>
                    <a:pt x="90779" y="60012"/>
                  </a:lnTo>
                  <a:lnTo>
                    <a:pt x="60021" y="90766"/>
                  </a:lnTo>
                  <a:lnTo>
                    <a:pt x="34843" y="126379"/>
                  </a:lnTo>
                  <a:lnTo>
                    <a:pt x="15966" y="166131"/>
                  </a:lnTo>
                  <a:lnTo>
                    <a:pt x="4111" y="209300"/>
                  </a:lnTo>
                  <a:lnTo>
                    <a:pt x="0" y="255167"/>
                  </a:lnTo>
                  <a:lnTo>
                    <a:pt x="4111" y="301033"/>
                  </a:lnTo>
                  <a:lnTo>
                    <a:pt x="15966" y="344202"/>
                  </a:lnTo>
                  <a:lnTo>
                    <a:pt x="34843" y="383953"/>
                  </a:lnTo>
                  <a:lnTo>
                    <a:pt x="60021" y="419565"/>
                  </a:lnTo>
                  <a:lnTo>
                    <a:pt x="90779" y="450318"/>
                  </a:lnTo>
                  <a:lnTo>
                    <a:pt x="126398" y="475492"/>
                  </a:lnTo>
                  <a:lnTo>
                    <a:pt x="166155" y="494365"/>
                  </a:lnTo>
                  <a:lnTo>
                    <a:pt x="209331" y="506218"/>
                  </a:lnTo>
                  <a:lnTo>
                    <a:pt x="255205" y="510329"/>
                  </a:lnTo>
                  <a:lnTo>
                    <a:pt x="301079" y="506218"/>
                  </a:lnTo>
                  <a:lnTo>
                    <a:pt x="344255" y="494365"/>
                  </a:lnTo>
                  <a:lnTo>
                    <a:pt x="384013" y="475492"/>
                  </a:lnTo>
                  <a:lnTo>
                    <a:pt x="419631" y="450318"/>
                  </a:lnTo>
                  <a:lnTo>
                    <a:pt x="450390" y="419565"/>
                  </a:lnTo>
                  <a:lnTo>
                    <a:pt x="475568" y="383953"/>
                  </a:lnTo>
                  <a:lnTo>
                    <a:pt x="494445" y="344202"/>
                  </a:lnTo>
                  <a:lnTo>
                    <a:pt x="506300" y="301033"/>
                  </a:lnTo>
                  <a:lnTo>
                    <a:pt x="510411" y="255167"/>
                  </a:lnTo>
                  <a:lnTo>
                    <a:pt x="506300" y="209300"/>
                  </a:lnTo>
                  <a:lnTo>
                    <a:pt x="494445" y="166131"/>
                  </a:lnTo>
                  <a:lnTo>
                    <a:pt x="475568" y="126379"/>
                  </a:lnTo>
                  <a:lnTo>
                    <a:pt x="450390" y="90766"/>
                  </a:lnTo>
                  <a:lnTo>
                    <a:pt x="419631" y="60012"/>
                  </a:lnTo>
                  <a:lnTo>
                    <a:pt x="384013" y="34837"/>
                  </a:lnTo>
                  <a:lnTo>
                    <a:pt x="344255" y="15963"/>
                  </a:lnTo>
                  <a:lnTo>
                    <a:pt x="301079" y="4111"/>
                  </a:lnTo>
                  <a:lnTo>
                    <a:pt x="25520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583189" y="370686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255167"/>
                  </a:moveTo>
                  <a:lnTo>
                    <a:pt x="4111" y="209300"/>
                  </a:lnTo>
                  <a:lnTo>
                    <a:pt x="15966" y="166131"/>
                  </a:lnTo>
                  <a:lnTo>
                    <a:pt x="34843" y="126379"/>
                  </a:lnTo>
                  <a:lnTo>
                    <a:pt x="60021" y="90766"/>
                  </a:lnTo>
                  <a:lnTo>
                    <a:pt x="90780" y="60012"/>
                  </a:lnTo>
                  <a:lnTo>
                    <a:pt x="126398" y="34837"/>
                  </a:lnTo>
                  <a:lnTo>
                    <a:pt x="166156" y="15963"/>
                  </a:lnTo>
                  <a:lnTo>
                    <a:pt x="209332" y="4111"/>
                  </a:lnTo>
                  <a:lnTo>
                    <a:pt x="255205" y="0"/>
                  </a:lnTo>
                  <a:lnTo>
                    <a:pt x="301079" y="4111"/>
                  </a:lnTo>
                  <a:lnTo>
                    <a:pt x="344255" y="15963"/>
                  </a:lnTo>
                  <a:lnTo>
                    <a:pt x="384012" y="34837"/>
                  </a:lnTo>
                  <a:lnTo>
                    <a:pt x="419631" y="60012"/>
                  </a:lnTo>
                  <a:lnTo>
                    <a:pt x="450390" y="90766"/>
                  </a:lnTo>
                  <a:lnTo>
                    <a:pt x="475568" y="126379"/>
                  </a:lnTo>
                  <a:lnTo>
                    <a:pt x="494445" y="166131"/>
                  </a:lnTo>
                  <a:lnTo>
                    <a:pt x="506299" y="209300"/>
                  </a:lnTo>
                  <a:lnTo>
                    <a:pt x="510411" y="255167"/>
                  </a:lnTo>
                  <a:lnTo>
                    <a:pt x="506299" y="301033"/>
                  </a:lnTo>
                  <a:lnTo>
                    <a:pt x="494445" y="344202"/>
                  </a:lnTo>
                  <a:lnTo>
                    <a:pt x="475568" y="383953"/>
                  </a:lnTo>
                  <a:lnTo>
                    <a:pt x="450390" y="419565"/>
                  </a:lnTo>
                  <a:lnTo>
                    <a:pt x="419631" y="450319"/>
                  </a:lnTo>
                  <a:lnTo>
                    <a:pt x="384012" y="475492"/>
                  </a:lnTo>
                  <a:lnTo>
                    <a:pt x="344255" y="494365"/>
                  </a:lnTo>
                  <a:lnTo>
                    <a:pt x="301079" y="506218"/>
                  </a:lnTo>
                  <a:lnTo>
                    <a:pt x="255205" y="510329"/>
                  </a:lnTo>
                  <a:lnTo>
                    <a:pt x="209332" y="506218"/>
                  </a:lnTo>
                  <a:lnTo>
                    <a:pt x="166156" y="494365"/>
                  </a:lnTo>
                  <a:lnTo>
                    <a:pt x="126398" y="475492"/>
                  </a:lnTo>
                  <a:lnTo>
                    <a:pt x="90780" y="450319"/>
                  </a:lnTo>
                  <a:lnTo>
                    <a:pt x="60021" y="419565"/>
                  </a:lnTo>
                  <a:lnTo>
                    <a:pt x="34843" y="383953"/>
                  </a:lnTo>
                  <a:lnTo>
                    <a:pt x="15966" y="344202"/>
                  </a:lnTo>
                  <a:lnTo>
                    <a:pt x="4111" y="301033"/>
                  </a:lnTo>
                  <a:lnTo>
                    <a:pt x="0" y="255167"/>
                  </a:lnTo>
                  <a:close/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3687509" y="3865581"/>
            <a:ext cx="30861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Calibri"/>
                <a:cs typeface="Calibri"/>
              </a:rPr>
              <a:t>G</a:t>
            </a:r>
            <a:r>
              <a:rPr dirty="0" sz="950" spc="10" i="1">
                <a:latin typeface="Calibri"/>
                <a:cs typeface="Calibri"/>
              </a:rPr>
              <a:t>PU</a:t>
            </a:r>
            <a:r>
              <a:rPr dirty="0" sz="950" spc="5" i="1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26242" y="1047612"/>
            <a:ext cx="10172065" cy="3910329"/>
            <a:chOff x="526242" y="1047612"/>
            <a:chExt cx="10172065" cy="3910329"/>
          </a:xfrm>
        </p:grpSpPr>
        <p:sp>
          <p:nvSpPr>
            <p:cNvPr id="97" name="object 97"/>
            <p:cNvSpPr/>
            <p:nvPr/>
          </p:nvSpPr>
          <p:spPr>
            <a:xfrm>
              <a:off x="2925850" y="3954366"/>
              <a:ext cx="595630" cy="15875"/>
            </a:xfrm>
            <a:custGeom>
              <a:avLst/>
              <a:gdLst/>
              <a:ahLst/>
              <a:cxnLst/>
              <a:rect l="l" t="t" r="r" b="b"/>
              <a:pathLst>
                <a:path w="595629" h="15875">
                  <a:moveTo>
                    <a:pt x="0" y="15334"/>
                  </a:moveTo>
                  <a:lnTo>
                    <a:pt x="595070" y="15334"/>
                  </a:lnTo>
                  <a:lnTo>
                    <a:pt x="595070" y="0"/>
                  </a:lnTo>
                  <a:lnTo>
                    <a:pt x="0" y="0"/>
                  </a:lnTo>
                  <a:lnTo>
                    <a:pt x="0" y="1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876461" y="3926458"/>
              <a:ext cx="706755" cy="71755"/>
            </a:xfrm>
            <a:custGeom>
              <a:avLst/>
              <a:gdLst/>
              <a:ahLst/>
              <a:cxnLst/>
              <a:rect l="l" t="t" r="r" b="b"/>
              <a:pathLst>
                <a:path w="706754" h="71754">
                  <a:moveTo>
                    <a:pt x="56438" y="7366"/>
                  </a:moveTo>
                  <a:lnTo>
                    <a:pt x="0" y="35585"/>
                  </a:lnTo>
                  <a:lnTo>
                    <a:pt x="56438" y="63792"/>
                  </a:lnTo>
                  <a:lnTo>
                    <a:pt x="56438" y="7366"/>
                  </a:lnTo>
                  <a:close/>
                </a:path>
                <a:path w="706754" h="71754">
                  <a:moveTo>
                    <a:pt x="706716" y="35585"/>
                  </a:moveTo>
                  <a:lnTo>
                    <a:pt x="635558" y="0"/>
                  </a:lnTo>
                  <a:lnTo>
                    <a:pt x="635558" y="71158"/>
                  </a:lnTo>
                  <a:lnTo>
                    <a:pt x="706716" y="355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845076" y="3338070"/>
              <a:ext cx="769620" cy="420370"/>
            </a:xfrm>
            <a:custGeom>
              <a:avLst/>
              <a:gdLst/>
              <a:ahLst/>
              <a:cxnLst/>
              <a:rect l="l" t="t" r="r" b="b"/>
              <a:pathLst>
                <a:path w="769620" h="420370">
                  <a:moveTo>
                    <a:pt x="0" y="419860"/>
                  </a:moveTo>
                  <a:lnTo>
                    <a:pt x="769502" y="0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801721" y="3314407"/>
              <a:ext cx="856615" cy="467359"/>
            </a:xfrm>
            <a:custGeom>
              <a:avLst/>
              <a:gdLst/>
              <a:ahLst/>
              <a:cxnLst/>
              <a:rect l="l" t="t" r="r" b="b"/>
              <a:pathLst>
                <a:path w="856614" h="467360">
                  <a:moveTo>
                    <a:pt x="63080" y="464896"/>
                  </a:moveTo>
                  <a:lnTo>
                    <a:pt x="36042" y="415366"/>
                  </a:lnTo>
                  <a:lnTo>
                    <a:pt x="0" y="467144"/>
                  </a:lnTo>
                  <a:lnTo>
                    <a:pt x="63080" y="464896"/>
                  </a:lnTo>
                  <a:close/>
                </a:path>
                <a:path w="856614" h="467360">
                  <a:moveTo>
                    <a:pt x="856157" y="0"/>
                  </a:moveTo>
                  <a:lnTo>
                    <a:pt x="793115" y="2298"/>
                  </a:lnTo>
                  <a:lnTo>
                    <a:pt x="820166" y="51828"/>
                  </a:lnTo>
                  <a:lnTo>
                    <a:pt x="856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842929" y="3338019"/>
              <a:ext cx="772160" cy="420370"/>
            </a:xfrm>
            <a:custGeom>
              <a:avLst/>
              <a:gdLst/>
              <a:ahLst/>
              <a:cxnLst/>
              <a:rect l="l" t="t" r="r" b="b"/>
              <a:pathLst>
                <a:path w="772160" h="420370">
                  <a:moveTo>
                    <a:pt x="0" y="0"/>
                  </a:moveTo>
                  <a:lnTo>
                    <a:pt x="771598" y="419962"/>
                  </a:lnTo>
                </a:path>
              </a:pathLst>
            </a:custGeom>
            <a:ln w="153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799575" y="3314407"/>
              <a:ext cx="858519" cy="467359"/>
            </a:xfrm>
            <a:custGeom>
              <a:avLst/>
              <a:gdLst/>
              <a:ahLst/>
              <a:cxnLst/>
              <a:rect l="l" t="t" r="r" b="b"/>
              <a:pathLst>
                <a:path w="858520" h="467360">
                  <a:moveTo>
                    <a:pt x="63080" y="2197"/>
                  </a:moveTo>
                  <a:lnTo>
                    <a:pt x="0" y="0"/>
                  </a:lnTo>
                  <a:lnTo>
                    <a:pt x="36093" y="51777"/>
                  </a:lnTo>
                  <a:lnTo>
                    <a:pt x="63080" y="2197"/>
                  </a:lnTo>
                  <a:close/>
                </a:path>
                <a:path w="858520" h="467360">
                  <a:moveTo>
                    <a:pt x="858304" y="467144"/>
                  </a:moveTo>
                  <a:lnTo>
                    <a:pt x="822261" y="415417"/>
                  </a:lnTo>
                  <a:lnTo>
                    <a:pt x="795261" y="464947"/>
                  </a:lnTo>
                  <a:lnTo>
                    <a:pt x="858304" y="46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928575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4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900398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20" h="318135">
                  <a:moveTo>
                    <a:pt x="56438" y="56235"/>
                  </a:moveTo>
                  <a:lnTo>
                    <a:pt x="2781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20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36506" y="3438512"/>
              <a:ext cx="15875" cy="219075"/>
            </a:xfrm>
            <a:custGeom>
              <a:avLst/>
              <a:gdLst/>
              <a:ahLst/>
              <a:cxnLst/>
              <a:rect l="l" t="t" r="r" b="b"/>
              <a:pathLst>
                <a:path w="15875" h="219075">
                  <a:moveTo>
                    <a:pt x="0" y="218977"/>
                  </a:moveTo>
                  <a:lnTo>
                    <a:pt x="15336" y="218977"/>
                  </a:lnTo>
                  <a:lnTo>
                    <a:pt x="15336" y="0"/>
                  </a:lnTo>
                  <a:lnTo>
                    <a:pt x="0" y="0"/>
                  </a:lnTo>
                  <a:lnTo>
                    <a:pt x="0" y="218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15943" y="3389134"/>
              <a:ext cx="56515" cy="318135"/>
            </a:xfrm>
            <a:custGeom>
              <a:avLst/>
              <a:gdLst/>
              <a:ahLst/>
              <a:cxnLst/>
              <a:rect l="l" t="t" r="r" b="b"/>
              <a:pathLst>
                <a:path w="56514" h="318135">
                  <a:moveTo>
                    <a:pt x="56451" y="261302"/>
                  </a:moveTo>
                  <a:lnTo>
                    <a:pt x="0" y="261302"/>
                  </a:lnTo>
                  <a:lnTo>
                    <a:pt x="28232" y="317741"/>
                  </a:lnTo>
                  <a:lnTo>
                    <a:pt x="56451" y="261302"/>
                  </a:lnTo>
                  <a:close/>
                </a:path>
                <a:path w="56514" h="318135">
                  <a:moveTo>
                    <a:pt x="56451" y="56438"/>
                  </a:moveTo>
                  <a:lnTo>
                    <a:pt x="28232" y="0"/>
                  </a:lnTo>
                  <a:lnTo>
                    <a:pt x="0" y="56438"/>
                  </a:lnTo>
                  <a:lnTo>
                    <a:pt x="56451" y="56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619419" y="3438512"/>
              <a:ext cx="1905" cy="219075"/>
            </a:xfrm>
            <a:custGeom>
              <a:avLst/>
              <a:gdLst/>
              <a:ahLst/>
              <a:cxnLst/>
              <a:rect l="l" t="t" r="r" b="b"/>
              <a:pathLst>
                <a:path w="1905" h="219075">
                  <a:moveTo>
                    <a:pt x="1482" y="218977"/>
                  </a:moveTo>
                  <a:lnTo>
                    <a:pt x="0" y="0"/>
                  </a:lnTo>
                </a:path>
              </a:pathLst>
            </a:custGeom>
            <a:ln w="153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591244" y="3389134"/>
              <a:ext cx="58419" cy="318135"/>
            </a:xfrm>
            <a:custGeom>
              <a:avLst/>
              <a:gdLst/>
              <a:ahLst/>
              <a:cxnLst/>
              <a:rect l="l" t="t" r="r" b="b"/>
              <a:pathLst>
                <a:path w="58419" h="318135">
                  <a:moveTo>
                    <a:pt x="56438" y="56235"/>
                  </a:moveTo>
                  <a:lnTo>
                    <a:pt x="27863" y="0"/>
                  </a:lnTo>
                  <a:lnTo>
                    <a:pt x="0" y="56642"/>
                  </a:lnTo>
                  <a:lnTo>
                    <a:pt x="56438" y="56235"/>
                  </a:lnTo>
                  <a:close/>
                </a:path>
                <a:path w="58419" h="318135">
                  <a:moveTo>
                    <a:pt x="57823" y="261099"/>
                  </a:moveTo>
                  <a:lnTo>
                    <a:pt x="1384" y="261505"/>
                  </a:lnTo>
                  <a:lnTo>
                    <a:pt x="30010" y="317741"/>
                  </a:lnTo>
                  <a:lnTo>
                    <a:pt x="57823" y="261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851108" y="4142470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 h="0">
                  <a:moveTo>
                    <a:pt x="0" y="0"/>
                  </a:moveTo>
                  <a:lnTo>
                    <a:pt x="757386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801721" y="4114266"/>
              <a:ext cx="856615" cy="56515"/>
            </a:xfrm>
            <a:custGeom>
              <a:avLst/>
              <a:gdLst/>
              <a:ahLst/>
              <a:cxnLst/>
              <a:rect l="l" t="t" r="r" b="b"/>
              <a:pathLst>
                <a:path w="856614" h="56514">
                  <a:moveTo>
                    <a:pt x="56438" y="0"/>
                  </a:moveTo>
                  <a:lnTo>
                    <a:pt x="0" y="28206"/>
                  </a:lnTo>
                  <a:lnTo>
                    <a:pt x="56438" y="56426"/>
                  </a:lnTo>
                  <a:lnTo>
                    <a:pt x="56438" y="0"/>
                  </a:lnTo>
                  <a:close/>
                </a:path>
                <a:path w="856614" h="56514">
                  <a:moveTo>
                    <a:pt x="856157" y="28206"/>
                  </a:moveTo>
                  <a:lnTo>
                    <a:pt x="799719" y="0"/>
                  </a:lnTo>
                  <a:lnTo>
                    <a:pt x="799719" y="56426"/>
                  </a:lnTo>
                  <a:lnTo>
                    <a:pt x="856157" y="28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848961" y="2953479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 h="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53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799575" y="2917913"/>
              <a:ext cx="858519" cy="71755"/>
            </a:xfrm>
            <a:custGeom>
              <a:avLst/>
              <a:gdLst/>
              <a:ahLst/>
              <a:cxnLst/>
              <a:rect l="l" t="t" r="r" b="b"/>
              <a:pathLst>
                <a:path w="858520" h="71755">
                  <a:moveTo>
                    <a:pt x="56438" y="7353"/>
                  </a:moveTo>
                  <a:lnTo>
                    <a:pt x="0" y="35572"/>
                  </a:lnTo>
                  <a:lnTo>
                    <a:pt x="56438" y="63792"/>
                  </a:lnTo>
                  <a:lnTo>
                    <a:pt x="56438" y="7353"/>
                  </a:lnTo>
                  <a:close/>
                </a:path>
                <a:path w="858520" h="71755">
                  <a:moveTo>
                    <a:pt x="858304" y="35572"/>
                  </a:moveTo>
                  <a:lnTo>
                    <a:pt x="787133" y="0"/>
                  </a:lnTo>
                  <a:lnTo>
                    <a:pt x="787133" y="71145"/>
                  </a:lnTo>
                  <a:lnTo>
                    <a:pt x="858304" y="35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948380" y="2902467"/>
              <a:ext cx="490220" cy="51435"/>
            </a:xfrm>
            <a:custGeom>
              <a:avLst/>
              <a:gdLst/>
              <a:ahLst/>
              <a:cxnLst/>
              <a:rect l="l" t="t" r="r" b="b"/>
              <a:pathLst>
                <a:path w="490219" h="51435">
                  <a:moveTo>
                    <a:pt x="6236" y="0"/>
                  </a:moveTo>
                  <a:lnTo>
                    <a:pt x="0" y="51013"/>
                  </a:lnTo>
                  <a:lnTo>
                    <a:pt x="44630" y="25403"/>
                  </a:lnTo>
                  <a:lnTo>
                    <a:pt x="6236" y="0"/>
                  </a:lnTo>
                  <a:close/>
                </a:path>
                <a:path w="490219" h="51435">
                  <a:moveTo>
                    <a:pt x="483980" y="0"/>
                  </a:moveTo>
                  <a:lnTo>
                    <a:pt x="445637" y="25403"/>
                  </a:lnTo>
                  <a:lnTo>
                    <a:pt x="490217" y="51013"/>
                  </a:lnTo>
                  <a:lnTo>
                    <a:pt x="48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948379" y="2808775"/>
              <a:ext cx="490220" cy="144780"/>
            </a:xfrm>
            <a:custGeom>
              <a:avLst/>
              <a:gdLst/>
              <a:ahLst/>
              <a:cxnLst/>
              <a:rect l="l" t="t" r="r" b="b"/>
              <a:pathLst>
                <a:path w="490219" h="144780">
                  <a:moveTo>
                    <a:pt x="25408" y="106367"/>
                  </a:moveTo>
                  <a:lnTo>
                    <a:pt x="56376" y="73009"/>
                  </a:lnTo>
                  <a:lnTo>
                    <a:pt x="91351" y="45776"/>
                  </a:lnTo>
                  <a:lnTo>
                    <a:pt x="129523" y="24763"/>
                  </a:lnTo>
                  <a:lnTo>
                    <a:pt x="170084" y="10066"/>
                  </a:lnTo>
                  <a:lnTo>
                    <a:pt x="212224" y="1779"/>
                  </a:lnTo>
                  <a:lnTo>
                    <a:pt x="255133" y="0"/>
                  </a:lnTo>
                  <a:lnTo>
                    <a:pt x="298004" y="4822"/>
                  </a:lnTo>
                  <a:lnTo>
                    <a:pt x="340026" y="16341"/>
                  </a:lnTo>
                  <a:lnTo>
                    <a:pt x="380390" y="34653"/>
                  </a:lnTo>
                  <a:lnTo>
                    <a:pt x="418287" y="59853"/>
                  </a:lnTo>
                  <a:lnTo>
                    <a:pt x="454233" y="93730"/>
                  </a:lnTo>
                  <a:lnTo>
                    <a:pt x="464809" y="106367"/>
                  </a:lnTo>
                </a:path>
                <a:path w="490219" h="144780">
                  <a:moveTo>
                    <a:pt x="25408" y="106367"/>
                  </a:moveTo>
                  <a:lnTo>
                    <a:pt x="44630" y="119095"/>
                  </a:lnTo>
                  <a:lnTo>
                    <a:pt x="0" y="144704"/>
                  </a:lnTo>
                  <a:lnTo>
                    <a:pt x="6236" y="93691"/>
                  </a:lnTo>
                  <a:lnTo>
                    <a:pt x="25408" y="106367"/>
                  </a:lnTo>
                  <a:close/>
                </a:path>
                <a:path w="490219" h="144780">
                  <a:moveTo>
                    <a:pt x="464809" y="106367"/>
                  </a:moveTo>
                  <a:lnTo>
                    <a:pt x="445638" y="119095"/>
                  </a:lnTo>
                  <a:lnTo>
                    <a:pt x="490217" y="144704"/>
                  </a:lnTo>
                  <a:lnTo>
                    <a:pt x="483980" y="93691"/>
                  </a:lnTo>
                  <a:lnTo>
                    <a:pt x="464809" y="106367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767916" y="2827327"/>
              <a:ext cx="851535" cy="52069"/>
            </a:xfrm>
            <a:custGeom>
              <a:avLst/>
              <a:gdLst/>
              <a:ahLst/>
              <a:cxnLst/>
              <a:rect l="l" t="t" r="r" b="b"/>
              <a:pathLst>
                <a:path w="851535" h="52069">
                  <a:moveTo>
                    <a:pt x="306" y="0"/>
                  </a:moveTo>
                  <a:lnTo>
                    <a:pt x="0" y="51473"/>
                  </a:lnTo>
                  <a:lnTo>
                    <a:pt x="41306" y="20854"/>
                  </a:lnTo>
                  <a:lnTo>
                    <a:pt x="306" y="0"/>
                  </a:lnTo>
                  <a:close/>
                </a:path>
                <a:path w="851535" h="52069">
                  <a:moveTo>
                    <a:pt x="850889" y="0"/>
                  </a:moveTo>
                  <a:lnTo>
                    <a:pt x="809838" y="20854"/>
                  </a:lnTo>
                  <a:lnTo>
                    <a:pt x="851197" y="51473"/>
                  </a:lnTo>
                  <a:lnTo>
                    <a:pt x="850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67915" y="2602794"/>
              <a:ext cx="851535" cy="276225"/>
            </a:xfrm>
            <a:custGeom>
              <a:avLst/>
              <a:gdLst/>
              <a:ahLst/>
              <a:cxnLst/>
              <a:rect l="l" t="t" r="r" b="b"/>
              <a:pathLst>
                <a:path w="851535" h="276225">
                  <a:moveTo>
                    <a:pt x="20807" y="234961"/>
                  </a:moveTo>
                  <a:lnTo>
                    <a:pt x="46519" y="194772"/>
                  </a:lnTo>
                  <a:lnTo>
                    <a:pt x="75593" y="158088"/>
                  </a:lnTo>
                  <a:lnTo>
                    <a:pt x="107709" y="124995"/>
                  </a:lnTo>
                  <a:lnTo>
                    <a:pt x="142547" y="95580"/>
                  </a:lnTo>
                  <a:lnTo>
                    <a:pt x="179788" y="69931"/>
                  </a:lnTo>
                  <a:lnTo>
                    <a:pt x="219112" y="48134"/>
                  </a:lnTo>
                  <a:lnTo>
                    <a:pt x="260199" y="30278"/>
                  </a:lnTo>
                  <a:lnTo>
                    <a:pt x="302730" y="16450"/>
                  </a:lnTo>
                  <a:lnTo>
                    <a:pt x="346386" y="6735"/>
                  </a:lnTo>
                  <a:lnTo>
                    <a:pt x="390847" y="1223"/>
                  </a:lnTo>
                  <a:lnTo>
                    <a:pt x="435794" y="0"/>
                  </a:lnTo>
                  <a:lnTo>
                    <a:pt x="480906" y="3152"/>
                  </a:lnTo>
                  <a:lnTo>
                    <a:pt x="525864" y="10769"/>
                  </a:lnTo>
                  <a:lnTo>
                    <a:pt x="570350" y="22936"/>
                  </a:lnTo>
                  <a:lnTo>
                    <a:pt x="614042" y="39741"/>
                  </a:lnTo>
                  <a:lnTo>
                    <a:pt x="656622" y="61271"/>
                  </a:lnTo>
                  <a:lnTo>
                    <a:pt x="698541" y="88246"/>
                  </a:lnTo>
                  <a:lnTo>
                    <a:pt x="737169" y="119407"/>
                  </a:lnTo>
                  <a:lnTo>
                    <a:pt x="772209" y="154449"/>
                  </a:lnTo>
                  <a:lnTo>
                    <a:pt x="803364" y="193068"/>
                  </a:lnTo>
                  <a:lnTo>
                    <a:pt x="830338" y="234961"/>
                  </a:lnTo>
                </a:path>
                <a:path w="851535" h="276225">
                  <a:moveTo>
                    <a:pt x="20807" y="234961"/>
                  </a:moveTo>
                  <a:lnTo>
                    <a:pt x="41307" y="245388"/>
                  </a:lnTo>
                  <a:lnTo>
                    <a:pt x="0" y="276006"/>
                  </a:lnTo>
                  <a:lnTo>
                    <a:pt x="306" y="224533"/>
                  </a:lnTo>
                  <a:lnTo>
                    <a:pt x="20807" y="234961"/>
                  </a:lnTo>
                  <a:close/>
                </a:path>
                <a:path w="851535" h="276225">
                  <a:moveTo>
                    <a:pt x="830338" y="234961"/>
                  </a:moveTo>
                  <a:lnTo>
                    <a:pt x="809838" y="245388"/>
                  </a:lnTo>
                  <a:lnTo>
                    <a:pt x="851196" y="276006"/>
                  </a:lnTo>
                  <a:lnTo>
                    <a:pt x="850890" y="224533"/>
                  </a:lnTo>
                  <a:lnTo>
                    <a:pt x="830338" y="234961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924965" y="4142031"/>
              <a:ext cx="538324" cy="1886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743990" y="4194168"/>
              <a:ext cx="897207" cy="3204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48608" y="2837091"/>
              <a:ext cx="3289935" cy="41910"/>
            </a:xfrm>
            <a:custGeom>
              <a:avLst/>
              <a:gdLst/>
              <a:ahLst/>
              <a:cxnLst/>
              <a:rect l="l" t="t" r="r" b="b"/>
              <a:pathLst>
                <a:path w="3289935" h="41910">
                  <a:moveTo>
                    <a:pt x="30116" y="0"/>
                  </a:moveTo>
                  <a:lnTo>
                    <a:pt x="0" y="41709"/>
                  </a:lnTo>
                  <a:lnTo>
                    <a:pt x="51434" y="40737"/>
                  </a:lnTo>
                  <a:lnTo>
                    <a:pt x="30116" y="0"/>
                  </a:lnTo>
                  <a:close/>
                </a:path>
                <a:path w="3289935" h="41910">
                  <a:moveTo>
                    <a:pt x="3259675" y="0"/>
                  </a:moveTo>
                  <a:lnTo>
                    <a:pt x="3238357" y="40737"/>
                  </a:lnTo>
                  <a:lnTo>
                    <a:pt x="3289786" y="41709"/>
                  </a:lnTo>
                  <a:lnTo>
                    <a:pt x="3259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48608" y="2469061"/>
              <a:ext cx="3289935" cy="410209"/>
            </a:xfrm>
            <a:custGeom>
              <a:avLst/>
              <a:gdLst/>
              <a:ahLst/>
              <a:cxnLst/>
              <a:rect l="l" t="t" r="r" b="b"/>
              <a:pathLst>
                <a:path w="3289935" h="410210">
                  <a:moveTo>
                    <a:pt x="40775" y="388424"/>
                  </a:moveTo>
                  <a:lnTo>
                    <a:pt x="85310" y="365911"/>
                  </a:lnTo>
                  <a:lnTo>
                    <a:pt x="130081" y="344071"/>
                  </a:lnTo>
                  <a:lnTo>
                    <a:pt x="175082" y="322903"/>
                  </a:lnTo>
                  <a:lnTo>
                    <a:pt x="220306" y="302406"/>
                  </a:lnTo>
                  <a:lnTo>
                    <a:pt x="265745" y="282582"/>
                  </a:lnTo>
                  <a:lnTo>
                    <a:pt x="311392" y="263429"/>
                  </a:lnTo>
                  <a:lnTo>
                    <a:pt x="357241" y="244949"/>
                  </a:lnTo>
                  <a:lnTo>
                    <a:pt x="403283" y="227140"/>
                  </a:lnTo>
                  <a:lnTo>
                    <a:pt x="449512" y="210004"/>
                  </a:lnTo>
                  <a:lnTo>
                    <a:pt x="495920" y="193540"/>
                  </a:lnTo>
                  <a:lnTo>
                    <a:pt x="542501" y="177747"/>
                  </a:lnTo>
                  <a:lnTo>
                    <a:pt x="589247" y="162627"/>
                  </a:lnTo>
                  <a:lnTo>
                    <a:pt x="636151" y="148179"/>
                  </a:lnTo>
                  <a:lnTo>
                    <a:pt x="683205" y="134402"/>
                  </a:lnTo>
                  <a:lnTo>
                    <a:pt x="730403" y="121298"/>
                  </a:lnTo>
                  <a:lnTo>
                    <a:pt x="777738" y="108866"/>
                  </a:lnTo>
                  <a:lnTo>
                    <a:pt x="825202" y="97106"/>
                  </a:lnTo>
                  <a:lnTo>
                    <a:pt x="872788" y="86017"/>
                  </a:lnTo>
                  <a:lnTo>
                    <a:pt x="920488" y="75601"/>
                  </a:lnTo>
                  <a:lnTo>
                    <a:pt x="968297" y="65857"/>
                  </a:lnTo>
                  <a:lnTo>
                    <a:pt x="1016206" y="56785"/>
                  </a:lnTo>
                  <a:lnTo>
                    <a:pt x="1064208" y="48385"/>
                  </a:lnTo>
                  <a:lnTo>
                    <a:pt x="1112296" y="40656"/>
                  </a:lnTo>
                  <a:lnTo>
                    <a:pt x="1160463" y="33600"/>
                  </a:lnTo>
                  <a:lnTo>
                    <a:pt x="1208703" y="27216"/>
                  </a:lnTo>
                  <a:lnTo>
                    <a:pt x="1257006" y="21504"/>
                  </a:lnTo>
                  <a:lnTo>
                    <a:pt x="1305367" y="16464"/>
                  </a:lnTo>
                  <a:lnTo>
                    <a:pt x="1353779" y="12096"/>
                  </a:lnTo>
                  <a:lnTo>
                    <a:pt x="1402233" y="8400"/>
                  </a:lnTo>
                  <a:lnTo>
                    <a:pt x="1450723" y="5376"/>
                  </a:lnTo>
                  <a:lnTo>
                    <a:pt x="1499242" y="3024"/>
                  </a:lnTo>
                  <a:lnTo>
                    <a:pt x="1547783" y="1344"/>
                  </a:lnTo>
                  <a:lnTo>
                    <a:pt x="1596338" y="336"/>
                  </a:lnTo>
                  <a:lnTo>
                    <a:pt x="1644900" y="0"/>
                  </a:lnTo>
                  <a:lnTo>
                    <a:pt x="1693462" y="336"/>
                  </a:lnTo>
                  <a:lnTo>
                    <a:pt x="1742016" y="1344"/>
                  </a:lnTo>
                  <a:lnTo>
                    <a:pt x="1790557" y="3024"/>
                  </a:lnTo>
                  <a:lnTo>
                    <a:pt x="1839076" y="5376"/>
                  </a:lnTo>
                  <a:lnTo>
                    <a:pt x="1887566" y="8400"/>
                  </a:lnTo>
                  <a:lnTo>
                    <a:pt x="1936020" y="12096"/>
                  </a:lnTo>
                  <a:lnTo>
                    <a:pt x="1984431" y="16464"/>
                  </a:lnTo>
                  <a:lnTo>
                    <a:pt x="2032791" y="21504"/>
                  </a:lnTo>
                  <a:lnTo>
                    <a:pt x="2081095" y="27216"/>
                  </a:lnTo>
                  <a:lnTo>
                    <a:pt x="2129333" y="33600"/>
                  </a:lnTo>
                  <a:lnTo>
                    <a:pt x="2177500" y="40656"/>
                  </a:lnTo>
                  <a:lnTo>
                    <a:pt x="2225587" y="48385"/>
                  </a:lnTo>
                  <a:lnTo>
                    <a:pt x="2273589" y="56785"/>
                  </a:lnTo>
                  <a:lnTo>
                    <a:pt x="2321497" y="65857"/>
                  </a:lnTo>
                  <a:lnTo>
                    <a:pt x="2369305" y="75601"/>
                  </a:lnTo>
                  <a:lnTo>
                    <a:pt x="2417004" y="86017"/>
                  </a:lnTo>
                  <a:lnTo>
                    <a:pt x="2464589" y="97106"/>
                  </a:lnTo>
                  <a:lnTo>
                    <a:pt x="2512052" y="108866"/>
                  </a:lnTo>
                  <a:lnTo>
                    <a:pt x="2559385" y="121298"/>
                  </a:lnTo>
                  <a:lnTo>
                    <a:pt x="2606582" y="134402"/>
                  </a:lnTo>
                  <a:lnTo>
                    <a:pt x="2653636" y="148179"/>
                  </a:lnTo>
                  <a:lnTo>
                    <a:pt x="2700538" y="162627"/>
                  </a:lnTo>
                  <a:lnTo>
                    <a:pt x="2747283" y="177747"/>
                  </a:lnTo>
                  <a:lnTo>
                    <a:pt x="2793862" y="193540"/>
                  </a:lnTo>
                  <a:lnTo>
                    <a:pt x="2840269" y="210004"/>
                  </a:lnTo>
                  <a:lnTo>
                    <a:pt x="2886496" y="227140"/>
                  </a:lnTo>
                  <a:lnTo>
                    <a:pt x="2932537" y="244949"/>
                  </a:lnTo>
                  <a:lnTo>
                    <a:pt x="2978384" y="263429"/>
                  </a:lnTo>
                  <a:lnTo>
                    <a:pt x="3024029" y="282582"/>
                  </a:lnTo>
                  <a:lnTo>
                    <a:pt x="3069467" y="302406"/>
                  </a:lnTo>
                  <a:lnTo>
                    <a:pt x="3114689" y="322903"/>
                  </a:lnTo>
                  <a:lnTo>
                    <a:pt x="3159688" y="344071"/>
                  </a:lnTo>
                  <a:lnTo>
                    <a:pt x="3204457" y="365911"/>
                  </a:lnTo>
                  <a:lnTo>
                    <a:pt x="3248990" y="388424"/>
                  </a:lnTo>
                </a:path>
                <a:path w="3289935" h="410210">
                  <a:moveTo>
                    <a:pt x="40775" y="388424"/>
                  </a:moveTo>
                  <a:lnTo>
                    <a:pt x="51434" y="408768"/>
                  </a:lnTo>
                  <a:lnTo>
                    <a:pt x="0" y="409739"/>
                  </a:lnTo>
                  <a:lnTo>
                    <a:pt x="30116" y="368029"/>
                  </a:lnTo>
                  <a:lnTo>
                    <a:pt x="40775" y="388424"/>
                  </a:lnTo>
                  <a:close/>
                </a:path>
                <a:path w="3289935" h="410210">
                  <a:moveTo>
                    <a:pt x="3248990" y="388424"/>
                  </a:moveTo>
                  <a:lnTo>
                    <a:pt x="3238356" y="408768"/>
                  </a:lnTo>
                  <a:lnTo>
                    <a:pt x="3289786" y="409739"/>
                  </a:lnTo>
                  <a:lnTo>
                    <a:pt x="3259675" y="368029"/>
                  </a:lnTo>
                  <a:lnTo>
                    <a:pt x="3248990" y="388424"/>
                  </a:lnTo>
                  <a:close/>
                </a:path>
              </a:pathLst>
            </a:custGeom>
            <a:ln w="15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26242" y="4194168"/>
              <a:ext cx="3335771" cy="4155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010380" y="3426370"/>
              <a:ext cx="4117340" cy="1531620"/>
            </a:xfrm>
            <a:custGeom>
              <a:avLst/>
              <a:gdLst/>
              <a:ahLst/>
              <a:cxnLst/>
              <a:rect l="l" t="t" r="r" b="b"/>
              <a:pathLst>
                <a:path w="4117340" h="1531620">
                  <a:moveTo>
                    <a:pt x="1697951" y="1186967"/>
                  </a:moveTo>
                  <a:lnTo>
                    <a:pt x="67386" y="233895"/>
                  </a:lnTo>
                  <a:lnTo>
                    <a:pt x="71132" y="227482"/>
                  </a:lnTo>
                  <a:lnTo>
                    <a:pt x="85013" y="203746"/>
                  </a:lnTo>
                  <a:lnTo>
                    <a:pt x="0" y="198183"/>
                  </a:lnTo>
                  <a:lnTo>
                    <a:pt x="46558" y="269532"/>
                  </a:lnTo>
                  <a:lnTo>
                    <a:pt x="64185" y="239382"/>
                  </a:lnTo>
                  <a:lnTo>
                    <a:pt x="1694751" y="1192441"/>
                  </a:lnTo>
                  <a:lnTo>
                    <a:pt x="1697951" y="1186967"/>
                  </a:lnTo>
                  <a:close/>
                </a:path>
                <a:path w="4117340" h="1531620">
                  <a:moveTo>
                    <a:pt x="4117162" y="1531226"/>
                  </a:moveTo>
                  <a:lnTo>
                    <a:pt x="4098582" y="1498473"/>
                  </a:lnTo>
                  <a:lnTo>
                    <a:pt x="4075125" y="1457121"/>
                  </a:lnTo>
                  <a:lnTo>
                    <a:pt x="4055668" y="1486128"/>
                  </a:lnTo>
                  <a:lnTo>
                    <a:pt x="1841334" y="0"/>
                  </a:lnTo>
                  <a:lnTo>
                    <a:pt x="1837804" y="5270"/>
                  </a:lnTo>
                  <a:lnTo>
                    <a:pt x="4052125" y="1491399"/>
                  </a:lnTo>
                  <a:lnTo>
                    <a:pt x="4032656" y="1520393"/>
                  </a:lnTo>
                  <a:lnTo>
                    <a:pt x="4117162" y="153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178039" y="1047612"/>
              <a:ext cx="2519780" cy="19621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6244871" y="2172183"/>
              <a:ext cx="1997075" cy="1259840"/>
            </a:xfrm>
            <a:custGeom>
              <a:avLst/>
              <a:gdLst/>
              <a:ahLst/>
              <a:cxnLst/>
              <a:rect l="l" t="t" r="r" b="b"/>
              <a:pathLst>
                <a:path w="1997075" h="1259839">
                  <a:moveTo>
                    <a:pt x="1930291" y="37934"/>
                  </a:moveTo>
                  <a:lnTo>
                    <a:pt x="0" y="1254130"/>
                  </a:lnTo>
                  <a:lnTo>
                    <a:pt x="3384" y="1259502"/>
                  </a:lnTo>
                  <a:lnTo>
                    <a:pt x="1933676" y="43306"/>
                  </a:lnTo>
                  <a:lnTo>
                    <a:pt x="1930291" y="37934"/>
                  </a:lnTo>
                  <a:close/>
                </a:path>
                <a:path w="1997075" h="1259839">
                  <a:moveTo>
                    <a:pt x="1977564" y="31164"/>
                  </a:moveTo>
                  <a:lnTo>
                    <a:pt x="1941036" y="31164"/>
                  </a:lnTo>
                  <a:lnTo>
                    <a:pt x="1944420" y="36536"/>
                  </a:lnTo>
                  <a:lnTo>
                    <a:pt x="1933676" y="43306"/>
                  </a:lnTo>
                  <a:lnTo>
                    <a:pt x="1952293" y="72856"/>
                  </a:lnTo>
                  <a:lnTo>
                    <a:pt x="1977564" y="31164"/>
                  </a:lnTo>
                  <a:close/>
                </a:path>
                <a:path w="1997075" h="1259839">
                  <a:moveTo>
                    <a:pt x="1941036" y="31164"/>
                  </a:moveTo>
                  <a:lnTo>
                    <a:pt x="1930291" y="37934"/>
                  </a:lnTo>
                  <a:lnTo>
                    <a:pt x="1933676" y="43306"/>
                  </a:lnTo>
                  <a:lnTo>
                    <a:pt x="1944420" y="36536"/>
                  </a:lnTo>
                  <a:lnTo>
                    <a:pt x="1941036" y="31164"/>
                  </a:lnTo>
                  <a:close/>
                </a:path>
                <a:path w="1997075" h="1259839">
                  <a:moveTo>
                    <a:pt x="1996453" y="0"/>
                  </a:moveTo>
                  <a:lnTo>
                    <a:pt x="1911673" y="8384"/>
                  </a:lnTo>
                  <a:lnTo>
                    <a:pt x="1930291" y="37934"/>
                  </a:lnTo>
                  <a:lnTo>
                    <a:pt x="1941036" y="31164"/>
                  </a:lnTo>
                  <a:lnTo>
                    <a:pt x="1977564" y="31164"/>
                  </a:lnTo>
                  <a:lnTo>
                    <a:pt x="1996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693180" y="4431402"/>
              <a:ext cx="675005" cy="369570"/>
            </a:xfrm>
            <a:custGeom>
              <a:avLst/>
              <a:gdLst/>
              <a:ahLst/>
              <a:cxnLst/>
              <a:rect l="l" t="t" r="r" b="b"/>
              <a:pathLst>
                <a:path w="675004" h="369570">
                  <a:moveTo>
                    <a:pt x="0" y="0"/>
                  </a:moveTo>
                  <a:lnTo>
                    <a:pt x="674830" y="0"/>
                  </a:lnTo>
                  <a:lnTo>
                    <a:pt x="6748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0041759" y="1870091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200235" y="0"/>
                  </a:moveTo>
                  <a:lnTo>
                    <a:pt x="133104" y="71274"/>
                  </a:lnTo>
                  <a:lnTo>
                    <a:pt x="65973" y="0"/>
                  </a:lnTo>
                  <a:lnTo>
                    <a:pt x="0" y="62137"/>
                  </a:lnTo>
                  <a:lnTo>
                    <a:pt x="70855" y="137367"/>
                  </a:lnTo>
                  <a:lnTo>
                    <a:pt x="0" y="212596"/>
                  </a:lnTo>
                  <a:lnTo>
                    <a:pt x="65973" y="274735"/>
                  </a:lnTo>
                  <a:lnTo>
                    <a:pt x="133104" y="203459"/>
                  </a:lnTo>
                  <a:lnTo>
                    <a:pt x="200235" y="274735"/>
                  </a:lnTo>
                  <a:lnTo>
                    <a:pt x="266209" y="212596"/>
                  </a:lnTo>
                  <a:lnTo>
                    <a:pt x="195353" y="137367"/>
                  </a:lnTo>
                  <a:lnTo>
                    <a:pt x="266209" y="62137"/>
                  </a:lnTo>
                  <a:lnTo>
                    <a:pt x="2002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0041759" y="1870091"/>
              <a:ext cx="266700" cy="274955"/>
            </a:xfrm>
            <a:custGeom>
              <a:avLst/>
              <a:gdLst/>
              <a:ahLst/>
              <a:cxnLst/>
              <a:rect l="l" t="t" r="r" b="b"/>
              <a:pathLst>
                <a:path w="266700" h="274955">
                  <a:moveTo>
                    <a:pt x="0" y="62137"/>
                  </a:moveTo>
                  <a:lnTo>
                    <a:pt x="65974" y="0"/>
                  </a:lnTo>
                  <a:lnTo>
                    <a:pt x="133105" y="71275"/>
                  </a:lnTo>
                  <a:lnTo>
                    <a:pt x="200236" y="0"/>
                  </a:lnTo>
                  <a:lnTo>
                    <a:pt x="266210" y="62137"/>
                  </a:lnTo>
                  <a:lnTo>
                    <a:pt x="195354" y="137367"/>
                  </a:lnTo>
                  <a:lnTo>
                    <a:pt x="266210" y="212597"/>
                  </a:lnTo>
                  <a:lnTo>
                    <a:pt x="200236" y="274735"/>
                  </a:lnTo>
                  <a:lnTo>
                    <a:pt x="133105" y="203459"/>
                  </a:lnTo>
                  <a:lnTo>
                    <a:pt x="65974" y="274735"/>
                  </a:lnTo>
                  <a:lnTo>
                    <a:pt x="0" y="212597"/>
                  </a:lnTo>
                  <a:lnTo>
                    <a:pt x="70855" y="137367"/>
                  </a:lnTo>
                  <a:lnTo>
                    <a:pt x="0" y="621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1711834" y="5086603"/>
            <a:ext cx="863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Topology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765561" y="3081020"/>
            <a:ext cx="143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NCCL2 (2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rings)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209809" y="4120786"/>
            <a:ext cx="2508873" cy="195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8320065" y="6193028"/>
            <a:ext cx="2202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Blink </a:t>
            </a:r>
            <a:r>
              <a:rPr dirty="0" sz="1800">
                <a:latin typeface="Calibri"/>
                <a:cs typeface="Calibri"/>
              </a:rPr>
              <a:t>(3 </a:t>
            </a:r>
            <a:r>
              <a:rPr dirty="0" sz="1800" spc="-5">
                <a:latin typeface="Calibri"/>
                <a:cs typeface="Calibri"/>
              </a:rPr>
              <a:t>spanning</a:t>
            </a:r>
            <a:r>
              <a:rPr dirty="0" sz="1800" spc="-10">
                <a:latin typeface="Calibri"/>
                <a:cs typeface="Calibri"/>
              </a:rPr>
              <a:t> trees)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74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5257966" y="5065810"/>
            <a:ext cx="1478915" cy="46228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400" spc="-10" b="1">
                <a:latin typeface="Calibri"/>
                <a:cs typeface="Calibri"/>
              </a:rPr>
              <a:t>AllReduce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624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/>
              <a:t> </a:t>
            </a:r>
            <a:r>
              <a:rPr dirty="0" spc="-30"/>
              <a:t>(DGX-1V)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44236"/>
            <a:ext cx="12192000" cy="3336925"/>
            <a:chOff x="0" y="3144236"/>
            <a:chExt cx="12192000" cy="3336925"/>
          </a:xfrm>
        </p:grpSpPr>
        <p:sp>
          <p:nvSpPr>
            <p:cNvPr id="4" name="object 4"/>
            <p:cNvSpPr/>
            <p:nvPr/>
          </p:nvSpPr>
          <p:spPr>
            <a:xfrm>
              <a:off x="0" y="4222052"/>
              <a:ext cx="12192000" cy="22585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8800" y="3144236"/>
              <a:ext cx="3257550" cy="1370965"/>
            </a:xfrm>
            <a:custGeom>
              <a:avLst/>
              <a:gdLst/>
              <a:ahLst/>
              <a:cxnLst/>
              <a:rect l="l" t="t" r="r" b="b"/>
              <a:pathLst>
                <a:path w="3257550" h="1370964">
                  <a:moveTo>
                    <a:pt x="83783" y="1265168"/>
                  </a:moveTo>
                  <a:lnTo>
                    <a:pt x="0" y="1361662"/>
                  </a:lnTo>
                  <a:lnTo>
                    <a:pt x="127464" y="1370792"/>
                  </a:lnTo>
                  <a:lnTo>
                    <a:pt x="115915" y="1342864"/>
                  </a:lnTo>
                  <a:lnTo>
                    <a:pt x="95299" y="1342864"/>
                  </a:lnTo>
                  <a:lnTo>
                    <a:pt x="80738" y="1307656"/>
                  </a:lnTo>
                  <a:lnTo>
                    <a:pt x="98343" y="1300376"/>
                  </a:lnTo>
                  <a:lnTo>
                    <a:pt x="83783" y="1265168"/>
                  </a:lnTo>
                  <a:close/>
                </a:path>
                <a:path w="3257550" h="1370964">
                  <a:moveTo>
                    <a:pt x="98343" y="1300376"/>
                  </a:moveTo>
                  <a:lnTo>
                    <a:pt x="80738" y="1307656"/>
                  </a:lnTo>
                  <a:lnTo>
                    <a:pt x="95299" y="1342864"/>
                  </a:lnTo>
                  <a:lnTo>
                    <a:pt x="112904" y="1335584"/>
                  </a:lnTo>
                  <a:lnTo>
                    <a:pt x="98343" y="1300376"/>
                  </a:lnTo>
                  <a:close/>
                </a:path>
                <a:path w="3257550" h="1370964">
                  <a:moveTo>
                    <a:pt x="112904" y="1335584"/>
                  </a:moveTo>
                  <a:lnTo>
                    <a:pt x="95299" y="1342864"/>
                  </a:lnTo>
                  <a:lnTo>
                    <a:pt x="115915" y="1342864"/>
                  </a:lnTo>
                  <a:lnTo>
                    <a:pt x="112904" y="1335584"/>
                  </a:lnTo>
                  <a:close/>
                </a:path>
                <a:path w="3257550" h="1370964">
                  <a:moveTo>
                    <a:pt x="3242696" y="0"/>
                  </a:moveTo>
                  <a:lnTo>
                    <a:pt x="98343" y="1300376"/>
                  </a:lnTo>
                  <a:lnTo>
                    <a:pt x="112904" y="1335584"/>
                  </a:lnTo>
                  <a:lnTo>
                    <a:pt x="3257256" y="35208"/>
                  </a:lnTo>
                  <a:lnTo>
                    <a:pt x="32426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07613" y="3943868"/>
              <a:ext cx="287020" cy="1870710"/>
            </a:xfrm>
            <a:custGeom>
              <a:avLst/>
              <a:gdLst/>
              <a:ahLst/>
              <a:cxnLst/>
              <a:rect l="l" t="t" r="r" b="b"/>
              <a:pathLst>
                <a:path w="287019" h="1870710">
                  <a:moveTo>
                    <a:pt x="0" y="0"/>
                  </a:moveTo>
                  <a:lnTo>
                    <a:pt x="286438" y="0"/>
                  </a:lnTo>
                  <a:lnTo>
                    <a:pt x="286438" y="1870276"/>
                  </a:lnTo>
                  <a:lnTo>
                    <a:pt x="0" y="187027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542314" y="2292678"/>
            <a:ext cx="3419475" cy="73914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2400" spc="-10" b="1">
                <a:latin typeface="Calibri"/>
                <a:cs typeface="Calibri"/>
              </a:rPr>
              <a:t>AllReduce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Calibri"/>
                <a:cs typeface="Calibri"/>
              </a:rPr>
              <a:t>(up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8x </a:t>
            </a:r>
            <a:r>
              <a:rPr dirty="0" sz="1800" spc="-5">
                <a:latin typeface="Calibri"/>
                <a:cs typeface="Calibri"/>
              </a:rPr>
              <a:t>speed-up, </a:t>
            </a:r>
            <a:r>
              <a:rPr dirty="0" sz="1800">
                <a:latin typeface="Calibri"/>
                <a:cs typeface="Calibri"/>
              </a:rPr>
              <a:t>2x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geo-mean)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5250" y="1105744"/>
            <a:ext cx="1841500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624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/>
              <a:t> </a:t>
            </a:r>
            <a:r>
              <a:rPr dirty="0" spc="-30"/>
              <a:t>(DGX-1V)</a:t>
            </a:r>
          </a:p>
        </p:txBody>
      </p:sp>
      <p:sp>
        <p:nvSpPr>
          <p:cNvPr id="3" name="object 3"/>
          <p:cNvSpPr/>
          <p:nvPr/>
        </p:nvSpPr>
        <p:spPr>
          <a:xfrm>
            <a:off x="77694" y="1149024"/>
            <a:ext cx="12054541" cy="2330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4957" y="4294016"/>
            <a:ext cx="12032615" cy="2548255"/>
            <a:chOff x="64957" y="4294016"/>
            <a:chExt cx="12032615" cy="2548255"/>
          </a:xfrm>
        </p:grpSpPr>
        <p:sp>
          <p:nvSpPr>
            <p:cNvPr id="5" name="object 5"/>
            <p:cNvSpPr/>
            <p:nvPr/>
          </p:nvSpPr>
          <p:spPr>
            <a:xfrm>
              <a:off x="64957" y="4294016"/>
              <a:ext cx="12032104" cy="21535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96697" y="6472587"/>
              <a:ext cx="4404995" cy="369570"/>
            </a:xfrm>
            <a:custGeom>
              <a:avLst/>
              <a:gdLst/>
              <a:ahLst/>
              <a:cxnLst/>
              <a:rect l="l" t="t" r="r" b="b"/>
              <a:pathLst>
                <a:path w="4404995" h="369570">
                  <a:moveTo>
                    <a:pt x="440485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4404851" y="369331"/>
                  </a:lnTo>
                  <a:lnTo>
                    <a:pt x="4404851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96697" y="3529605"/>
            <a:ext cx="4404995" cy="36957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latin typeface="Calibri"/>
                <a:cs typeface="Calibri"/>
              </a:rPr>
              <a:t>Broadcast </a:t>
            </a:r>
            <a:r>
              <a:rPr dirty="0" sz="1800">
                <a:latin typeface="Calibri"/>
                <a:cs typeface="Calibri"/>
              </a:rPr>
              <a:t>(up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6x </a:t>
            </a:r>
            <a:r>
              <a:rPr dirty="0" sz="1800" spc="-5">
                <a:latin typeface="Calibri"/>
                <a:cs typeface="Calibri"/>
              </a:rPr>
              <a:t>speed-up, </a:t>
            </a:r>
            <a:r>
              <a:rPr dirty="0" sz="1800">
                <a:latin typeface="Calibri"/>
                <a:cs typeface="Calibri"/>
              </a:rPr>
              <a:t>2x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geo-mean)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5437" y="6502670"/>
            <a:ext cx="4131945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AllReduce </a:t>
            </a:r>
            <a:r>
              <a:rPr dirty="0" sz="1800">
                <a:latin typeface="Calibri"/>
                <a:cs typeface="Calibri"/>
              </a:rPr>
              <a:t>(up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8x </a:t>
            </a:r>
            <a:r>
              <a:rPr dirty="0" sz="1800" spc="-5">
                <a:latin typeface="Calibri"/>
                <a:cs typeface="Calibri"/>
              </a:rPr>
              <a:t>speed-up, </a:t>
            </a:r>
            <a:r>
              <a:rPr dirty="0" sz="1800">
                <a:latin typeface="Calibri"/>
                <a:cs typeface="Calibri"/>
              </a:rPr>
              <a:t>2x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geo-mean)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7595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End-to-end </a:t>
            </a:r>
            <a:r>
              <a:rPr dirty="0" spc="-10"/>
              <a:t>Benchmarks</a:t>
            </a:r>
            <a:r>
              <a:rPr dirty="0" spc="-20"/>
              <a:t> </a:t>
            </a:r>
            <a:r>
              <a:rPr dirty="0" spc="-30"/>
              <a:t>(DGX-1V)</a:t>
            </a:r>
          </a:p>
        </p:txBody>
      </p:sp>
      <p:sp>
        <p:nvSpPr>
          <p:cNvPr id="3" name="object 3"/>
          <p:cNvSpPr/>
          <p:nvPr/>
        </p:nvSpPr>
        <p:spPr>
          <a:xfrm>
            <a:off x="1732777" y="1762755"/>
            <a:ext cx="5241535" cy="163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552" y="1907773"/>
            <a:ext cx="878431" cy="944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8811" y="3367532"/>
            <a:ext cx="5865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Blink end-to-end Communication time reduction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(ImageNet1K)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74218" y="1915777"/>
            <a:ext cx="5605145" cy="837565"/>
            <a:chOff x="2574218" y="1915777"/>
            <a:chExt cx="5605145" cy="837565"/>
          </a:xfrm>
        </p:grpSpPr>
        <p:sp>
          <p:nvSpPr>
            <p:cNvPr id="7" name="object 7"/>
            <p:cNvSpPr/>
            <p:nvPr/>
          </p:nvSpPr>
          <p:spPr>
            <a:xfrm>
              <a:off x="2574218" y="1918952"/>
              <a:ext cx="4907280" cy="0"/>
            </a:xfrm>
            <a:custGeom>
              <a:avLst/>
              <a:gdLst/>
              <a:ahLst/>
              <a:cxnLst/>
              <a:rect l="l" t="t" r="r" b="b"/>
              <a:pathLst>
                <a:path w="4907280" h="0">
                  <a:moveTo>
                    <a:pt x="0" y="0"/>
                  </a:moveTo>
                  <a:lnTo>
                    <a:pt x="4906851" y="1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21945" y="1918952"/>
              <a:ext cx="76200" cy="834390"/>
            </a:xfrm>
            <a:custGeom>
              <a:avLst/>
              <a:gdLst/>
              <a:ahLst/>
              <a:cxnLst/>
              <a:rect l="l" t="t" r="r" b="b"/>
              <a:pathLst>
                <a:path w="76200" h="834389">
                  <a:moveTo>
                    <a:pt x="34926" y="758096"/>
                  </a:moveTo>
                  <a:lnTo>
                    <a:pt x="1" y="758096"/>
                  </a:lnTo>
                  <a:lnTo>
                    <a:pt x="38101" y="834296"/>
                  </a:lnTo>
                  <a:lnTo>
                    <a:pt x="69851" y="770796"/>
                  </a:lnTo>
                  <a:lnTo>
                    <a:pt x="34926" y="770796"/>
                  </a:lnTo>
                  <a:lnTo>
                    <a:pt x="34926" y="758096"/>
                  </a:lnTo>
                  <a:close/>
                </a:path>
                <a:path w="76200" h="834389">
                  <a:moveTo>
                    <a:pt x="41275" y="63500"/>
                  </a:moveTo>
                  <a:lnTo>
                    <a:pt x="34925" y="63500"/>
                  </a:lnTo>
                  <a:lnTo>
                    <a:pt x="34926" y="770796"/>
                  </a:lnTo>
                  <a:lnTo>
                    <a:pt x="41276" y="770796"/>
                  </a:lnTo>
                  <a:lnTo>
                    <a:pt x="41275" y="63500"/>
                  </a:lnTo>
                  <a:close/>
                </a:path>
                <a:path w="76200" h="834389">
                  <a:moveTo>
                    <a:pt x="76201" y="758096"/>
                  </a:moveTo>
                  <a:lnTo>
                    <a:pt x="41276" y="758096"/>
                  </a:lnTo>
                  <a:lnTo>
                    <a:pt x="41276" y="770796"/>
                  </a:lnTo>
                  <a:lnTo>
                    <a:pt x="69851" y="770796"/>
                  </a:lnTo>
                  <a:lnTo>
                    <a:pt x="76201" y="758096"/>
                  </a:lnTo>
                  <a:close/>
                </a:path>
                <a:path w="76200" h="834389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4389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35297" y="2314834"/>
              <a:ext cx="844550" cy="76200"/>
            </a:xfrm>
            <a:custGeom>
              <a:avLst/>
              <a:gdLst/>
              <a:ahLst/>
              <a:cxnLst/>
              <a:rect l="l" t="t" r="r" b="b"/>
              <a:pathLst>
                <a:path w="8445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3500" y="41275"/>
                  </a:lnTo>
                  <a:lnTo>
                    <a:pt x="63500" y="34925"/>
                  </a:lnTo>
                  <a:lnTo>
                    <a:pt x="76200" y="34924"/>
                  </a:lnTo>
                  <a:lnTo>
                    <a:pt x="76200" y="0"/>
                  </a:lnTo>
                  <a:close/>
                </a:path>
                <a:path w="844550" h="76200">
                  <a:moveTo>
                    <a:pt x="76200" y="34924"/>
                  </a:moveTo>
                  <a:lnTo>
                    <a:pt x="63500" y="34925"/>
                  </a:lnTo>
                  <a:lnTo>
                    <a:pt x="63500" y="41275"/>
                  </a:lnTo>
                  <a:lnTo>
                    <a:pt x="76200" y="41274"/>
                  </a:lnTo>
                  <a:lnTo>
                    <a:pt x="76200" y="34924"/>
                  </a:lnTo>
                  <a:close/>
                </a:path>
                <a:path w="844550" h="76200">
                  <a:moveTo>
                    <a:pt x="76200" y="41274"/>
                  </a:moveTo>
                  <a:lnTo>
                    <a:pt x="63500" y="41275"/>
                  </a:lnTo>
                  <a:lnTo>
                    <a:pt x="76200" y="41275"/>
                  </a:lnTo>
                  <a:close/>
                </a:path>
                <a:path w="844550" h="76200">
                  <a:moveTo>
                    <a:pt x="844059" y="34923"/>
                  </a:moveTo>
                  <a:lnTo>
                    <a:pt x="76200" y="34924"/>
                  </a:lnTo>
                  <a:lnTo>
                    <a:pt x="76200" y="41274"/>
                  </a:lnTo>
                  <a:lnTo>
                    <a:pt x="844059" y="41273"/>
                  </a:lnTo>
                  <a:lnTo>
                    <a:pt x="844059" y="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58097" y="2050796"/>
            <a:ext cx="248729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latin typeface="Calibri"/>
                <a:cs typeface="Calibri"/>
              </a:rPr>
              <a:t>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87%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Communication  time reduction </a:t>
            </a:r>
            <a:r>
              <a:rPr dirty="0" sz="1800">
                <a:latin typeface="Calibri"/>
                <a:cs typeface="Calibri"/>
              </a:rPr>
              <a:t>(51%</a:t>
            </a:r>
            <a:r>
              <a:rPr dirty="0" sz="1800" spc="-15">
                <a:latin typeface="Calibri"/>
                <a:cs typeface="Calibri"/>
              </a:rPr>
              <a:t> avg.)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7595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End-to-end </a:t>
            </a:r>
            <a:r>
              <a:rPr dirty="0" spc="-10"/>
              <a:t>Benchmarks</a:t>
            </a:r>
            <a:r>
              <a:rPr dirty="0" spc="-20"/>
              <a:t> </a:t>
            </a:r>
            <a:r>
              <a:rPr dirty="0" spc="-30"/>
              <a:t>(DGX-1V)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7552" y="4674008"/>
            <a:ext cx="7402195" cy="1409065"/>
            <a:chOff x="777552" y="4674008"/>
            <a:chExt cx="7402195" cy="1409065"/>
          </a:xfrm>
        </p:grpSpPr>
        <p:sp>
          <p:nvSpPr>
            <p:cNvPr id="4" name="object 4"/>
            <p:cNvSpPr/>
            <p:nvPr/>
          </p:nvSpPr>
          <p:spPr>
            <a:xfrm>
              <a:off x="1684319" y="4674008"/>
              <a:ext cx="5303356" cy="14084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7552" y="4729866"/>
              <a:ext cx="878431" cy="944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85458" y="4975326"/>
              <a:ext cx="4907280" cy="0"/>
            </a:xfrm>
            <a:custGeom>
              <a:avLst/>
              <a:gdLst/>
              <a:ahLst/>
              <a:cxnLst/>
              <a:rect l="l" t="t" r="r" b="b"/>
              <a:pathLst>
                <a:path w="4907280" h="0">
                  <a:moveTo>
                    <a:pt x="0" y="0"/>
                  </a:moveTo>
                  <a:lnTo>
                    <a:pt x="4906851" y="1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17034" y="4975326"/>
              <a:ext cx="76200" cy="621665"/>
            </a:xfrm>
            <a:custGeom>
              <a:avLst/>
              <a:gdLst/>
              <a:ahLst/>
              <a:cxnLst/>
              <a:rect l="l" t="t" r="r" b="b"/>
              <a:pathLst>
                <a:path w="76200" h="621664">
                  <a:moveTo>
                    <a:pt x="34925" y="545405"/>
                  </a:moveTo>
                  <a:lnTo>
                    <a:pt x="0" y="545405"/>
                  </a:lnTo>
                  <a:lnTo>
                    <a:pt x="38100" y="621605"/>
                  </a:lnTo>
                  <a:lnTo>
                    <a:pt x="69850" y="558105"/>
                  </a:lnTo>
                  <a:lnTo>
                    <a:pt x="34925" y="558105"/>
                  </a:lnTo>
                  <a:lnTo>
                    <a:pt x="34925" y="545405"/>
                  </a:lnTo>
                  <a:close/>
                </a:path>
                <a:path w="76200" h="621664">
                  <a:moveTo>
                    <a:pt x="41275" y="76199"/>
                  </a:moveTo>
                  <a:lnTo>
                    <a:pt x="34925" y="76199"/>
                  </a:lnTo>
                  <a:lnTo>
                    <a:pt x="34925" y="558105"/>
                  </a:lnTo>
                  <a:lnTo>
                    <a:pt x="41275" y="558105"/>
                  </a:lnTo>
                  <a:lnTo>
                    <a:pt x="41275" y="76199"/>
                  </a:lnTo>
                  <a:close/>
                </a:path>
                <a:path w="76200" h="621664">
                  <a:moveTo>
                    <a:pt x="76200" y="545405"/>
                  </a:moveTo>
                  <a:lnTo>
                    <a:pt x="41275" y="545405"/>
                  </a:lnTo>
                  <a:lnTo>
                    <a:pt x="41275" y="558105"/>
                  </a:lnTo>
                  <a:lnTo>
                    <a:pt x="69850" y="558105"/>
                  </a:lnTo>
                  <a:lnTo>
                    <a:pt x="76200" y="545405"/>
                  </a:lnTo>
                  <a:close/>
                </a:path>
                <a:path w="76200" h="621664">
                  <a:moveTo>
                    <a:pt x="38100" y="0"/>
                  </a:moveTo>
                  <a:lnTo>
                    <a:pt x="0" y="76199"/>
                  </a:lnTo>
                  <a:lnTo>
                    <a:pt x="34925" y="76199"/>
                  </a:lnTo>
                  <a:lnTo>
                    <a:pt x="34925" y="63498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621664">
                  <a:moveTo>
                    <a:pt x="41275" y="63498"/>
                  </a:moveTo>
                  <a:lnTo>
                    <a:pt x="34925" y="63498"/>
                  </a:lnTo>
                  <a:lnTo>
                    <a:pt x="34925" y="76199"/>
                  </a:lnTo>
                  <a:lnTo>
                    <a:pt x="41275" y="76199"/>
                  </a:lnTo>
                  <a:lnTo>
                    <a:pt x="41275" y="63498"/>
                  </a:lnTo>
                  <a:close/>
                </a:path>
                <a:path w="76200" h="621664">
                  <a:moveTo>
                    <a:pt x="69849" y="63498"/>
                  </a:moveTo>
                  <a:lnTo>
                    <a:pt x="41275" y="63498"/>
                  </a:lnTo>
                  <a:lnTo>
                    <a:pt x="41275" y="76199"/>
                  </a:lnTo>
                  <a:lnTo>
                    <a:pt x="76200" y="76198"/>
                  </a:lnTo>
                  <a:lnTo>
                    <a:pt x="69849" y="634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35297" y="5260391"/>
              <a:ext cx="844550" cy="76200"/>
            </a:xfrm>
            <a:custGeom>
              <a:avLst/>
              <a:gdLst/>
              <a:ahLst/>
              <a:cxnLst/>
              <a:rect l="l" t="t" r="r" b="b"/>
              <a:pathLst>
                <a:path w="844550" h="76200">
                  <a:moveTo>
                    <a:pt x="76200" y="0"/>
                  </a:moveTo>
                  <a:lnTo>
                    <a:pt x="0" y="38101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3500" y="41275"/>
                  </a:lnTo>
                  <a:lnTo>
                    <a:pt x="63500" y="34925"/>
                  </a:lnTo>
                  <a:lnTo>
                    <a:pt x="76200" y="34925"/>
                  </a:lnTo>
                  <a:lnTo>
                    <a:pt x="76200" y="0"/>
                  </a:lnTo>
                  <a:close/>
                </a:path>
                <a:path w="844550" h="76200">
                  <a:moveTo>
                    <a:pt x="76200" y="34925"/>
                  </a:moveTo>
                  <a:lnTo>
                    <a:pt x="63500" y="34925"/>
                  </a:lnTo>
                  <a:lnTo>
                    <a:pt x="63500" y="41275"/>
                  </a:lnTo>
                  <a:lnTo>
                    <a:pt x="76200" y="41275"/>
                  </a:lnTo>
                  <a:lnTo>
                    <a:pt x="76200" y="34925"/>
                  </a:lnTo>
                  <a:close/>
                </a:path>
                <a:path w="844550" h="76200">
                  <a:moveTo>
                    <a:pt x="844059" y="34925"/>
                  </a:moveTo>
                  <a:lnTo>
                    <a:pt x="76200" y="34925"/>
                  </a:lnTo>
                  <a:lnTo>
                    <a:pt x="76200" y="41275"/>
                  </a:lnTo>
                  <a:lnTo>
                    <a:pt x="844059" y="41275"/>
                  </a:lnTo>
                  <a:lnTo>
                    <a:pt x="84405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732777" y="1762755"/>
            <a:ext cx="5241535" cy="1633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552" y="1907773"/>
            <a:ext cx="878431" cy="944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84573" y="6189979"/>
            <a:ext cx="5105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Blink end-to-end </a:t>
            </a:r>
            <a:r>
              <a:rPr dirty="0" sz="1800" spc="-10">
                <a:latin typeface="Calibri"/>
                <a:cs typeface="Calibri"/>
              </a:rPr>
              <a:t>training </a:t>
            </a:r>
            <a:r>
              <a:rPr dirty="0" sz="1800" spc="-5">
                <a:latin typeface="Calibri"/>
                <a:cs typeface="Calibri"/>
              </a:rPr>
              <a:t>time reduction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(ImageNet1K)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8811" y="3367532"/>
            <a:ext cx="5865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Blink end-to-end Communication time reduction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(ImageNet1K)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74218" y="1915777"/>
            <a:ext cx="5605145" cy="837565"/>
            <a:chOff x="2574218" y="1915777"/>
            <a:chExt cx="5605145" cy="837565"/>
          </a:xfrm>
        </p:grpSpPr>
        <p:sp>
          <p:nvSpPr>
            <p:cNvPr id="14" name="object 14"/>
            <p:cNvSpPr/>
            <p:nvPr/>
          </p:nvSpPr>
          <p:spPr>
            <a:xfrm>
              <a:off x="2574218" y="1918952"/>
              <a:ext cx="4907280" cy="0"/>
            </a:xfrm>
            <a:custGeom>
              <a:avLst/>
              <a:gdLst/>
              <a:ahLst/>
              <a:cxnLst/>
              <a:rect l="l" t="t" r="r" b="b"/>
              <a:pathLst>
                <a:path w="4907280" h="0">
                  <a:moveTo>
                    <a:pt x="0" y="0"/>
                  </a:moveTo>
                  <a:lnTo>
                    <a:pt x="4906851" y="1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21945" y="1918952"/>
              <a:ext cx="76200" cy="834390"/>
            </a:xfrm>
            <a:custGeom>
              <a:avLst/>
              <a:gdLst/>
              <a:ahLst/>
              <a:cxnLst/>
              <a:rect l="l" t="t" r="r" b="b"/>
              <a:pathLst>
                <a:path w="76200" h="834389">
                  <a:moveTo>
                    <a:pt x="34926" y="758096"/>
                  </a:moveTo>
                  <a:lnTo>
                    <a:pt x="1" y="758096"/>
                  </a:lnTo>
                  <a:lnTo>
                    <a:pt x="38101" y="834296"/>
                  </a:lnTo>
                  <a:lnTo>
                    <a:pt x="69851" y="770796"/>
                  </a:lnTo>
                  <a:lnTo>
                    <a:pt x="34926" y="770796"/>
                  </a:lnTo>
                  <a:lnTo>
                    <a:pt x="34926" y="758096"/>
                  </a:lnTo>
                  <a:close/>
                </a:path>
                <a:path w="76200" h="834389">
                  <a:moveTo>
                    <a:pt x="41275" y="63500"/>
                  </a:moveTo>
                  <a:lnTo>
                    <a:pt x="34925" y="63500"/>
                  </a:lnTo>
                  <a:lnTo>
                    <a:pt x="34926" y="770796"/>
                  </a:lnTo>
                  <a:lnTo>
                    <a:pt x="41276" y="770796"/>
                  </a:lnTo>
                  <a:lnTo>
                    <a:pt x="41275" y="63500"/>
                  </a:lnTo>
                  <a:close/>
                </a:path>
                <a:path w="76200" h="834389">
                  <a:moveTo>
                    <a:pt x="76201" y="758096"/>
                  </a:moveTo>
                  <a:lnTo>
                    <a:pt x="41276" y="758096"/>
                  </a:lnTo>
                  <a:lnTo>
                    <a:pt x="41276" y="770796"/>
                  </a:lnTo>
                  <a:lnTo>
                    <a:pt x="69851" y="770796"/>
                  </a:lnTo>
                  <a:lnTo>
                    <a:pt x="76201" y="758096"/>
                  </a:lnTo>
                  <a:close/>
                </a:path>
                <a:path w="76200" h="834389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4389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35297" y="2314834"/>
              <a:ext cx="844550" cy="76200"/>
            </a:xfrm>
            <a:custGeom>
              <a:avLst/>
              <a:gdLst/>
              <a:ahLst/>
              <a:cxnLst/>
              <a:rect l="l" t="t" r="r" b="b"/>
              <a:pathLst>
                <a:path w="8445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3500" y="41275"/>
                  </a:lnTo>
                  <a:lnTo>
                    <a:pt x="63500" y="34925"/>
                  </a:lnTo>
                  <a:lnTo>
                    <a:pt x="76200" y="34924"/>
                  </a:lnTo>
                  <a:lnTo>
                    <a:pt x="76200" y="0"/>
                  </a:lnTo>
                  <a:close/>
                </a:path>
                <a:path w="844550" h="76200">
                  <a:moveTo>
                    <a:pt x="76200" y="34924"/>
                  </a:moveTo>
                  <a:lnTo>
                    <a:pt x="63500" y="34925"/>
                  </a:lnTo>
                  <a:lnTo>
                    <a:pt x="63500" y="41275"/>
                  </a:lnTo>
                  <a:lnTo>
                    <a:pt x="76200" y="41274"/>
                  </a:lnTo>
                  <a:lnTo>
                    <a:pt x="76200" y="34924"/>
                  </a:lnTo>
                  <a:close/>
                </a:path>
                <a:path w="844550" h="76200">
                  <a:moveTo>
                    <a:pt x="76200" y="41274"/>
                  </a:moveTo>
                  <a:lnTo>
                    <a:pt x="63500" y="41275"/>
                  </a:lnTo>
                  <a:lnTo>
                    <a:pt x="76200" y="41275"/>
                  </a:lnTo>
                  <a:close/>
                </a:path>
                <a:path w="844550" h="76200">
                  <a:moveTo>
                    <a:pt x="844059" y="34923"/>
                  </a:moveTo>
                  <a:lnTo>
                    <a:pt x="76200" y="34924"/>
                  </a:lnTo>
                  <a:lnTo>
                    <a:pt x="76200" y="41274"/>
                  </a:lnTo>
                  <a:lnTo>
                    <a:pt x="844059" y="41273"/>
                  </a:lnTo>
                  <a:lnTo>
                    <a:pt x="844059" y="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258097" y="2050796"/>
            <a:ext cx="248729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latin typeface="Calibri"/>
                <a:cs typeface="Calibri"/>
              </a:rPr>
              <a:t>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87%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Communication  time reduction </a:t>
            </a:r>
            <a:r>
              <a:rPr dirty="0" sz="1800">
                <a:latin typeface="Calibri"/>
                <a:cs typeface="Calibri"/>
              </a:rPr>
              <a:t>(51%</a:t>
            </a:r>
            <a:r>
              <a:rPr dirty="0" sz="1800" spc="-15">
                <a:latin typeface="Calibri"/>
                <a:cs typeface="Calibri"/>
              </a:rPr>
              <a:t> avg.)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8097" y="4995164"/>
            <a:ext cx="216916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Calibri"/>
                <a:cs typeface="Calibri"/>
              </a:rPr>
              <a:t>up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40% </a:t>
            </a:r>
            <a:r>
              <a:rPr dirty="0" sz="1800" spc="-5">
                <a:latin typeface="Calibri"/>
                <a:cs typeface="Calibri"/>
              </a:rPr>
              <a:t>end-to-end  </a:t>
            </a:r>
            <a:r>
              <a:rPr dirty="0" sz="1800" spc="-10">
                <a:latin typeface="Calibri"/>
                <a:cs typeface="Calibri"/>
              </a:rPr>
              <a:t>training </a:t>
            </a:r>
            <a:r>
              <a:rPr dirty="0" sz="1800" spc="-5">
                <a:latin typeface="Calibri"/>
                <a:cs typeface="Calibri"/>
              </a:rPr>
              <a:t>time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reduction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332"/>
            <a:ext cx="5932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Microbenchmarks</a:t>
            </a:r>
            <a:r>
              <a:rPr dirty="0" spc="-25"/>
              <a:t> </a:t>
            </a:r>
            <a:r>
              <a:rPr dirty="0" spc="-30"/>
              <a:t>(DGX-2)</a:t>
            </a:r>
          </a:p>
        </p:txBody>
      </p:sp>
      <p:sp>
        <p:nvSpPr>
          <p:cNvPr id="3" name="object 3"/>
          <p:cNvSpPr/>
          <p:nvPr/>
        </p:nvSpPr>
        <p:spPr>
          <a:xfrm>
            <a:off x="4414" y="2519675"/>
            <a:ext cx="12134615" cy="1809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72779" y="1583047"/>
            <a:ext cx="2846705" cy="52324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800">
                <a:latin typeface="Calibri"/>
                <a:cs typeface="Calibri"/>
              </a:rPr>
              <a:t>16 </a:t>
            </a:r>
            <a:r>
              <a:rPr dirty="0" sz="2800" spc="-5">
                <a:latin typeface="Calibri"/>
                <a:cs typeface="Calibri"/>
              </a:rPr>
              <a:t>GPU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AllReduce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636" y="4824476"/>
            <a:ext cx="266954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Throughput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alibri"/>
                <a:cs typeface="Calibri"/>
              </a:rPr>
              <a:t>(up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3.5x</a:t>
            </a:r>
            <a:r>
              <a:rPr dirty="0" sz="2400" spc="-5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speed-up)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2991" y="4824476"/>
            <a:ext cx="289496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alibri"/>
                <a:cs typeface="Calibri"/>
              </a:rPr>
              <a:t>(Up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3.32x</a:t>
            </a:r>
            <a:r>
              <a:rPr dirty="0" sz="2400" spc="-9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reduction)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41042" y="6012341"/>
            <a:ext cx="7447915" cy="522605"/>
            <a:chOff x="2541042" y="6012341"/>
            <a:chExt cx="7447915" cy="522605"/>
          </a:xfrm>
        </p:grpSpPr>
        <p:sp>
          <p:nvSpPr>
            <p:cNvPr id="8" name="object 8"/>
            <p:cNvSpPr/>
            <p:nvPr/>
          </p:nvSpPr>
          <p:spPr>
            <a:xfrm>
              <a:off x="2547392" y="6018691"/>
              <a:ext cx="7435215" cy="509905"/>
            </a:xfrm>
            <a:custGeom>
              <a:avLst/>
              <a:gdLst/>
              <a:ahLst/>
              <a:cxnLst/>
              <a:rect l="l" t="t" r="r" b="b"/>
              <a:pathLst>
                <a:path w="7435215" h="509904">
                  <a:moveTo>
                    <a:pt x="7349921" y="0"/>
                  </a:moveTo>
                  <a:lnTo>
                    <a:pt x="84885" y="0"/>
                  </a:lnTo>
                  <a:lnTo>
                    <a:pt x="51844" y="6670"/>
                  </a:lnTo>
                  <a:lnTo>
                    <a:pt x="24862" y="24862"/>
                  </a:lnTo>
                  <a:lnTo>
                    <a:pt x="6670" y="51844"/>
                  </a:lnTo>
                  <a:lnTo>
                    <a:pt x="0" y="84886"/>
                  </a:lnTo>
                  <a:lnTo>
                    <a:pt x="0" y="424400"/>
                  </a:lnTo>
                  <a:lnTo>
                    <a:pt x="6670" y="457442"/>
                  </a:lnTo>
                  <a:lnTo>
                    <a:pt x="24862" y="484424"/>
                  </a:lnTo>
                  <a:lnTo>
                    <a:pt x="51844" y="502616"/>
                  </a:lnTo>
                  <a:lnTo>
                    <a:pt x="84885" y="509287"/>
                  </a:lnTo>
                  <a:lnTo>
                    <a:pt x="7349921" y="509287"/>
                  </a:lnTo>
                  <a:lnTo>
                    <a:pt x="7382962" y="502616"/>
                  </a:lnTo>
                  <a:lnTo>
                    <a:pt x="7409944" y="484424"/>
                  </a:lnTo>
                  <a:lnTo>
                    <a:pt x="7428136" y="457442"/>
                  </a:lnTo>
                  <a:lnTo>
                    <a:pt x="7434807" y="424400"/>
                  </a:lnTo>
                  <a:lnTo>
                    <a:pt x="7434807" y="84886"/>
                  </a:lnTo>
                  <a:lnTo>
                    <a:pt x="7428136" y="51844"/>
                  </a:lnTo>
                  <a:lnTo>
                    <a:pt x="7409944" y="24862"/>
                  </a:lnTo>
                  <a:lnTo>
                    <a:pt x="7382962" y="6670"/>
                  </a:lnTo>
                  <a:lnTo>
                    <a:pt x="734992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47392" y="6018691"/>
              <a:ext cx="7435215" cy="509905"/>
            </a:xfrm>
            <a:custGeom>
              <a:avLst/>
              <a:gdLst/>
              <a:ahLst/>
              <a:cxnLst/>
              <a:rect l="l" t="t" r="r" b="b"/>
              <a:pathLst>
                <a:path w="7435215" h="509904">
                  <a:moveTo>
                    <a:pt x="0" y="84886"/>
                  </a:moveTo>
                  <a:lnTo>
                    <a:pt x="6670" y="51844"/>
                  </a:lnTo>
                  <a:lnTo>
                    <a:pt x="24862" y="24862"/>
                  </a:lnTo>
                  <a:lnTo>
                    <a:pt x="51844" y="6670"/>
                  </a:lnTo>
                  <a:lnTo>
                    <a:pt x="84885" y="0"/>
                  </a:lnTo>
                  <a:lnTo>
                    <a:pt x="7349922" y="0"/>
                  </a:lnTo>
                  <a:lnTo>
                    <a:pt x="7382963" y="6670"/>
                  </a:lnTo>
                  <a:lnTo>
                    <a:pt x="7409944" y="24862"/>
                  </a:lnTo>
                  <a:lnTo>
                    <a:pt x="7428136" y="51844"/>
                  </a:lnTo>
                  <a:lnTo>
                    <a:pt x="7434807" y="84886"/>
                  </a:lnTo>
                  <a:lnTo>
                    <a:pt x="7434807" y="424400"/>
                  </a:lnTo>
                  <a:lnTo>
                    <a:pt x="7428136" y="457442"/>
                  </a:lnTo>
                  <a:lnTo>
                    <a:pt x="7409944" y="484424"/>
                  </a:lnTo>
                  <a:lnTo>
                    <a:pt x="7382963" y="502616"/>
                  </a:lnTo>
                  <a:lnTo>
                    <a:pt x="7349922" y="509287"/>
                  </a:lnTo>
                  <a:lnTo>
                    <a:pt x="84885" y="509287"/>
                  </a:lnTo>
                  <a:lnTo>
                    <a:pt x="51844" y="502616"/>
                  </a:lnTo>
                  <a:lnTo>
                    <a:pt x="24862" y="484424"/>
                  </a:lnTo>
                  <a:lnTo>
                    <a:pt x="6670" y="457442"/>
                  </a:lnTo>
                  <a:lnTo>
                    <a:pt x="0" y="424400"/>
                  </a:lnTo>
                  <a:lnTo>
                    <a:pt x="0" y="8488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87587" y="6110732"/>
            <a:ext cx="71539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Biggest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win in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chunk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sizes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1-hop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tree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achieve min.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latency.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645" y="131571"/>
            <a:ext cx="104628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Challenge 3: </a:t>
            </a:r>
            <a:r>
              <a:rPr dirty="0" sz="4000" spc="-20"/>
              <a:t>Fragmentation </a:t>
            </a:r>
            <a:r>
              <a:rPr dirty="0" sz="4000"/>
              <a:t>in </a:t>
            </a:r>
            <a:r>
              <a:rPr dirty="0" sz="4000" spc="-10"/>
              <a:t>multi-tenant</a:t>
            </a:r>
            <a:r>
              <a:rPr dirty="0" sz="4000" spc="-85"/>
              <a:t> </a:t>
            </a:r>
            <a:r>
              <a:rPr dirty="0" sz="4000" spc="-25"/>
              <a:t>clusters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660523" y="4606866"/>
            <a:ext cx="2805430" cy="406400"/>
            <a:chOff x="1660523" y="4606866"/>
            <a:chExt cx="2805430" cy="406400"/>
          </a:xfrm>
        </p:grpSpPr>
        <p:sp>
          <p:nvSpPr>
            <p:cNvPr id="4" name="object 4"/>
            <p:cNvSpPr/>
            <p:nvPr/>
          </p:nvSpPr>
          <p:spPr>
            <a:xfrm>
              <a:off x="1666873" y="4613216"/>
              <a:ext cx="2792730" cy="393700"/>
            </a:xfrm>
            <a:custGeom>
              <a:avLst/>
              <a:gdLst/>
              <a:ahLst/>
              <a:cxnLst/>
              <a:rect l="l" t="t" r="r" b="b"/>
              <a:pathLst>
                <a:path w="2792729" h="393700">
                  <a:moveTo>
                    <a:pt x="2726813" y="0"/>
                  </a:moveTo>
                  <a:lnTo>
                    <a:pt x="65549" y="0"/>
                  </a:lnTo>
                  <a:lnTo>
                    <a:pt x="40034" y="5151"/>
                  </a:lnTo>
                  <a:lnTo>
                    <a:pt x="19198" y="19198"/>
                  </a:lnTo>
                  <a:lnTo>
                    <a:pt x="5151" y="40034"/>
                  </a:lnTo>
                  <a:lnTo>
                    <a:pt x="0" y="65548"/>
                  </a:lnTo>
                  <a:lnTo>
                    <a:pt x="0" y="327740"/>
                  </a:lnTo>
                  <a:lnTo>
                    <a:pt x="5151" y="353254"/>
                  </a:lnTo>
                  <a:lnTo>
                    <a:pt x="19198" y="374090"/>
                  </a:lnTo>
                  <a:lnTo>
                    <a:pt x="40034" y="388138"/>
                  </a:lnTo>
                  <a:lnTo>
                    <a:pt x="65549" y="393289"/>
                  </a:lnTo>
                  <a:lnTo>
                    <a:pt x="2726813" y="393289"/>
                  </a:lnTo>
                  <a:lnTo>
                    <a:pt x="2752327" y="388138"/>
                  </a:lnTo>
                  <a:lnTo>
                    <a:pt x="2773162" y="374090"/>
                  </a:lnTo>
                  <a:lnTo>
                    <a:pt x="2787210" y="353254"/>
                  </a:lnTo>
                  <a:lnTo>
                    <a:pt x="2792361" y="327740"/>
                  </a:lnTo>
                  <a:lnTo>
                    <a:pt x="2792361" y="65548"/>
                  </a:lnTo>
                  <a:lnTo>
                    <a:pt x="2787210" y="40034"/>
                  </a:lnTo>
                  <a:lnTo>
                    <a:pt x="2773162" y="19198"/>
                  </a:lnTo>
                  <a:lnTo>
                    <a:pt x="2752327" y="5151"/>
                  </a:lnTo>
                  <a:lnTo>
                    <a:pt x="272681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6873" y="4613216"/>
              <a:ext cx="2792730" cy="393700"/>
            </a:xfrm>
            <a:custGeom>
              <a:avLst/>
              <a:gdLst/>
              <a:ahLst/>
              <a:cxnLst/>
              <a:rect l="l" t="t" r="r" b="b"/>
              <a:pathLst>
                <a:path w="2792729" h="393700">
                  <a:moveTo>
                    <a:pt x="0" y="65549"/>
                  </a:moveTo>
                  <a:lnTo>
                    <a:pt x="5151" y="40034"/>
                  </a:lnTo>
                  <a:lnTo>
                    <a:pt x="19198" y="19198"/>
                  </a:lnTo>
                  <a:lnTo>
                    <a:pt x="40034" y="5151"/>
                  </a:lnTo>
                  <a:lnTo>
                    <a:pt x="65549" y="0"/>
                  </a:lnTo>
                  <a:lnTo>
                    <a:pt x="2726813" y="0"/>
                  </a:lnTo>
                  <a:lnTo>
                    <a:pt x="2752327" y="5151"/>
                  </a:lnTo>
                  <a:lnTo>
                    <a:pt x="2773163" y="19198"/>
                  </a:lnTo>
                  <a:lnTo>
                    <a:pt x="2787210" y="40034"/>
                  </a:lnTo>
                  <a:lnTo>
                    <a:pt x="2792362" y="65549"/>
                  </a:lnTo>
                  <a:lnTo>
                    <a:pt x="2792362" y="327740"/>
                  </a:lnTo>
                  <a:lnTo>
                    <a:pt x="2787210" y="353255"/>
                  </a:lnTo>
                  <a:lnTo>
                    <a:pt x="2773163" y="374091"/>
                  </a:lnTo>
                  <a:lnTo>
                    <a:pt x="2752327" y="388138"/>
                  </a:lnTo>
                  <a:lnTo>
                    <a:pt x="2726813" y="393290"/>
                  </a:lnTo>
                  <a:lnTo>
                    <a:pt x="65549" y="393290"/>
                  </a:lnTo>
                  <a:lnTo>
                    <a:pt x="40034" y="388138"/>
                  </a:lnTo>
                  <a:lnTo>
                    <a:pt x="19198" y="374091"/>
                  </a:lnTo>
                  <a:lnTo>
                    <a:pt x="5151" y="353255"/>
                  </a:lnTo>
                  <a:lnTo>
                    <a:pt x="0" y="327740"/>
                  </a:lnTo>
                  <a:lnTo>
                    <a:pt x="0" y="6554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85769" y="3561588"/>
            <a:ext cx="6064885" cy="198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0209" marR="1272540" indent="-39814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Within </a:t>
            </a:r>
            <a:r>
              <a:rPr dirty="0" sz="2000">
                <a:latin typeface="Calibri"/>
                <a:cs typeface="Calibri"/>
              </a:rPr>
              <a:t>each 8-GPU </a:t>
            </a:r>
            <a:r>
              <a:rPr dirty="0" sz="2000" spc="-25">
                <a:latin typeface="Calibri"/>
                <a:cs typeface="Calibri"/>
              </a:rPr>
              <a:t>server, </a:t>
            </a:r>
            <a:r>
              <a:rPr dirty="0" sz="2000">
                <a:latin typeface="Calibri"/>
                <a:cs typeface="Calibri"/>
              </a:rPr>
              <a:t>#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GPUs </a:t>
            </a:r>
            <a:r>
              <a:rPr dirty="0" sz="2000" spc="-10">
                <a:latin typeface="Calibri"/>
                <a:cs typeface="Calibri"/>
              </a:rPr>
              <a:t>allocated  to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40,000 </a:t>
            </a:r>
            <a:r>
              <a:rPr dirty="0" sz="2000">
                <a:latin typeface="Calibri"/>
                <a:cs typeface="Calibri"/>
              </a:rPr>
              <a:t>multi-GPU </a:t>
            </a:r>
            <a:r>
              <a:rPr dirty="0" sz="2000" spc="-10">
                <a:latin typeface="Calibri"/>
                <a:cs typeface="Calibri"/>
              </a:rPr>
              <a:t>jobs 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Microsoft.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Why fragmentation?</a:t>
            </a:r>
            <a:endParaRPr sz="2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605"/>
              </a:spcBef>
            </a:pPr>
            <a:r>
              <a:rPr dirty="0" sz="2400" spc="-15">
                <a:latin typeface="Calibri"/>
                <a:cs typeface="Calibri"/>
              </a:rPr>
              <a:t>Many </a:t>
            </a:r>
            <a:r>
              <a:rPr dirty="0" sz="2400" spc="-10">
                <a:latin typeface="Calibri"/>
                <a:cs typeface="Calibri"/>
              </a:rPr>
              <a:t>cluster </a:t>
            </a:r>
            <a:r>
              <a:rPr dirty="0" sz="2400" spc="-5">
                <a:latin typeface="Calibri"/>
                <a:cs typeface="Calibri"/>
              </a:rPr>
              <a:t>schedulers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topology-aware.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5993" y="1606825"/>
            <a:ext cx="3575685" cy="1739900"/>
            <a:chOff x="1265993" y="1606825"/>
            <a:chExt cx="3575685" cy="1739900"/>
          </a:xfrm>
        </p:grpSpPr>
        <p:sp>
          <p:nvSpPr>
            <p:cNvPr id="8" name="object 8"/>
            <p:cNvSpPr/>
            <p:nvPr/>
          </p:nvSpPr>
          <p:spPr>
            <a:xfrm>
              <a:off x="1265993" y="1606825"/>
              <a:ext cx="3575105" cy="173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45618" y="2021743"/>
              <a:ext cx="1214120" cy="1193800"/>
            </a:xfrm>
            <a:custGeom>
              <a:avLst/>
              <a:gdLst/>
              <a:ahLst/>
              <a:cxnLst/>
              <a:rect l="l" t="t" r="r" b="b"/>
              <a:pathLst>
                <a:path w="1214120" h="1193800">
                  <a:moveTo>
                    <a:pt x="0" y="0"/>
                  </a:moveTo>
                  <a:lnTo>
                    <a:pt x="1213618" y="0"/>
                  </a:lnTo>
                  <a:lnTo>
                    <a:pt x="1213618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81290" y="2031791"/>
              <a:ext cx="229870" cy="1193800"/>
            </a:xfrm>
            <a:custGeom>
              <a:avLst/>
              <a:gdLst/>
              <a:ahLst/>
              <a:cxnLst/>
              <a:rect l="l" t="t" r="r" b="b"/>
              <a:pathLst>
                <a:path w="229869" h="1193800">
                  <a:moveTo>
                    <a:pt x="0" y="0"/>
                  </a:moveTo>
                  <a:lnTo>
                    <a:pt x="229437" y="0"/>
                  </a:lnTo>
                  <a:lnTo>
                    <a:pt x="229437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4732" y="5911956"/>
            <a:ext cx="6693534" cy="7632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67970">
              <a:lnSpc>
                <a:spcPts val="2880"/>
              </a:lnSpc>
              <a:spcBef>
                <a:spcPts val="80"/>
              </a:spcBef>
            </a:pPr>
            <a:r>
              <a:rPr dirty="0" sz="2400" spc="-5">
                <a:latin typeface="Calibri"/>
                <a:cs typeface="Calibri"/>
              </a:rPr>
              <a:t>Without support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efficient </a:t>
            </a:r>
            <a:r>
              <a:rPr dirty="0" sz="2400" spc="-15">
                <a:latin typeface="Calibri"/>
                <a:cs typeface="Calibri"/>
              </a:rPr>
              <a:t>migration, </a:t>
            </a:r>
            <a:r>
              <a:rPr dirty="0" sz="2400" spc="-5">
                <a:latin typeface="Calibri"/>
                <a:cs typeface="Calibri"/>
              </a:rPr>
              <a:t>DNN jobs  </a:t>
            </a:r>
            <a:r>
              <a:rPr dirty="0" sz="2400" spc="-10">
                <a:latin typeface="Calibri"/>
                <a:cs typeface="Calibri"/>
              </a:rPr>
              <a:t>must embrace </a:t>
            </a:r>
            <a:r>
              <a:rPr dirty="0" sz="2400" spc="-15">
                <a:latin typeface="Calibri"/>
                <a:cs typeface="Calibri"/>
              </a:rPr>
              <a:t>fragmentation to avoid </a:t>
            </a:r>
            <a:r>
              <a:rPr dirty="0" sz="2400">
                <a:latin typeface="Calibri"/>
                <a:cs typeface="Calibri"/>
              </a:rPr>
              <a:t>queuing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delays.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24" y="1799844"/>
            <a:ext cx="10671175" cy="467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5">
                <a:solidFill>
                  <a:srgbClr val="4472C4"/>
                </a:solidFill>
                <a:latin typeface="Calibri"/>
                <a:cs typeface="Calibri"/>
              </a:rPr>
              <a:t>Topology </a:t>
            </a:r>
            <a:r>
              <a:rPr dirty="0" sz="2600" spc="-15">
                <a:solidFill>
                  <a:srgbClr val="4472C4"/>
                </a:solidFill>
                <a:latin typeface="Calibri"/>
                <a:cs typeface="Calibri"/>
              </a:rPr>
              <a:t>heterogeneity </a:t>
            </a:r>
            <a:r>
              <a:rPr dirty="0" sz="2600" spc="-10">
                <a:latin typeface="Calibri"/>
                <a:cs typeface="Calibri"/>
              </a:rPr>
              <a:t>results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solidFill>
                  <a:srgbClr val="4472C4"/>
                </a:solidFill>
                <a:latin typeface="Calibri"/>
                <a:cs typeface="Calibri"/>
              </a:rPr>
              <a:t>link </a:t>
            </a:r>
            <a:r>
              <a:rPr dirty="0" sz="2600" spc="-10">
                <a:solidFill>
                  <a:srgbClr val="4472C4"/>
                </a:solidFill>
                <a:latin typeface="Calibri"/>
                <a:cs typeface="Calibri"/>
              </a:rPr>
              <a:t>underutilization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collectives.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Blink </a:t>
            </a:r>
            <a:r>
              <a:rPr dirty="0" sz="2600" spc="-5">
                <a:solidFill>
                  <a:srgbClr val="4472C4"/>
                </a:solidFill>
                <a:latin typeface="Calibri"/>
                <a:cs typeface="Calibri"/>
              </a:rPr>
              <a:t>packs spanning </a:t>
            </a:r>
            <a:r>
              <a:rPr dirty="0" sz="2600" spc="-10">
                <a:solidFill>
                  <a:srgbClr val="4472C4"/>
                </a:solidFill>
                <a:latin typeface="Calibri"/>
                <a:cs typeface="Calibri"/>
              </a:rPr>
              <a:t>trees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 spc="-5">
                <a:latin typeface="Calibri"/>
                <a:cs typeface="Calibri"/>
              </a:rPr>
              <a:t>optimal link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utilization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15">
                <a:solidFill>
                  <a:srgbClr val="4472C4"/>
                </a:solidFill>
                <a:latin typeface="Calibri"/>
                <a:cs typeface="Calibri"/>
              </a:rPr>
              <a:t>Auto-generates </a:t>
            </a:r>
            <a:r>
              <a:rPr dirty="0" sz="2600" spc="-5">
                <a:latin typeface="Calibri"/>
                <a:cs typeface="Calibri"/>
              </a:rPr>
              <a:t>one-to-all, all-to-one, all-to-all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collectives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solidFill>
                  <a:srgbClr val="4472C4"/>
                </a:solidFill>
                <a:latin typeface="Calibri"/>
                <a:cs typeface="Calibri"/>
              </a:rPr>
              <a:t>Broadcast, </a:t>
            </a:r>
            <a:r>
              <a:rPr dirty="0" sz="2200" spc="-10">
                <a:solidFill>
                  <a:srgbClr val="4472C4"/>
                </a:solidFill>
                <a:latin typeface="Calibri"/>
                <a:cs typeface="Calibri"/>
              </a:rPr>
              <a:t>AllReduce</a:t>
            </a:r>
            <a:r>
              <a:rPr dirty="0" sz="2200" spc="-10">
                <a:latin typeface="Calibri"/>
                <a:cs typeface="Calibri"/>
              </a:rPr>
              <a:t>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25">
                <a:solidFill>
                  <a:srgbClr val="4472C4"/>
                </a:solidFill>
                <a:latin typeface="Calibri"/>
                <a:cs typeface="Calibri"/>
              </a:rPr>
              <a:t>Faster </a:t>
            </a:r>
            <a:r>
              <a:rPr dirty="0" sz="2600" spc="-10">
                <a:latin typeface="Calibri"/>
                <a:cs typeface="Calibri"/>
              </a:rPr>
              <a:t>collective communication </a:t>
            </a:r>
            <a:r>
              <a:rPr dirty="0" sz="2600" spc="-5">
                <a:latin typeface="Calibri"/>
                <a:cs typeface="Calibri"/>
              </a:rPr>
              <a:t>than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NCCL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Up </a:t>
            </a:r>
            <a:r>
              <a:rPr dirty="0" sz="2200" spc="-15">
                <a:latin typeface="Calibri"/>
                <a:cs typeface="Calibri"/>
              </a:rPr>
              <a:t>to </a:t>
            </a:r>
            <a:r>
              <a:rPr dirty="0" sz="2200" spc="-5">
                <a:solidFill>
                  <a:srgbClr val="4472C4"/>
                </a:solidFill>
                <a:latin typeface="Calibri"/>
                <a:cs typeface="Calibri"/>
              </a:rPr>
              <a:t>6x </a:t>
            </a:r>
            <a:r>
              <a:rPr dirty="0" sz="2200" spc="-15">
                <a:latin typeface="Calibri"/>
                <a:cs typeface="Calibri"/>
              </a:rPr>
              <a:t>faster Broadcast </a:t>
            </a:r>
            <a:r>
              <a:rPr dirty="0" sz="2200" spc="-5">
                <a:latin typeface="Calibri"/>
                <a:cs typeface="Calibri"/>
              </a:rPr>
              <a:t>(2x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geo-mean)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ts val="25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Up </a:t>
            </a:r>
            <a:r>
              <a:rPr dirty="0" sz="2200" spc="-15">
                <a:latin typeface="Calibri"/>
                <a:cs typeface="Calibri"/>
              </a:rPr>
              <a:t>to </a:t>
            </a:r>
            <a:r>
              <a:rPr dirty="0" sz="2200" spc="-5">
                <a:solidFill>
                  <a:srgbClr val="4472C4"/>
                </a:solidFill>
                <a:latin typeface="Calibri"/>
                <a:cs typeface="Calibri"/>
              </a:rPr>
              <a:t>8x </a:t>
            </a:r>
            <a:r>
              <a:rPr dirty="0" sz="2200" spc="-15">
                <a:latin typeface="Calibri"/>
                <a:cs typeface="Calibri"/>
              </a:rPr>
              <a:t>faster </a:t>
            </a:r>
            <a:r>
              <a:rPr dirty="0" sz="2200" spc="-10">
                <a:latin typeface="Calibri"/>
                <a:cs typeface="Calibri"/>
              </a:rPr>
              <a:t>AllReduce </a:t>
            </a:r>
            <a:r>
              <a:rPr dirty="0" sz="2200" spc="-5">
                <a:latin typeface="Calibri"/>
                <a:cs typeface="Calibri"/>
              </a:rPr>
              <a:t>(2x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geo-mean)</a:t>
            </a:r>
            <a:endParaRPr sz="2200">
              <a:latin typeface="Calibri"/>
              <a:cs typeface="Calibri"/>
            </a:endParaRPr>
          </a:p>
          <a:p>
            <a:pPr lvl="1" marL="697865" marR="5080" indent="-228600">
              <a:lnSpc>
                <a:spcPts val="211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Up </a:t>
            </a:r>
            <a:r>
              <a:rPr dirty="0" sz="2200" spc="-15">
                <a:latin typeface="Calibri"/>
                <a:cs typeface="Calibri"/>
              </a:rPr>
              <a:t>to </a:t>
            </a:r>
            <a:r>
              <a:rPr dirty="0" sz="2200" spc="-5">
                <a:solidFill>
                  <a:srgbClr val="4472C4"/>
                </a:solidFill>
                <a:latin typeface="Calibri"/>
                <a:cs typeface="Calibri"/>
              </a:rPr>
              <a:t>7.7x </a:t>
            </a:r>
            <a:r>
              <a:rPr dirty="0" sz="2200" spc="-5">
                <a:latin typeface="Calibri"/>
                <a:cs typeface="Calibri"/>
              </a:rPr>
              <a:t>(2x geo-mean) </a:t>
            </a:r>
            <a:r>
              <a:rPr dirty="0" sz="2200" spc="-10">
                <a:latin typeface="Calibri"/>
                <a:cs typeface="Calibri"/>
              </a:rPr>
              <a:t>communication </a:t>
            </a:r>
            <a:r>
              <a:rPr dirty="0" sz="2200" spc="-5">
                <a:latin typeface="Calibri"/>
                <a:cs typeface="Calibri"/>
              </a:rPr>
              <a:t>time </a:t>
            </a:r>
            <a:r>
              <a:rPr dirty="0" sz="2200" spc="-10">
                <a:latin typeface="Calibri"/>
                <a:cs typeface="Calibri"/>
              </a:rPr>
              <a:t>reduction </a:t>
            </a:r>
            <a:r>
              <a:rPr dirty="0" sz="2200" spc="-5">
                <a:latin typeface="Calibri"/>
                <a:cs typeface="Calibri"/>
              </a:rPr>
              <a:t>in E2E </a:t>
            </a:r>
            <a:r>
              <a:rPr dirty="0" sz="2200" spc="-15">
                <a:latin typeface="Calibri"/>
                <a:cs typeface="Calibri"/>
              </a:rPr>
              <a:t>data-parallel training </a:t>
            </a:r>
            <a:r>
              <a:rPr dirty="0" sz="2200">
                <a:latin typeface="Calibri"/>
                <a:cs typeface="Calibri"/>
              </a:rPr>
              <a:t>on  </a:t>
            </a:r>
            <a:r>
              <a:rPr dirty="0" sz="2200" spc="-25">
                <a:latin typeface="Calibri"/>
                <a:cs typeface="Calibri"/>
              </a:rPr>
              <a:t>DGX-1</a:t>
            </a:r>
            <a:r>
              <a:rPr dirty="0" sz="2200" spc="-5">
                <a:latin typeface="Calibri"/>
                <a:cs typeface="Calibri"/>
              </a:rPr>
              <a:t> machines.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7957" y="357510"/>
            <a:ext cx="3292121" cy="81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242" y="1227835"/>
            <a:ext cx="66236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9625" algn="l"/>
              </a:tabLst>
            </a:pPr>
            <a:r>
              <a:rPr dirty="0" sz="2400" spc="-5" b="0">
                <a:solidFill>
                  <a:srgbClr val="4472C4"/>
                </a:solidFill>
                <a:latin typeface="Calibri"/>
                <a:cs typeface="Calibri"/>
              </a:rPr>
              <a:t>Guanhua</a:t>
            </a:r>
            <a:r>
              <a:rPr dirty="0" sz="2400" b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5" b="0">
                <a:solidFill>
                  <a:srgbClr val="4472C4"/>
                </a:solidFill>
                <a:latin typeface="Calibri"/>
                <a:cs typeface="Calibri"/>
              </a:rPr>
              <a:t>Wang	</a:t>
            </a:r>
            <a:r>
              <a:rPr dirty="0" sz="2400" spc="-15" b="0">
                <a:solidFill>
                  <a:srgbClr val="4472C4"/>
                </a:solidFill>
                <a:latin typeface="Calibri"/>
                <a:cs typeface="Calibri"/>
                <a:hlinkClick r:id="rId3"/>
              </a:rPr>
              <a:t>guanhua@cs.berkeley.edu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016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Back-ups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19107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T</a:t>
            </a:r>
            <a:r>
              <a:rPr dirty="0" spc="-70"/>
              <a:t>r</a:t>
            </a:r>
            <a:r>
              <a:rPr dirty="0"/>
              <a:t>eeGen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0288"/>
            <a:ext cx="9203690" cy="11455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Handle </a:t>
            </a:r>
            <a:r>
              <a:rPr dirty="0" sz="2400" spc="-10">
                <a:latin typeface="Calibri"/>
                <a:cs typeface="Calibri"/>
              </a:rPr>
              <a:t>hybrid communication </a:t>
            </a:r>
            <a:r>
              <a:rPr dirty="0" sz="2400">
                <a:latin typeface="Calibri"/>
                <a:cs typeface="Calibri"/>
              </a:rPr>
              <a:t>(e.g. </a:t>
            </a:r>
            <a:r>
              <a:rPr dirty="0" sz="2400" spc="-5">
                <a:latin typeface="Calibri"/>
                <a:cs typeface="Calibri"/>
              </a:rPr>
              <a:t>PCIe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5">
                <a:latin typeface="Calibri"/>
                <a:cs typeface="Calibri"/>
              </a:rPr>
              <a:t> NVLink)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Calibri"/>
                <a:cs typeface="Calibri"/>
              </a:rPr>
              <a:t>Balance amount of </a:t>
            </a:r>
            <a:r>
              <a:rPr dirty="0" sz="2000" spc="-10">
                <a:latin typeface="Calibri"/>
                <a:cs typeface="Calibri"/>
              </a:rPr>
              <a:t>data </a:t>
            </a:r>
            <a:r>
              <a:rPr dirty="0" sz="2000" spc="-15">
                <a:latin typeface="Calibri"/>
                <a:cs typeface="Calibri"/>
              </a:rPr>
              <a:t>transfer </a:t>
            </a:r>
            <a:r>
              <a:rPr dirty="0" sz="2000" spc="-10">
                <a:latin typeface="Calibri"/>
                <a:cs typeface="Calibri"/>
              </a:rPr>
              <a:t>over </a:t>
            </a:r>
            <a:r>
              <a:rPr dirty="0" sz="2000" spc="-15">
                <a:latin typeface="Calibri"/>
                <a:cs typeface="Calibri"/>
              </a:rPr>
              <a:t>different </a:t>
            </a:r>
            <a:r>
              <a:rPr dirty="0" sz="2000" spc="-5">
                <a:latin typeface="Calibri"/>
                <a:cs typeface="Calibri"/>
              </a:rPr>
              <a:t>link types </a:t>
            </a:r>
            <a:r>
              <a:rPr dirty="0" sz="2000">
                <a:latin typeface="Calibri"/>
                <a:cs typeface="Calibri"/>
              </a:rPr>
              <a:t>based </a:t>
            </a:r>
            <a:r>
              <a:rPr dirty="0" sz="2000" spc="-5">
                <a:latin typeface="Calibri"/>
                <a:cs typeface="Calibri"/>
              </a:rPr>
              <a:t>on link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bandwidth.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60">
                <a:latin typeface="Calibri"/>
                <a:cs typeface="Calibri"/>
              </a:rPr>
              <a:t>Take </a:t>
            </a:r>
            <a:r>
              <a:rPr dirty="0" sz="2000" spc="-5">
                <a:latin typeface="Calibri"/>
                <a:cs typeface="Calibri"/>
              </a:rPr>
              <a:t>link type switching </a:t>
            </a:r>
            <a:r>
              <a:rPr dirty="0" sz="2000">
                <a:latin typeface="Calibri"/>
                <a:cs typeface="Calibri"/>
              </a:rPr>
              <a:t>(i.e. </a:t>
            </a:r>
            <a:r>
              <a:rPr dirty="0" sz="2000" spc="-10" i="1">
                <a:latin typeface="Calibri"/>
                <a:cs typeface="Calibri"/>
              </a:rPr>
              <a:t>disable_peer_access</a:t>
            </a:r>
            <a:r>
              <a:rPr dirty="0" sz="2000" spc="-10">
                <a:latin typeface="Calibri"/>
                <a:cs typeface="Calibri"/>
              </a:rPr>
              <a:t>) latency into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account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8798" y="3299555"/>
            <a:ext cx="3540015" cy="179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659"/>
            <a:ext cx="19107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T</a:t>
            </a:r>
            <a:r>
              <a:rPr dirty="0" spc="-70"/>
              <a:t>r</a:t>
            </a:r>
            <a:r>
              <a:rPr dirty="0"/>
              <a:t>eeGen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715"/>
            <a:ext cx="2936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Multi-server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transfers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187" y="2291172"/>
            <a:ext cx="11340686" cy="316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29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Multiple </a:t>
            </a:r>
            <a:r>
              <a:rPr dirty="0" spc="-35"/>
              <a:t>DGX-1s </a:t>
            </a:r>
            <a:r>
              <a:rPr dirty="0"/>
              <a:t>DNN</a:t>
            </a:r>
            <a:r>
              <a:rPr dirty="0" spc="-25"/>
              <a:t> </a:t>
            </a:r>
            <a:r>
              <a:rPr dirty="0" spc="-5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036059"/>
            <a:ext cx="9401810" cy="194563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8-GPU job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>
                <a:latin typeface="Calibri"/>
                <a:cs typeface="Calibri"/>
              </a:rPr>
              <a:t>2 </a:t>
            </a:r>
            <a:r>
              <a:rPr dirty="0" sz="2800" spc="-20">
                <a:latin typeface="Calibri"/>
                <a:cs typeface="Calibri"/>
              </a:rPr>
              <a:t>DGX-1V </a:t>
            </a:r>
            <a:r>
              <a:rPr dirty="0" sz="2800" spc="-5">
                <a:latin typeface="Calibri"/>
                <a:cs typeface="Calibri"/>
              </a:rPr>
              <a:t>machines </a:t>
            </a:r>
            <a:r>
              <a:rPr dirty="0" sz="2800">
                <a:latin typeface="Calibri"/>
                <a:cs typeface="Calibri"/>
              </a:rPr>
              <a:t>(5-3 </a:t>
            </a:r>
            <a:r>
              <a:rPr dirty="0" sz="2800" spc="-5">
                <a:latin typeface="Calibri"/>
                <a:cs typeface="Calibri"/>
              </a:rPr>
              <a:t>GPU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placement)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Inter-server </a:t>
            </a:r>
            <a:r>
              <a:rPr dirty="0" sz="2800">
                <a:latin typeface="Calibri"/>
                <a:cs typeface="Calibri"/>
              </a:rPr>
              <a:t>tput </a:t>
            </a:r>
            <a:r>
              <a:rPr dirty="0" sz="2800" spc="-10">
                <a:latin typeface="Calibri"/>
                <a:cs typeface="Calibri"/>
              </a:rPr>
              <a:t>(40G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b</a:t>
            </a:r>
            <a:r>
              <a:rPr dirty="0" sz="2800" spc="-10">
                <a:latin typeface="Calibri"/>
                <a:cs typeface="Calibri"/>
              </a:rPr>
              <a:t>/s) </a:t>
            </a:r>
            <a:r>
              <a:rPr dirty="0" sz="2800">
                <a:latin typeface="Calibri"/>
                <a:cs typeface="Calibri"/>
              </a:rPr>
              <a:t>&lt; </a:t>
            </a:r>
            <a:r>
              <a:rPr dirty="0" sz="2800" spc="-10">
                <a:latin typeface="Calibri"/>
                <a:cs typeface="Calibri"/>
              </a:rPr>
              <a:t>Intra-server </a:t>
            </a:r>
            <a:r>
              <a:rPr dirty="0" sz="2800">
                <a:latin typeface="Calibri"/>
                <a:cs typeface="Calibri"/>
              </a:rPr>
              <a:t>tput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(40G</a:t>
            </a:r>
            <a:r>
              <a:rPr dirty="0" sz="2800" spc="-10">
                <a:solidFill>
                  <a:srgbClr val="4472C4"/>
                </a:solidFill>
                <a:latin typeface="Calibri"/>
                <a:cs typeface="Calibri"/>
              </a:rPr>
              <a:t>B</a:t>
            </a:r>
            <a:r>
              <a:rPr dirty="0" sz="2800" spc="-10">
                <a:latin typeface="Calibri"/>
                <a:cs typeface="Calibri"/>
              </a:rPr>
              <a:t>/s)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9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Projection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>
                <a:latin typeface="Calibri"/>
                <a:cs typeface="Calibri"/>
              </a:rPr>
              <a:t>100/400 </a:t>
            </a:r>
            <a:r>
              <a:rPr dirty="0" sz="2800" spc="-5">
                <a:latin typeface="Calibri"/>
                <a:cs typeface="Calibri"/>
              </a:rPr>
              <a:t>Gbps </a:t>
            </a:r>
            <a:r>
              <a:rPr dirty="0" sz="2800" spc="-20">
                <a:latin typeface="Calibri"/>
                <a:cs typeface="Calibri"/>
              </a:rPr>
              <a:t>inter-server </a:t>
            </a:r>
            <a:r>
              <a:rPr dirty="0" sz="2800" spc="-5">
                <a:latin typeface="Calibri"/>
                <a:cs typeface="Calibri"/>
              </a:rPr>
              <a:t>bandwidth, </a:t>
            </a:r>
            <a:r>
              <a:rPr dirty="0" sz="2800" spc="-10">
                <a:latin typeface="Calibri"/>
                <a:cs typeface="Calibri"/>
              </a:rPr>
              <a:t>highlight  </a:t>
            </a:r>
            <a:r>
              <a:rPr dirty="0" sz="2800" spc="-30">
                <a:latin typeface="Calibri"/>
                <a:cs typeface="Calibri"/>
              </a:rPr>
              <a:t>Blink’s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advantage.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2367" y="1713460"/>
            <a:ext cx="7010718" cy="2260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7482" y="4716664"/>
            <a:ext cx="1517650" cy="209550"/>
            <a:chOff x="5337482" y="4716664"/>
            <a:chExt cx="1517650" cy="209550"/>
          </a:xfrm>
        </p:grpSpPr>
        <p:sp>
          <p:nvSpPr>
            <p:cNvPr id="3" name="object 3"/>
            <p:cNvSpPr/>
            <p:nvPr/>
          </p:nvSpPr>
          <p:spPr>
            <a:xfrm>
              <a:off x="5343832" y="4723014"/>
              <a:ext cx="1504950" cy="196850"/>
            </a:xfrm>
            <a:custGeom>
              <a:avLst/>
              <a:gdLst/>
              <a:ahLst/>
              <a:cxnLst/>
              <a:rect l="l" t="t" r="r" b="b"/>
              <a:pathLst>
                <a:path w="1504950" h="196850">
                  <a:moveTo>
                    <a:pt x="1406014" y="0"/>
                  </a:moveTo>
                  <a:lnTo>
                    <a:pt x="1406014" y="49161"/>
                  </a:lnTo>
                  <a:lnTo>
                    <a:pt x="0" y="49161"/>
                  </a:lnTo>
                  <a:lnTo>
                    <a:pt x="0" y="147485"/>
                  </a:lnTo>
                  <a:lnTo>
                    <a:pt x="1406014" y="147485"/>
                  </a:lnTo>
                  <a:lnTo>
                    <a:pt x="1406014" y="196645"/>
                  </a:lnTo>
                  <a:lnTo>
                    <a:pt x="1504335" y="98323"/>
                  </a:lnTo>
                  <a:lnTo>
                    <a:pt x="14060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43832" y="4723014"/>
              <a:ext cx="1504950" cy="196850"/>
            </a:xfrm>
            <a:custGeom>
              <a:avLst/>
              <a:gdLst/>
              <a:ahLst/>
              <a:cxnLst/>
              <a:rect l="l" t="t" r="r" b="b"/>
              <a:pathLst>
                <a:path w="1504950" h="196850">
                  <a:moveTo>
                    <a:pt x="0" y="49160"/>
                  </a:moveTo>
                  <a:lnTo>
                    <a:pt x="1406015" y="49160"/>
                  </a:lnTo>
                  <a:lnTo>
                    <a:pt x="1406015" y="0"/>
                  </a:lnTo>
                  <a:lnTo>
                    <a:pt x="1504336" y="98323"/>
                  </a:lnTo>
                  <a:lnTo>
                    <a:pt x="1406015" y="196645"/>
                  </a:lnTo>
                  <a:lnTo>
                    <a:pt x="1406015" y="147484"/>
                  </a:lnTo>
                  <a:lnTo>
                    <a:pt x="0" y="147484"/>
                  </a:lnTo>
                  <a:lnTo>
                    <a:pt x="0" y="4916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180022" y="4606866"/>
            <a:ext cx="4887595" cy="406400"/>
            <a:chOff x="7180022" y="4606866"/>
            <a:chExt cx="4887595" cy="406400"/>
          </a:xfrm>
        </p:grpSpPr>
        <p:sp>
          <p:nvSpPr>
            <p:cNvPr id="6" name="object 6"/>
            <p:cNvSpPr/>
            <p:nvPr/>
          </p:nvSpPr>
          <p:spPr>
            <a:xfrm>
              <a:off x="7186372" y="4613216"/>
              <a:ext cx="4874895" cy="393700"/>
            </a:xfrm>
            <a:custGeom>
              <a:avLst/>
              <a:gdLst/>
              <a:ahLst/>
              <a:cxnLst/>
              <a:rect l="l" t="t" r="r" b="b"/>
              <a:pathLst>
                <a:path w="4874895" h="393700">
                  <a:moveTo>
                    <a:pt x="4808899" y="0"/>
                  </a:moveTo>
                  <a:lnTo>
                    <a:pt x="65545" y="0"/>
                  </a:lnTo>
                  <a:lnTo>
                    <a:pt x="40032" y="5150"/>
                  </a:lnTo>
                  <a:lnTo>
                    <a:pt x="19197" y="19198"/>
                  </a:lnTo>
                  <a:lnTo>
                    <a:pt x="5150" y="40033"/>
                  </a:lnTo>
                  <a:lnTo>
                    <a:pt x="0" y="65547"/>
                  </a:lnTo>
                  <a:lnTo>
                    <a:pt x="0" y="327742"/>
                  </a:lnTo>
                  <a:lnTo>
                    <a:pt x="5150" y="353256"/>
                  </a:lnTo>
                  <a:lnTo>
                    <a:pt x="19197" y="374091"/>
                  </a:lnTo>
                  <a:lnTo>
                    <a:pt x="40032" y="388138"/>
                  </a:lnTo>
                  <a:lnTo>
                    <a:pt x="65545" y="393289"/>
                  </a:lnTo>
                  <a:lnTo>
                    <a:pt x="4808899" y="393289"/>
                  </a:lnTo>
                  <a:lnTo>
                    <a:pt x="4834413" y="388138"/>
                  </a:lnTo>
                  <a:lnTo>
                    <a:pt x="4855248" y="374091"/>
                  </a:lnTo>
                  <a:lnTo>
                    <a:pt x="4869295" y="353256"/>
                  </a:lnTo>
                  <a:lnTo>
                    <a:pt x="4874446" y="327742"/>
                  </a:lnTo>
                  <a:lnTo>
                    <a:pt x="4874446" y="65547"/>
                  </a:lnTo>
                  <a:lnTo>
                    <a:pt x="4869295" y="40033"/>
                  </a:lnTo>
                  <a:lnTo>
                    <a:pt x="4855248" y="19198"/>
                  </a:lnTo>
                  <a:lnTo>
                    <a:pt x="4834413" y="5150"/>
                  </a:lnTo>
                  <a:lnTo>
                    <a:pt x="480889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86372" y="4613216"/>
              <a:ext cx="4874895" cy="393700"/>
            </a:xfrm>
            <a:custGeom>
              <a:avLst/>
              <a:gdLst/>
              <a:ahLst/>
              <a:cxnLst/>
              <a:rect l="l" t="t" r="r" b="b"/>
              <a:pathLst>
                <a:path w="4874895" h="393700">
                  <a:moveTo>
                    <a:pt x="0" y="65547"/>
                  </a:moveTo>
                  <a:lnTo>
                    <a:pt x="5151" y="40033"/>
                  </a:lnTo>
                  <a:lnTo>
                    <a:pt x="19198" y="19198"/>
                  </a:lnTo>
                  <a:lnTo>
                    <a:pt x="40033" y="5151"/>
                  </a:lnTo>
                  <a:lnTo>
                    <a:pt x="65547" y="0"/>
                  </a:lnTo>
                  <a:lnTo>
                    <a:pt x="4808900" y="0"/>
                  </a:lnTo>
                  <a:lnTo>
                    <a:pt x="4834413" y="5151"/>
                  </a:lnTo>
                  <a:lnTo>
                    <a:pt x="4855248" y="19198"/>
                  </a:lnTo>
                  <a:lnTo>
                    <a:pt x="4869295" y="40033"/>
                  </a:lnTo>
                  <a:lnTo>
                    <a:pt x="4874447" y="65547"/>
                  </a:lnTo>
                  <a:lnTo>
                    <a:pt x="4874447" y="327742"/>
                  </a:lnTo>
                  <a:lnTo>
                    <a:pt x="4869295" y="353256"/>
                  </a:lnTo>
                  <a:lnTo>
                    <a:pt x="4855248" y="374091"/>
                  </a:lnTo>
                  <a:lnTo>
                    <a:pt x="4834413" y="388138"/>
                  </a:lnTo>
                  <a:lnTo>
                    <a:pt x="4808900" y="393290"/>
                  </a:lnTo>
                  <a:lnTo>
                    <a:pt x="65547" y="393290"/>
                  </a:lnTo>
                  <a:lnTo>
                    <a:pt x="40033" y="388138"/>
                  </a:lnTo>
                  <a:lnTo>
                    <a:pt x="19198" y="374091"/>
                  </a:lnTo>
                  <a:lnTo>
                    <a:pt x="5151" y="353256"/>
                  </a:lnTo>
                  <a:lnTo>
                    <a:pt x="0" y="327742"/>
                  </a:lnTo>
                  <a:lnTo>
                    <a:pt x="0" y="6554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78950" y="4601971"/>
            <a:ext cx="4785995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76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Irregular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topo.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ring</a:t>
            </a:r>
            <a:endParaRPr sz="2400">
              <a:latin typeface="Calibri"/>
              <a:cs typeface="Calibri"/>
            </a:endParaRPr>
          </a:p>
          <a:p>
            <a:pPr marL="12700" marR="5080" indent="158750">
              <a:lnSpc>
                <a:spcPct val="100800"/>
              </a:lnSpc>
              <a:spcBef>
                <a:spcPts val="1870"/>
              </a:spcBef>
            </a:pPr>
            <a:r>
              <a:rPr dirty="0" sz="2400" spc="-5">
                <a:latin typeface="Calibri"/>
                <a:cs typeface="Calibri"/>
              </a:rPr>
              <a:t>Existing solutions (NCCL) </a:t>
            </a:r>
            <a:r>
              <a:rPr dirty="0" sz="2400" spc="-15">
                <a:latin typeface="Calibri"/>
                <a:cs typeface="Calibri"/>
              </a:rPr>
              <a:t>fall </a:t>
            </a:r>
            <a:r>
              <a:rPr dirty="0" sz="2400" spc="-5">
                <a:latin typeface="Calibri"/>
                <a:cs typeface="Calibri"/>
              </a:rPr>
              <a:t>back </a:t>
            </a:r>
            <a:r>
              <a:rPr dirty="0" sz="2400" spc="-15">
                <a:latin typeface="Calibri"/>
                <a:cs typeface="Calibri"/>
              </a:rPr>
              <a:t>to  </a:t>
            </a:r>
            <a:r>
              <a:rPr dirty="0" sz="2400" spc="-5">
                <a:latin typeface="Calibri"/>
                <a:cs typeface="Calibri"/>
              </a:rPr>
              <a:t>PCIe if they cannot </a:t>
            </a:r>
            <a:r>
              <a:rPr dirty="0" sz="2400" spc="-15">
                <a:latin typeface="Calibri"/>
                <a:cs typeface="Calibri"/>
              </a:rPr>
              <a:t>form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NVLink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1590080"/>
            <a:ext cx="0" cy="2536190"/>
          </a:xfrm>
          <a:custGeom>
            <a:avLst/>
            <a:gdLst/>
            <a:ahLst/>
            <a:cxnLst/>
            <a:rect l="l" t="t" r="r" b="b"/>
            <a:pathLst>
              <a:path w="0" h="2536190">
                <a:moveTo>
                  <a:pt x="0" y="0"/>
                </a:moveTo>
                <a:lnTo>
                  <a:pt x="1" y="2536120"/>
                </a:lnTo>
              </a:path>
            </a:pathLst>
          </a:custGeom>
          <a:ln w="635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093139" y="1561759"/>
            <a:ext cx="3702685" cy="2320290"/>
            <a:chOff x="7093139" y="1561759"/>
            <a:chExt cx="3702685" cy="2320290"/>
          </a:xfrm>
        </p:grpSpPr>
        <p:sp>
          <p:nvSpPr>
            <p:cNvPr id="11" name="object 11"/>
            <p:cNvSpPr/>
            <p:nvPr/>
          </p:nvSpPr>
          <p:spPr>
            <a:xfrm>
              <a:off x="7093774" y="1562375"/>
              <a:ext cx="3700425" cy="2318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93774" y="1562394"/>
              <a:ext cx="3701415" cy="2319020"/>
            </a:xfrm>
            <a:custGeom>
              <a:avLst/>
              <a:gdLst/>
              <a:ahLst/>
              <a:cxnLst/>
              <a:rect l="l" t="t" r="r" b="b"/>
              <a:pathLst>
                <a:path w="3701415" h="2319020">
                  <a:moveTo>
                    <a:pt x="0" y="2318855"/>
                  </a:moveTo>
                  <a:lnTo>
                    <a:pt x="3701130" y="2318855"/>
                  </a:lnTo>
                  <a:lnTo>
                    <a:pt x="3701130" y="0"/>
                  </a:lnTo>
                  <a:lnTo>
                    <a:pt x="0" y="0"/>
                  </a:lnTo>
                  <a:lnTo>
                    <a:pt x="0" y="2318855"/>
                  </a:lnTo>
                  <a:close/>
                </a:path>
              </a:pathLst>
            </a:custGeom>
            <a:ln w="3175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10323" y="2446733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 h="0">
                  <a:moveTo>
                    <a:pt x="0" y="0"/>
                  </a:moveTo>
                  <a:lnTo>
                    <a:pt x="549140" y="0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64907" y="2414028"/>
              <a:ext cx="652145" cy="66040"/>
            </a:xfrm>
            <a:custGeom>
              <a:avLst/>
              <a:gdLst/>
              <a:ahLst/>
              <a:cxnLst/>
              <a:rect l="l" t="t" r="r" b="b"/>
              <a:pathLst>
                <a:path w="652145" h="66039">
                  <a:moveTo>
                    <a:pt x="51904" y="6769"/>
                  </a:moveTo>
                  <a:lnTo>
                    <a:pt x="0" y="32715"/>
                  </a:lnTo>
                  <a:lnTo>
                    <a:pt x="51904" y="58661"/>
                  </a:lnTo>
                  <a:lnTo>
                    <a:pt x="51904" y="6769"/>
                  </a:lnTo>
                  <a:close/>
                </a:path>
                <a:path w="652145" h="66039">
                  <a:moveTo>
                    <a:pt x="651802" y="32715"/>
                  </a:moveTo>
                  <a:lnTo>
                    <a:pt x="586371" y="0"/>
                  </a:lnTo>
                  <a:lnTo>
                    <a:pt x="586371" y="65417"/>
                  </a:lnTo>
                  <a:lnTo>
                    <a:pt x="651802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2747" y="2196880"/>
              <a:ext cx="517551" cy="517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5564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1" y="143298"/>
                  </a:lnTo>
                  <a:lnTo>
                    <a:pt x="40077" y="103444"/>
                  </a:lnTo>
                  <a:lnTo>
                    <a:pt x="68733" y="68720"/>
                  </a:lnTo>
                  <a:lnTo>
                    <a:pt x="103463" y="40070"/>
                  </a:lnTo>
                  <a:lnTo>
                    <a:pt x="143324" y="18438"/>
                  </a:lnTo>
                  <a:lnTo>
                    <a:pt x="187373" y="4766"/>
                  </a:lnTo>
                  <a:lnTo>
                    <a:pt x="234665" y="0"/>
                  </a:lnTo>
                  <a:lnTo>
                    <a:pt x="281960" y="4766"/>
                  </a:lnTo>
                  <a:lnTo>
                    <a:pt x="326012" y="18438"/>
                  </a:lnTo>
                  <a:lnTo>
                    <a:pt x="365876" y="40070"/>
                  </a:lnTo>
                  <a:lnTo>
                    <a:pt x="400609" y="68720"/>
                  </a:lnTo>
                  <a:lnTo>
                    <a:pt x="429267" y="103444"/>
                  </a:lnTo>
                  <a:lnTo>
                    <a:pt x="450906" y="143298"/>
                  </a:lnTo>
                  <a:lnTo>
                    <a:pt x="464582" y="187340"/>
                  </a:lnTo>
                  <a:lnTo>
                    <a:pt x="469350" y="234625"/>
                  </a:lnTo>
                  <a:lnTo>
                    <a:pt x="464582" y="281910"/>
                  </a:lnTo>
                  <a:lnTo>
                    <a:pt x="450906" y="325952"/>
                  </a:lnTo>
                  <a:lnTo>
                    <a:pt x="429267" y="365806"/>
                  </a:lnTo>
                  <a:lnTo>
                    <a:pt x="400609" y="400530"/>
                  </a:lnTo>
                  <a:lnTo>
                    <a:pt x="365876" y="429180"/>
                  </a:lnTo>
                  <a:lnTo>
                    <a:pt x="326012" y="450813"/>
                  </a:lnTo>
                  <a:lnTo>
                    <a:pt x="281960" y="464484"/>
                  </a:lnTo>
                  <a:lnTo>
                    <a:pt x="234665" y="469251"/>
                  </a:lnTo>
                  <a:lnTo>
                    <a:pt x="187373" y="464484"/>
                  </a:lnTo>
                  <a:lnTo>
                    <a:pt x="143324" y="450813"/>
                  </a:lnTo>
                  <a:lnTo>
                    <a:pt x="103463" y="429180"/>
                  </a:lnTo>
                  <a:lnTo>
                    <a:pt x="68733" y="400530"/>
                  </a:lnTo>
                  <a:lnTo>
                    <a:pt x="40077" y="365806"/>
                  </a:lnTo>
                  <a:lnTo>
                    <a:pt x="18441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26335" y="2335061"/>
              <a:ext cx="410374" cy="260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288141" y="2356083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95285" y="2196881"/>
            <a:ext cx="514984" cy="517525"/>
            <a:chOff x="8295285" y="2196881"/>
            <a:chExt cx="514984" cy="517525"/>
          </a:xfrm>
        </p:grpSpPr>
        <p:sp>
          <p:nvSpPr>
            <p:cNvPr id="20" name="object 20"/>
            <p:cNvSpPr/>
            <p:nvPr/>
          </p:nvSpPr>
          <p:spPr>
            <a:xfrm>
              <a:off x="8295285" y="2196881"/>
              <a:ext cx="514731" cy="5174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16720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234660" y="0"/>
                  </a:moveTo>
                  <a:lnTo>
                    <a:pt x="187368" y="4766"/>
                  </a:lnTo>
                  <a:lnTo>
                    <a:pt x="143320" y="18438"/>
                  </a:lnTo>
                  <a:lnTo>
                    <a:pt x="103459" y="40070"/>
                  </a:lnTo>
                  <a:lnTo>
                    <a:pt x="68730" y="68720"/>
                  </a:lnTo>
                  <a:lnTo>
                    <a:pt x="40076" y="103444"/>
                  </a:lnTo>
                  <a:lnTo>
                    <a:pt x="18440" y="143298"/>
                  </a:lnTo>
                  <a:lnTo>
                    <a:pt x="4767" y="187339"/>
                  </a:lnTo>
                  <a:lnTo>
                    <a:pt x="0" y="234624"/>
                  </a:lnTo>
                  <a:lnTo>
                    <a:pt x="4767" y="281910"/>
                  </a:lnTo>
                  <a:lnTo>
                    <a:pt x="18440" y="325952"/>
                  </a:lnTo>
                  <a:lnTo>
                    <a:pt x="40076" y="365806"/>
                  </a:lnTo>
                  <a:lnTo>
                    <a:pt x="68730" y="400530"/>
                  </a:lnTo>
                  <a:lnTo>
                    <a:pt x="103459" y="429180"/>
                  </a:lnTo>
                  <a:lnTo>
                    <a:pt x="143320" y="450812"/>
                  </a:lnTo>
                  <a:lnTo>
                    <a:pt x="187368" y="464484"/>
                  </a:lnTo>
                  <a:lnTo>
                    <a:pt x="234660" y="469251"/>
                  </a:lnTo>
                  <a:lnTo>
                    <a:pt x="281952" y="464484"/>
                  </a:lnTo>
                  <a:lnTo>
                    <a:pt x="326001" y="450812"/>
                  </a:lnTo>
                  <a:lnTo>
                    <a:pt x="365861" y="429180"/>
                  </a:lnTo>
                  <a:lnTo>
                    <a:pt x="400591" y="400530"/>
                  </a:lnTo>
                  <a:lnTo>
                    <a:pt x="429245" y="365806"/>
                  </a:lnTo>
                  <a:lnTo>
                    <a:pt x="450881" y="325952"/>
                  </a:lnTo>
                  <a:lnTo>
                    <a:pt x="464554" y="281910"/>
                  </a:lnTo>
                  <a:lnTo>
                    <a:pt x="469322" y="234624"/>
                  </a:lnTo>
                  <a:lnTo>
                    <a:pt x="464554" y="187339"/>
                  </a:lnTo>
                  <a:lnTo>
                    <a:pt x="450881" y="143298"/>
                  </a:lnTo>
                  <a:lnTo>
                    <a:pt x="429245" y="103444"/>
                  </a:lnTo>
                  <a:lnTo>
                    <a:pt x="400591" y="68720"/>
                  </a:lnTo>
                  <a:lnTo>
                    <a:pt x="365861" y="40070"/>
                  </a:lnTo>
                  <a:lnTo>
                    <a:pt x="326001" y="18438"/>
                  </a:lnTo>
                  <a:lnTo>
                    <a:pt x="281952" y="4766"/>
                  </a:lnTo>
                  <a:lnTo>
                    <a:pt x="23466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16719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2"/>
                  </a:lnTo>
                  <a:lnTo>
                    <a:pt x="429245" y="365806"/>
                  </a:lnTo>
                  <a:lnTo>
                    <a:pt x="400591" y="400530"/>
                  </a:lnTo>
                  <a:lnTo>
                    <a:pt x="365862" y="429180"/>
                  </a:lnTo>
                  <a:lnTo>
                    <a:pt x="326001" y="450813"/>
                  </a:lnTo>
                  <a:lnTo>
                    <a:pt x="281953" y="464484"/>
                  </a:lnTo>
                  <a:lnTo>
                    <a:pt x="234661" y="469251"/>
                  </a:lnTo>
                  <a:lnTo>
                    <a:pt x="187368" y="464484"/>
                  </a:lnTo>
                  <a:lnTo>
                    <a:pt x="143320" y="450813"/>
                  </a:lnTo>
                  <a:lnTo>
                    <a:pt x="103459" y="429180"/>
                  </a:lnTo>
                  <a:lnTo>
                    <a:pt x="68730" y="400530"/>
                  </a:lnTo>
                  <a:lnTo>
                    <a:pt x="40076" y="365806"/>
                  </a:lnTo>
                  <a:lnTo>
                    <a:pt x="18440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10209" y="2356083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0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5567" y="2958285"/>
            <a:ext cx="514984" cy="517525"/>
            <a:chOff x="7175567" y="2958285"/>
            <a:chExt cx="514984" cy="517525"/>
          </a:xfrm>
        </p:grpSpPr>
        <p:sp>
          <p:nvSpPr>
            <p:cNvPr id="25" name="object 25"/>
            <p:cNvSpPr/>
            <p:nvPr/>
          </p:nvSpPr>
          <p:spPr>
            <a:xfrm>
              <a:off x="7175567" y="2958285"/>
              <a:ext cx="514731" cy="5174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97562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1" y="68720"/>
                  </a:lnTo>
                  <a:lnTo>
                    <a:pt x="103461" y="40070"/>
                  </a:lnTo>
                  <a:lnTo>
                    <a:pt x="143322" y="18438"/>
                  </a:lnTo>
                  <a:lnTo>
                    <a:pt x="187371" y="4766"/>
                  </a:lnTo>
                  <a:lnTo>
                    <a:pt x="234665" y="0"/>
                  </a:lnTo>
                  <a:lnTo>
                    <a:pt x="281959" y="4766"/>
                  </a:lnTo>
                  <a:lnTo>
                    <a:pt x="326008" y="18438"/>
                  </a:lnTo>
                  <a:lnTo>
                    <a:pt x="365869" y="40070"/>
                  </a:lnTo>
                  <a:lnTo>
                    <a:pt x="400597" y="68720"/>
                  </a:lnTo>
                  <a:lnTo>
                    <a:pt x="429251" y="103444"/>
                  </a:lnTo>
                  <a:lnTo>
                    <a:pt x="450886" y="143298"/>
                  </a:lnTo>
                  <a:lnTo>
                    <a:pt x="464559" y="187340"/>
                  </a:lnTo>
                  <a:lnTo>
                    <a:pt x="469326" y="234625"/>
                  </a:lnTo>
                  <a:lnTo>
                    <a:pt x="464559" y="281910"/>
                  </a:lnTo>
                  <a:lnTo>
                    <a:pt x="450886" y="325951"/>
                  </a:lnTo>
                  <a:lnTo>
                    <a:pt x="429251" y="365805"/>
                  </a:lnTo>
                  <a:lnTo>
                    <a:pt x="400597" y="400528"/>
                  </a:lnTo>
                  <a:lnTo>
                    <a:pt x="365869" y="429177"/>
                  </a:lnTo>
                  <a:lnTo>
                    <a:pt x="326008" y="450809"/>
                  </a:lnTo>
                  <a:lnTo>
                    <a:pt x="281959" y="464479"/>
                  </a:lnTo>
                  <a:lnTo>
                    <a:pt x="234665" y="469246"/>
                  </a:lnTo>
                  <a:lnTo>
                    <a:pt x="187371" y="464479"/>
                  </a:lnTo>
                  <a:lnTo>
                    <a:pt x="143322" y="450809"/>
                  </a:lnTo>
                  <a:lnTo>
                    <a:pt x="103461" y="429177"/>
                  </a:lnTo>
                  <a:lnTo>
                    <a:pt x="68731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29156" y="3096466"/>
              <a:ext cx="407554" cy="2608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290139" y="3118429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95285" y="2958285"/>
            <a:ext cx="514984" cy="517525"/>
            <a:chOff x="8295285" y="2958285"/>
            <a:chExt cx="514984" cy="517525"/>
          </a:xfrm>
        </p:grpSpPr>
        <p:sp>
          <p:nvSpPr>
            <p:cNvPr id="30" name="object 30"/>
            <p:cNvSpPr/>
            <p:nvPr/>
          </p:nvSpPr>
          <p:spPr>
            <a:xfrm>
              <a:off x="8295285" y="2958285"/>
              <a:ext cx="514731" cy="5174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16720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234660" y="0"/>
                  </a:moveTo>
                  <a:lnTo>
                    <a:pt x="187368" y="4766"/>
                  </a:lnTo>
                  <a:lnTo>
                    <a:pt x="143320" y="18438"/>
                  </a:lnTo>
                  <a:lnTo>
                    <a:pt x="103459" y="40070"/>
                  </a:lnTo>
                  <a:lnTo>
                    <a:pt x="68730" y="68720"/>
                  </a:lnTo>
                  <a:lnTo>
                    <a:pt x="40076" y="103444"/>
                  </a:lnTo>
                  <a:lnTo>
                    <a:pt x="18440" y="143299"/>
                  </a:lnTo>
                  <a:lnTo>
                    <a:pt x="4767" y="187341"/>
                  </a:lnTo>
                  <a:lnTo>
                    <a:pt x="0" y="234626"/>
                  </a:lnTo>
                  <a:lnTo>
                    <a:pt x="4767" y="281910"/>
                  </a:lnTo>
                  <a:lnTo>
                    <a:pt x="18440" y="325951"/>
                  </a:lnTo>
                  <a:lnTo>
                    <a:pt x="40076" y="365805"/>
                  </a:lnTo>
                  <a:lnTo>
                    <a:pt x="68730" y="400528"/>
                  </a:lnTo>
                  <a:lnTo>
                    <a:pt x="103459" y="429178"/>
                  </a:lnTo>
                  <a:lnTo>
                    <a:pt x="143320" y="450809"/>
                  </a:lnTo>
                  <a:lnTo>
                    <a:pt x="187368" y="464480"/>
                  </a:lnTo>
                  <a:lnTo>
                    <a:pt x="234660" y="469247"/>
                  </a:lnTo>
                  <a:lnTo>
                    <a:pt x="281952" y="464480"/>
                  </a:lnTo>
                  <a:lnTo>
                    <a:pt x="326001" y="450809"/>
                  </a:lnTo>
                  <a:lnTo>
                    <a:pt x="365861" y="429178"/>
                  </a:lnTo>
                  <a:lnTo>
                    <a:pt x="400591" y="400528"/>
                  </a:lnTo>
                  <a:lnTo>
                    <a:pt x="429245" y="365805"/>
                  </a:lnTo>
                  <a:lnTo>
                    <a:pt x="450881" y="325951"/>
                  </a:lnTo>
                  <a:lnTo>
                    <a:pt x="464554" y="281910"/>
                  </a:lnTo>
                  <a:lnTo>
                    <a:pt x="469322" y="234626"/>
                  </a:lnTo>
                  <a:lnTo>
                    <a:pt x="464554" y="187341"/>
                  </a:lnTo>
                  <a:lnTo>
                    <a:pt x="450881" y="143299"/>
                  </a:lnTo>
                  <a:lnTo>
                    <a:pt x="429245" y="103444"/>
                  </a:lnTo>
                  <a:lnTo>
                    <a:pt x="400591" y="68720"/>
                  </a:lnTo>
                  <a:lnTo>
                    <a:pt x="365861" y="40070"/>
                  </a:lnTo>
                  <a:lnTo>
                    <a:pt x="326001" y="18438"/>
                  </a:lnTo>
                  <a:lnTo>
                    <a:pt x="281952" y="4766"/>
                  </a:lnTo>
                  <a:lnTo>
                    <a:pt x="23466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316719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1"/>
                  </a:lnTo>
                  <a:lnTo>
                    <a:pt x="429245" y="365805"/>
                  </a:lnTo>
                  <a:lnTo>
                    <a:pt x="400591" y="400528"/>
                  </a:lnTo>
                  <a:lnTo>
                    <a:pt x="365862" y="429177"/>
                  </a:lnTo>
                  <a:lnTo>
                    <a:pt x="326001" y="450809"/>
                  </a:lnTo>
                  <a:lnTo>
                    <a:pt x="281953" y="464479"/>
                  </a:lnTo>
                  <a:lnTo>
                    <a:pt x="234661" y="469246"/>
                  </a:lnTo>
                  <a:lnTo>
                    <a:pt x="187368" y="464479"/>
                  </a:lnTo>
                  <a:lnTo>
                    <a:pt x="143320" y="450809"/>
                  </a:lnTo>
                  <a:lnTo>
                    <a:pt x="103459" y="429177"/>
                  </a:lnTo>
                  <a:lnTo>
                    <a:pt x="68730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410209" y="3118429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04639" y="2196881"/>
            <a:ext cx="3309620" cy="1278890"/>
            <a:chOff x="7404639" y="2196881"/>
            <a:chExt cx="3309620" cy="1278890"/>
          </a:xfrm>
        </p:grpSpPr>
        <p:sp>
          <p:nvSpPr>
            <p:cNvPr id="35" name="object 35"/>
            <p:cNvSpPr/>
            <p:nvPr/>
          </p:nvSpPr>
          <p:spPr>
            <a:xfrm>
              <a:off x="7712297" y="320813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 h="0">
                  <a:moveTo>
                    <a:pt x="0" y="0"/>
                  </a:moveTo>
                  <a:lnTo>
                    <a:pt x="547166" y="0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66888" y="3175431"/>
              <a:ext cx="650240" cy="66040"/>
            </a:xfrm>
            <a:custGeom>
              <a:avLst/>
              <a:gdLst/>
              <a:ahLst/>
              <a:cxnLst/>
              <a:rect l="l" t="t" r="r" b="b"/>
              <a:pathLst>
                <a:path w="650240" h="66039">
                  <a:moveTo>
                    <a:pt x="51892" y="6769"/>
                  </a:moveTo>
                  <a:lnTo>
                    <a:pt x="0" y="32715"/>
                  </a:lnTo>
                  <a:lnTo>
                    <a:pt x="51892" y="58661"/>
                  </a:lnTo>
                  <a:lnTo>
                    <a:pt x="51892" y="6769"/>
                  </a:lnTo>
                  <a:close/>
                </a:path>
                <a:path w="650240" h="66039">
                  <a:moveTo>
                    <a:pt x="649820" y="32715"/>
                  </a:moveTo>
                  <a:lnTo>
                    <a:pt x="584390" y="0"/>
                  </a:lnTo>
                  <a:lnTo>
                    <a:pt x="584390" y="65430"/>
                  </a:lnTo>
                  <a:lnTo>
                    <a:pt x="649820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38026" y="2634406"/>
              <a:ext cx="708025" cy="386080"/>
            </a:xfrm>
            <a:custGeom>
              <a:avLst/>
              <a:gdLst/>
              <a:ahLst/>
              <a:cxnLst/>
              <a:rect l="l" t="t" r="r" b="b"/>
              <a:pathLst>
                <a:path w="708025" h="386080">
                  <a:moveTo>
                    <a:pt x="0" y="386060"/>
                  </a:moveTo>
                  <a:lnTo>
                    <a:pt x="707555" y="0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8156" y="2612656"/>
              <a:ext cx="787400" cy="429895"/>
            </a:xfrm>
            <a:custGeom>
              <a:avLst/>
              <a:gdLst/>
              <a:ahLst/>
              <a:cxnLst/>
              <a:rect l="l" t="t" r="r" b="b"/>
              <a:pathLst>
                <a:path w="787400" h="429894">
                  <a:moveTo>
                    <a:pt x="58013" y="427456"/>
                  </a:moveTo>
                  <a:lnTo>
                    <a:pt x="33147" y="381914"/>
                  </a:lnTo>
                  <a:lnTo>
                    <a:pt x="0" y="429526"/>
                  </a:lnTo>
                  <a:lnTo>
                    <a:pt x="58013" y="427456"/>
                  </a:lnTo>
                  <a:close/>
                </a:path>
                <a:path w="787400" h="429894">
                  <a:moveTo>
                    <a:pt x="787234" y="0"/>
                  </a:moveTo>
                  <a:lnTo>
                    <a:pt x="729272" y="2108"/>
                  </a:lnTo>
                  <a:lnTo>
                    <a:pt x="754138" y="47650"/>
                  </a:lnTo>
                  <a:lnTo>
                    <a:pt x="787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636051" y="2634359"/>
              <a:ext cx="709930" cy="386715"/>
            </a:xfrm>
            <a:custGeom>
              <a:avLst/>
              <a:gdLst/>
              <a:ahLst/>
              <a:cxnLst/>
              <a:rect l="l" t="t" r="r" b="b"/>
              <a:pathLst>
                <a:path w="709929" h="386714">
                  <a:moveTo>
                    <a:pt x="0" y="0"/>
                  </a:moveTo>
                  <a:lnTo>
                    <a:pt x="709483" y="386154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96187" y="2612656"/>
              <a:ext cx="789305" cy="429895"/>
            </a:xfrm>
            <a:custGeom>
              <a:avLst/>
              <a:gdLst/>
              <a:ahLst/>
              <a:cxnLst/>
              <a:rect l="l" t="t" r="r" b="b"/>
              <a:pathLst>
                <a:path w="789304" h="429894">
                  <a:moveTo>
                    <a:pt x="58000" y="2019"/>
                  </a:moveTo>
                  <a:lnTo>
                    <a:pt x="0" y="0"/>
                  </a:lnTo>
                  <a:lnTo>
                    <a:pt x="33185" y="47599"/>
                  </a:lnTo>
                  <a:lnTo>
                    <a:pt x="58000" y="2019"/>
                  </a:lnTo>
                  <a:close/>
                </a:path>
                <a:path w="789304" h="429894">
                  <a:moveTo>
                    <a:pt x="789203" y="429526"/>
                  </a:moveTo>
                  <a:lnTo>
                    <a:pt x="756069" y="381965"/>
                  </a:lnTo>
                  <a:lnTo>
                    <a:pt x="731240" y="427507"/>
                  </a:lnTo>
                  <a:lnTo>
                    <a:pt x="789203" y="429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532201" y="2726761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w="0" h="201930">
                  <a:moveTo>
                    <a:pt x="0" y="201349"/>
                  </a:moveTo>
                  <a:lnTo>
                    <a:pt x="0" y="0"/>
                  </a:lnTo>
                </a:path>
              </a:pathLst>
            </a:custGeom>
            <a:ln w="141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506244" y="2681363"/>
              <a:ext cx="52069" cy="292735"/>
            </a:xfrm>
            <a:custGeom>
              <a:avLst/>
              <a:gdLst/>
              <a:ahLst/>
              <a:cxnLst/>
              <a:rect l="l" t="t" r="r" b="b"/>
              <a:pathLst>
                <a:path w="52070" h="292735">
                  <a:moveTo>
                    <a:pt x="51904" y="240271"/>
                  </a:moveTo>
                  <a:lnTo>
                    <a:pt x="0" y="240271"/>
                  </a:lnTo>
                  <a:lnTo>
                    <a:pt x="25958" y="292150"/>
                  </a:lnTo>
                  <a:lnTo>
                    <a:pt x="51904" y="240271"/>
                  </a:lnTo>
                  <a:close/>
                </a:path>
                <a:path w="52070" h="292735">
                  <a:moveTo>
                    <a:pt x="51904" y="51892"/>
                  </a:moveTo>
                  <a:lnTo>
                    <a:pt x="25958" y="0"/>
                  </a:lnTo>
                  <a:lnTo>
                    <a:pt x="0" y="51892"/>
                  </a:lnTo>
                  <a:lnTo>
                    <a:pt x="51904" y="518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30539" y="2726761"/>
              <a:ext cx="1905" cy="201930"/>
            </a:xfrm>
            <a:custGeom>
              <a:avLst/>
              <a:gdLst/>
              <a:ahLst/>
              <a:cxnLst/>
              <a:rect l="l" t="t" r="r" b="b"/>
              <a:pathLst>
                <a:path w="1904" h="201930">
                  <a:moveTo>
                    <a:pt x="1377" y="201349"/>
                  </a:moveTo>
                  <a:lnTo>
                    <a:pt x="0" y="0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04633" y="2681363"/>
              <a:ext cx="53340" cy="292735"/>
            </a:xfrm>
            <a:custGeom>
              <a:avLst/>
              <a:gdLst/>
              <a:ahLst/>
              <a:cxnLst/>
              <a:rect l="l" t="t" r="r" b="b"/>
              <a:pathLst>
                <a:path w="53340" h="292735">
                  <a:moveTo>
                    <a:pt x="51892" y="51701"/>
                  </a:moveTo>
                  <a:lnTo>
                    <a:pt x="25590" y="0"/>
                  </a:lnTo>
                  <a:lnTo>
                    <a:pt x="0" y="52082"/>
                  </a:lnTo>
                  <a:lnTo>
                    <a:pt x="51892" y="51701"/>
                  </a:lnTo>
                  <a:close/>
                </a:path>
                <a:path w="53340" h="292735">
                  <a:moveTo>
                    <a:pt x="53174" y="240080"/>
                  </a:moveTo>
                  <a:lnTo>
                    <a:pt x="1282" y="240449"/>
                  </a:lnTo>
                  <a:lnTo>
                    <a:pt x="27584" y="292150"/>
                  </a:lnTo>
                  <a:lnTo>
                    <a:pt x="53174" y="24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614124" y="2439683"/>
              <a:ext cx="549275" cy="14604"/>
            </a:xfrm>
            <a:custGeom>
              <a:avLst/>
              <a:gdLst/>
              <a:ahLst/>
              <a:cxnLst/>
              <a:rect l="l" t="t" r="r" b="b"/>
              <a:pathLst>
                <a:path w="549275" h="14605">
                  <a:moveTo>
                    <a:pt x="0" y="14100"/>
                  </a:moveTo>
                  <a:lnTo>
                    <a:pt x="549140" y="14100"/>
                  </a:lnTo>
                  <a:lnTo>
                    <a:pt x="549140" y="0"/>
                  </a:lnTo>
                  <a:lnTo>
                    <a:pt x="0" y="0"/>
                  </a:lnTo>
                  <a:lnTo>
                    <a:pt x="0" y="1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68713" y="2414028"/>
              <a:ext cx="652145" cy="66040"/>
            </a:xfrm>
            <a:custGeom>
              <a:avLst/>
              <a:gdLst/>
              <a:ahLst/>
              <a:cxnLst/>
              <a:rect l="l" t="t" r="r" b="b"/>
              <a:pathLst>
                <a:path w="652145" h="66039">
                  <a:moveTo>
                    <a:pt x="51892" y="6769"/>
                  </a:moveTo>
                  <a:lnTo>
                    <a:pt x="0" y="32715"/>
                  </a:lnTo>
                  <a:lnTo>
                    <a:pt x="51892" y="58661"/>
                  </a:lnTo>
                  <a:lnTo>
                    <a:pt x="51892" y="6769"/>
                  </a:lnTo>
                  <a:close/>
                </a:path>
                <a:path w="652145" h="66039">
                  <a:moveTo>
                    <a:pt x="651802" y="32715"/>
                  </a:moveTo>
                  <a:lnTo>
                    <a:pt x="586371" y="0"/>
                  </a:lnTo>
                  <a:lnTo>
                    <a:pt x="586371" y="65417"/>
                  </a:lnTo>
                  <a:lnTo>
                    <a:pt x="651802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076548" y="2196881"/>
              <a:ext cx="517551" cy="5174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099346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234708" y="0"/>
                  </a:moveTo>
                  <a:lnTo>
                    <a:pt x="187400" y="4766"/>
                  </a:lnTo>
                  <a:lnTo>
                    <a:pt x="143340" y="18438"/>
                  </a:lnTo>
                  <a:lnTo>
                    <a:pt x="103471" y="40070"/>
                  </a:lnTo>
                  <a:lnTo>
                    <a:pt x="68736" y="68720"/>
                  </a:lnTo>
                  <a:lnTo>
                    <a:pt x="40079" y="103444"/>
                  </a:lnTo>
                  <a:lnTo>
                    <a:pt x="18441" y="143298"/>
                  </a:lnTo>
                  <a:lnTo>
                    <a:pt x="4767" y="187339"/>
                  </a:lnTo>
                  <a:lnTo>
                    <a:pt x="0" y="234624"/>
                  </a:lnTo>
                  <a:lnTo>
                    <a:pt x="4767" y="281910"/>
                  </a:lnTo>
                  <a:lnTo>
                    <a:pt x="18441" y="325952"/>
                  </a:lnTo>
                  <a:lnTo>
                    <a:pt x="40079" y="365806"/>
                  </a:lnTo>
                  <a:lnTo>
                    <a:pt x="68736" y="400530"/>
                  </a:lnTo>
                  <a:lnTo>
                    <a:pt x="103471" y="429180"/>
                  </a:lnTo>
                  <a:lnTo>
                    <a:pt x="143340" y="450812"/>
                  </a:lnTo>
                  <a:lnTo>
                    <a:pt x="187400" y="464484"/>
                  </a:lnTo>
                  <a:lnTo>
                    <a:pt x="234708" y="469251"/>
                  </a:lnTo>
                  <a:lnTo>
                    <a:pt x="282001" y="464484"/>
                  </a:lnTo>
                  <a:lnTo>
                    <a:pt x="326049" y="450812"/>
                  </a:lnTo>
                  <a:lnTo>
                    <a:pt x="365910" y="429180"/>
                  </a:lnTo>
                  <a:lnTo>
                    <a:pt x="400639" y="400530"/>
                  </a:lnTo>
                  <a:lnTo>
                    <a:pt x="429293" y="365806"/>
                  </a:lnTo>
                  <a:lnTo>
                    <a:pt x="450929" y="325952"/>
                  </a:lnTo>
                  <a:lnTo>
                    <a:pt x="464602" y="281910"/>
                  </a:lnTo>
                  <a:lnTo>
                    <a:pt x="469370" y="234624"/>
                  </a:lnTo>
                  <a:lnTo>
                    <a:pt x="464602" y="187339"/>
                  </a:lnTo>
                  <a:lnTo>
                    <a:pt x="450929" y="143298"/>
                  </a:lnTo>
                  <a:lnTo>
                    <a:pt x="429293" y="103444"/>
                  </a:lnTo>
                  <a:lnTo>
                    <a:pt x="400639" y="68720"/>
                  </a:lnTo>
                  <a:lnTo>
                    <a:pt x="365910" y="40070"/>
                  </a:lnTo>
                  <a:lnTo>
                    <a:pt x="326049" y="18438"/>
                  </a:lnTo>
                  <a:lnTo>
                    <a:pt x="282001" y="4766"/>
                  </a:lnTo>
                  <a:lnTo>
                    <a:pt x="23470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099346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1" y="143298"/>
                  </a:lnTo>
                  <a:lnTo>
                    <a:pt x="40078" y="103444"/>
                  </a:lnTo>
                  <a:lnTo>
                    <a:pt x="68736" y="68720"/>
                  </a:lnTo>
                  <a:lnTo>
                    <a:pt x="103471" y="40070"/>
                  </a:lnTo>
                  <a:lnTo>
                    <a:pt x="143340" y="18438"/>
                  </a:lnTo>
                  <a:lnTo>
                    <a:pt x="187400" y="4766"/>
                  </a:lnTo>
                  <a:lnTo>
                    <a:pt x="234708" y="0"/>
                  </a:lnTo>
                  <a:lnTo>
                    <a:pt x="282000" y="4766"/>
                  </a:lnTo>
                  <a:lnTo>
                    <a:pt x="326048" y="18438"/>
                  </a:lnTo>
                  <a:lnTo>
                    <a:pt x="365909" y="40070"/>
                  </a:lnTo>
                  <a:lnTo>
                    <a:pt x="400638" y="68720"/>
                  </a:lnTo>
                  <a:lnTo>
                    <a:pt x="429292" y="103444"/>
                  </a:lnTo>
                  <a:lnTo>
                    <a:pt x="450928" y="143298"/>
                  </a:lnTo>
                  <a:lnTo>
                    <a:pt x="464601" y="187340"/>
                  </a:lnTo>
                  <a:lnTo>
                    <a:pt x="469369" y="234625"/>
                  </a:lnTo>
                  <a:lnTo>
                    <a:pt x="464601" y="281910"/>
                  </a:lnTo>
                  <a:lnTo>
                    <a:pt x="450928" y="325952"/>
                  </a:lnTo>
                  <a:lnTo>
                    <a:pt x="429292" y="365806"/>
                  </a:lnTo>
                  <a:lnTo>
                    <a:pt x="400638" y="400530"/>
                  </a:lnTo>
                  <a:lnTo>
                    <a:pt x="365909" y="429180"/>
                  </a:lnTo>
                  <a:lnTo>
                    <a:pt x="326048" y="450813"/>
                  </a:lnTo>
                  <a:lnTo>
                    <a:pt x="282000" y="464484"/>
                  </a:lnTo>
                  <a:lnTo>
                    <a:pt x="234708" y="469251"/>
                  </a:lnTo>
                  <a:lnTo>
                    <a:pt x="187400" y="464484"/>
                  </a:lnTo>
                  <a:lnTo>
                    <a:pt x="143340" y="450813"/>
                  </a:lnTo>
                  <a:lnTo>
                    <a:pt x="103471" y="429180"/>
                  </a:lnTo>
                  <a:lnTo>
                    <a:pt x="68736" y="400530"/>
                  </a:lnTo>
                  <a:lnTo>
                    <a:pt x="40078" y="365806"/>
                  </a:lnTo>
                  <a:lnTo>
                    <a:pt x="18441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199086" y="2196881"/>
              <a:ext cx="514731" cy="5174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220520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2"/>
                  </a:lnTo>
                  <a:lnTo>
                    <a:pt x="429245" y="365806"/>
                  </a:lnTo>
                  <a:lnTo>
                    <a:pt x="400591" y="400530"/>
                  </a:lnTo>
                  <a:lnTo>
                    <a:pt x="365862" y="429180"/>
                  </a:lnTo>
                  <a:lnTo>
                    <a:pt x="326001" y="450813"/>
                  </a:lnTo>
                  <a:lnTo>
                    <a:pt x="281953" y="464484"/>
                  </a:lnTo>
                  <a:lnTo>
                    <a:pt x="234661" y="469251"/>
                  </a:lnTo>
                  <a:lnTo>
                    <a:pt x="187368" y="464484"/>
                  </a:lnTo>
                  <a:lnTo>
                    <a:pt x="143320" y="450813"/>
                  </a:lnTo>
                  <a:lnTo>
                    <a:pt x="103459" y="429180"/>
                  </a:lnTo>
                  <a:lnTo>
                    <a:pt x="68730" y="400530"/>
                  </a:lnTo>
                  <a:lnTo>
                    <a:pt x="40076" y="365806"/>
                  </a:lnTo>
                  <a:lnTo>
                    <a:pt x="18440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249854" y="2335061"/>
              <a:ext cx="410374" cy="2608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079369" y="2958285"/>
              <a:ext cx="514731" cy="5174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101367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1"/>
                  </a:lnTo>
                  <a:lnTo>
                    <a:pt x="429245" y="365805"/>
                  </a:lnTo>
                  <a:lnTo>
                    <a:pt x="400591" y="400528"/>
                  </a:lnTo>
                  <a:lnTo>
                    <a:pt x="365862" y="429177"/>
                  </a:lnTo>
                  <a:lnTo>
                    <a:pt x="326001" y="450809"/>
                  </a:lnTo>
                  <a:lnTo>
                    <a:pt x="281953" y="464479"/>
                  </a:lnTo>
                  <a:lnTo>
                    <a:pt x="234661" y="469246"/>
                  </a:lnTo>
                  <a:lnTo>
                    <a:pt x="187368" y="464479"/>
                  </a:lnTo>
                  <a:lnTo>
                    <a:pt x="143320" y="450809"/>
                  </a:lnTo>
                  <a:lnTo>
                    <a:pt x="103459" y="429177"/>
                  </a:lnTo>
                  <a:lnTo>
                    <a:pt x="68730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132957" y="3096467"/>
              <a:ext cx="407554" cy="2608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199086" y="2958285"/>
              <a:ext cx="514731" cy="5174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220520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1"/>
                  </a:lnTo>
                  <a:lnTo>
                    <a:pt x="429245" y="365805"/>
                  </a:lnTo>
                  <a:lnTo>
                    <a:pt x="400591" y="400528"/>
                  </a:lnTo>
                  <a:lnTo>
                    <a:pt x="365862" y="429177"/>
                  </a:lnTo>
                  <a:lnTo>
                    <a:pt x="326001" y="450809"/>
                  </a:lnTo>
                  <a:lnTo>
                    <a:pt x="281953" y="464479"/>
                  </a:lnTo>
                  <a:lnTo>
                    <a:pt x="234661" y="469246"/>
                  </a:lnTo>
                  <a:lnTo>
                    <a:pt x="187368" y="464479"/>
                  </a:lnTo>
                  <a:lnTo>
                    <a:pt x="143320" y="450809"/>
                  </a:lnTo>
                  <a:lnTo>
                    <a:pt x="103459" y="429177"/>
                  </a:lnTo>
                  <a:lnTo>
                    <a:pt x="68730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249854" y="3096467"/>
              <a:ext cx="410374" cy="260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616099" y="3201089"/>
              <a:ext cx="547370" cy="14604"/>
            </a:xfrm>
            <a:custGeom>
              <a:avLst/>
              <a:gdLst/>
              <a:ahLst/>
              <a:cxnLst/>
              <a:rect l="l" t="t" r="r" b="b"/>
              <a:pathLst>
                <a:path w="547370" h="14605">
                  <a:moveTo>
                    <a:pt x="0" y="14100"/>
                  </a:moveTo>
                  <a:lnTo>
                    <a:pt x="547166" y="14100"/>
                  </a:lnTo>
                  <a:lnTo>
                    <a:pt x="547166" y="0"/>
                  </a:lnTo>
                  <a:lnTo>
                    <a:pt x="0" y="0"/>
                  </a:lnTo>
                  <a:lnTo>
                    <a:pt x="0" y="1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570682" y="3175431"/>
              <a:ext cx="650240" cy="66040"/>
            </a:xfrm>
            <a:custGeom>
              <a:avLst/>
              <a:gdLst/>
              <a:ahLst/>
              <a:cxnLst/>
              <a:rect l="l" t="t" r="r" b="b"/>
              <a:pathLst>
                <a:path w="650240" h="66039">
                  <a:moveTo>
                    <a:pt x="51904" y="6769"/>
                  </a:moveTo>
                  <a:lnTo>
                    <a:pt x="0" y="32715"/>
                  </a:lnTo>
                  <a:lnTo>
                    <a:pt x="51904" y="58661"/>
                  </a:lnTo>
                  <a:lnTo>
                    <a:pt x="51904" y="6769"/>
                  </a:lnTo>
                  <a:close/>
                </a:path>
                <a:path w="650240" h="66039">
                  <a:moveTo>
                    <a:pt x="649833" y="32715"/>
                  </a:moveTo>
                  <a:lnTo>
                    <a:pt x="584403" y="0"/>
                  </a:lnTo>
                  <a:lnTo>
                    <a:pt x="584403" y="65430"/>
                  </a:lnTo>
                  <a:lnTo>
                    <a:pt x="649833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541827" y="2634406"/>
              <a:ext cx="708025" cy="386080"/>
            </a:xfrm>
            <a:custGeom>
              <a:avLst/>
              <a:gdLst/>
              <a:ahLst/>
              <a:cxnLst/>
              <a:rect l="l" t="t" r="r" b="b"/>
              <a:pathLst>
                <a:path w="708025" h="386080">
                  <a:moveTo>
                    <a:pt x="0" y="386060"/>
                  </a:moveTo>
                  <a:lnTo>
                    <a:pt x="707555" y="0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501962" y="2612656"/>
              <a:ext cx="787400" cy="429895"/>
            </a:xfrm>
            <a:custGeom>
              <a:avLst/>
              <a:gdLst/>
              <a:ahLst/>
              <a:cxnLst/>
              <a:rect l="l" t="t" r="r" b="b"/>
              <a:pathLst>
                <a:path w="787400" h="429894">
                  <a:moveTo>
                    <a:pt x="58000" y="427456"/>
                  </a:moveTo>
                  <a:lnTo>
                    <a:pt x="33134" y="381914"/>
                  </a:lnTo>
                  <a:lnTo>
                    <a:pt x="0" y="429526"/>
                  </a:lnTo>
                  <a:lnTo>
                    <a:pt x="58000" y="427456"/>
                  </a:lnTo>
                  <a:close/>
                </a:path>
                <a:path w="787400" h="429894">
                  <a:moveTo>
                    <a:pt x="787234" y="0"/>
                  </a:moveTo>
                  <a:lnTo>
                    <a:pt x="729272" y="2108"/>
                  </a:lnTo>
                  <a:lnTo>
                    <a:pt x="754138" y="47650"/>
                  </a:lnTo>
                  <a:lnTo>
                    <a:pt x="787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539852" y="2634359"/>
              <a:ext cx="709930" cy="386715"/>
            </a:xfrm>
            <a:custGeom>
              <a:avLst/>
              <a:gdLst/>
              <a:ahLst/>
              <a:cxnLst/>
              <a:rect l="l" t="t" r="r" b="b"/>
              <a:pathLst>
                <a:path w="709929" h="386714">
                  <a:moveTo>
                    <a:pt x="0" y="0"/>
                  </a:moveTo>
                  <a:lnTo>
                    <a:pt x="709483" y="386154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499981" y="2612656"/>
              <a:ext cx="789305" cy="429895"/>
            </a:xfrm>
            <a:custGeom>
              <a:avLst/>
              <a:gdLst/>
              <a:ahLst/>
              <a:cxnLst/>
              <a:rect l="l" t="t" r="r" b="b"/>
              <a:pathLst>
                <a:path w="789304" h="429894">
                  <a:moveTo>
                    <a:pt x="58013" y="2019"/>
                  </a:moveTo>
                  <a:lnTo>
                    <a:pt x="0" y="0"/>
                  </a:lnTo>
                  <a:lnTo>
                    <a:pt x="33197" y="47599"/>
                  </a:lnTo>
                  <a:lnTo>
                    <a:pt x="58013" y="2019"/>
                  </a:lnTo>
                  <a:close/>
                </a:path>
                <a:path w="789304" h="429894">
                  <a:moveTo>
                    <a:pt x="789216" y="429526"/>
                  </a:moveTo>
                  <a:lnTo>
                    <a:pt x="756069" y="381965"/>
                  </a:lnTo>
                  <a:lnTo>
                    <a:pt x="731253" y="427507"/>
                  </a:lnTo>
                  <a:lnTo>
                    <a:pt x="789216" y="429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448130" y="2726761"/>
              <a:ext cx="14604" cy="201930"/>
            </a:xfrm>
            <a:custGeom>
              <a:avLst/>
              <a:gdLst/>
              <a:ahLst/>
              <a:cxnLst/>
              <a:rect l="l" t="t" r="r" b="b"/>
              <a:pathLst>
                <a:path w="14604" h="201930">
                  <a:moveTo>
                    <a:pt x="0" y="201349"/>
                  </a:moveTo>
                  <a:lnTo>
                    <a:pt x="14102" y="201349"/>
                  </a:lnTo>
                  <a:lnTo>
                    <a:pt x="14102" y="0"/>
                  </a:lnTo>
                  <a:lnTo>
                    <a:pt x="0" y="0"/>
                  </a:lnTo>
                  <a:lnTo>
                    <a:pt x="0" y="201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429227" y="2681363"/>
              <a:ext cx="52069" cy="292735"/>
            </a:xfrm>
            <a:custGeom>
              <a:avLst/>
              <a:gdLst/>
              <a:ahLst/>
              <a:cxnLst/>
              <a:rect l="l" t="t" r="r" b="b"/>
              <a:pathLst>
                <a:path w="52070" h="292735">
                  <a:moveTo>
                    <a:pt x="51892" y="240271"/>
                  </a:moveTo>
                  <a:lnTo>
                    <a:pt x="0" y="240271"/>
                  </a:lnTo>
                  <a:lnTo>
                    <a:pt x="25946" y="292150"/>
                  </a:lnTo>
                  <a:lnTo>
                    <a:pt x="51892" y="240271"/>
                  </a:lnTo>
                  <a:close/>
                </a:path>
                <a:path w="52070" h="292735">
                  <a:moveTo>
                    <a:pt x="51892" y="51892"/>
                  </a:moveTo>
                  <a:lnTo>
                    <a:pt x="25946" y="0"/>
                  </a:lnTo>
                  <a:lnTo>
                    <a:pt x="0" y="51892"/>
                  </a:lnTo>
                  <a:lnTo>
                    <a:pt x="51892" y="51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334336" y="2726761"/>
              <a:ext cx="1905" cy="201930"/>
            </a:xfrm>
            <a:custGeom>
              <a:avLst/>
              <a:gdLst/>
              <a:ahLst/>
              <a:cxnLst/>
              <a:rect l="l" t="t" r="r" b="b"/>
              <a:pathLst>
                <a:path w="1904" h="201930">
                  <a:moveTo>
                    <a:pt x="1363" y="201349"/>
                  </a:moveTo>
                  <a:lnTo>
                    <a:pt x="0" y="0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308427" y="2681363"/>
              <a:ext cx="53340" cy="292735"/>
            </a:xfrm>
            <a:custGeom>
              <a:avLst/>
              <a:gdLst/>
              <a:ahLst/>
              <a:cxnLst/>
              <a:rect l="l" t="t" r="r" b="b"/>
              <a:pathLst>
                <a:path w="53340" h="292735">
                  <a:moveTo>
                    <a:pt x="51904" y="51701"/>
                  </a:moveTo>
                  <a:lnTo>
                    <a:pt x="25628" y="0"/>
                  </a:lnTo>
                  <a:lnTo>
                    <a:pt x="0" y="52082"/>
                  </a:lnTo>
                  <a:lnTo>
                    <a:pt x="51904" y="51701"/>
                  </a:lnTo>
                  <a:close/>
                </a:path>
                <a:path w="53340" h="292735">
                  <a:moveTo>
                    <a:pt x="53174" y="240080"/>
                  </a:moveTo>
                  <a:lnTo>
                    <a:pt x="1270" y="240449"/>
                  </a:lnTo>
                  <a:lnTo>
                    <a:pt x="27597" y="292150"/>
                  </a:lnTo>
                  <a:lnTo>
                    <a:pt x="53174" y="24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614124" y="2439683"/>
              <a:ext cx="549275" cy="14604"/>
            </a:xfrm>
            <a:custGeom>
              <a:avLst/>
              <a:gdLst/>
              <a:ahLst/>
              <a:cxnLst/>
              <a:rect l="l" t="t" r="r" b="b"/>
              <a:pathLst>
                <a:path w="549275" h="14605">
                  <a:moveTo>
                    <a:pt x="0" y="14100"/>
                  </a:moveTo>
                  <a:lnTo>
                    <a:pt x="549140" y="14100"/>
                  </a:lnTo>
                  <a:lnTo>
                    <a:pt x="549140" y="0"/>
                  </a:lnTo>
                  <a:lnTo>
                    <a:pt x="0" y="0"/>
                  </a:lnTo>
                  <a:lnTo>
                    <a:pt x="0" y="1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568713" y="2414028"/>
              <a:ext cx="652145" cy="66040"/>
            </a:xfrm>
            <a:custGeom>
              <a:avLst/>
              <a:gdLst/>
              <a:ahLst/>
              <a:cxnLst/>
              <a:rect l="l" t="t" r="r" b="b"/>
              <a:pathLst>
                <a:path w="652145" h="66039">
                  <a:moveTo>
                    <a:pt x="51892" y="6769"/>
                  </a:moveTo>
                  <a:lnTo>
                    <a:pt x="0" y="32715"/>
                  </a:lnTo>
                  <a:lnTo>
                    <a:pt x="51892" y="58661"/>
                  </a:lnTo>
                  <a:lnTo>
                    <a:pt x="51892" y="6769"/>
                  </a:lnTo>
                  <a:close/>
                </a:path>
                <a:path w="652145" h="66039">
                  <a:moveTo>
                    <a:pt x="651802" y="32715"/>
                  </a:moveTo>
                  <a:lnTo>
                    <a:pt x="586371" y="0"/>
                  </a:lnTo>
                  <a:lnTo>
                    <a:pt x="586371" y="65417"/>
                  </a:lnTo>
                  <a:lnTo>
                    <a:pt x="651802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076548" y="2196881"/>
              <a:ext cx="517551" cy="5174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099346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234708" y="0"/>
                  </a:moveTo>
                  <a:lnTo>
                    <a:pt x="187400" y="4766"/>
                  </a:lnTo>
                  <a:lnTo>
                    <a:pt x="143340" y="18438"/>
                  </a:lnTo>
                  <a:lnTo>
                    <a:pt x="103471" y="40070"/>
                  </a:lnTo>
                  <a:lnTo>
                    <a:pt x="68736" y="68720"/>
                  </a:lnTo>
                  <a:lnTo>
                    <a:pt x="40079" y="103444"/>
                  </a:lnTo>
                  <a:lnTo>
                    <a:pt x="18441" y="143298"/>
                  </a:lnTo>
                  <a:lnTo>
                    <a:pt x="4767" y="187339"/>
                  </a:lnTo>
                  <a:lnTo>
                    <a:pt x="0" y="234624"/>
                  </a:lnTo>
                  <a:lnTo>
                    <a:pt x="4767" y="281910"/>
                  </a:lnTo>
                  <a:lnTo>
                    <a:pt x="18441" y="325952"/>
                  </a:lnTo>
                  <a:lnTo>
                    <a:pt x="40079" y="365806"/>
                  </a:lnTo>
                  <a:lnTo>
                    <a:pt x="68736" y="400530"/>
                  </a:lnTo>
                  <a:lnTo>
                    <a:pt x="103471" y="429180"/>
                  </a:lnTo>
                  <a:lnTo>
                    <a:pt x="143340" y="450812"/>
                  </a:lnTo>
                  <a:lnTo>
                    <a:pt x="187400" y="464484"/>
                  </a:lnTo>
                  <a:lnTo>
                    <a:pt x="234708" y="469251"/>
                  </a:lnTo>
                  <a:lnTo>
                    <a:pt x="282001" y="464484"/>
                  </a:lnTo>
                  <a:lnTo>
                    <a:pt x="326049" y="450812"/>
                  </a:lnTo>
                  <a:lnTo>
                    <a:pt x="365910" y="429180"/>
                  </a:lnTo>
                  <a:lnTo>
                    <a:pt x="400639" y="400530"/>
                  </a:lnTo>
                  <a:lnTo>
                    <a:pt x="429293" y="365806"/>
                  </a:lnTo>
                  <a:lnTo>
                    <a:pt x="450929" y="325952"/>
                  </a:lnTo>
                  <a:lnTo>
                    <a:pt x="464602" y="281910"/>
                  </a:lnTo>
                  <a:lnTo>
                    <a:pt x="469370" y="234624"/>
                  </a:lnTo>
                  <a:lnTo>
                    <a:pt x="464602" y="187339"/>
                  </a:lnTo>
                  <a:lnTo>
                    <a:pt x="450929" y="143298"/>
                  </a:lnTo>
                  <a:lnTo>
                    <a:pt x="429293" y="103444"/>
                  </a:lnTo>
                  <a:lnTo>
                    <a:pt x="400639" y="68720"/>
                  </a:lnTo>
                  <a:lnTo>
                    <a:pt x="365910" y="40070"/>
                  </a:lnTo>
                  <a:lnTo>
                    <a:pt x="326049" y="18438"/>
                  </a:lnTo>
                  <a:lnTo>
                    <a:pt x="282001" y="4766"/>
                  </a:lnTo>
                  <a:lnTo>
                    <a:pt x="23470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099346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1" y="143298"/>
                  </a:lnTo>
                  <a:lnTo>
                    <a:pt x="40078" y="103444"/>
                  </a:lnTo>
                  <a:lnTo>
                    <a:pt x="68736" y="68720"/>
                  </a:lnTo>
                  <a:lnTo>
                    <a:pt x="103471" y="40070"/>
                  </a:lnTo>
                  <a:lnTo>
                    <a:pt x="143340" y="18438"/>
                  </a:lnTo>
                  <a:lnTo>
                    <a:pt x="187400" y="4766"/>
                  </a:lnTo>
                  <a:lnTo>
                    <a:pt x="234708" y="0"/>
                  </a:lnTo>
                  <a:lnTo>
                    <a:pt x="282000" y="4766"/>
                  </a:lnTo>
                  <a:lnTo>
                    <a:pt x="326048" y="18438"/>
                  </a:lnTo>
                  <a:lnTo>
                    <a:pt x="365909" y="40070"/>
                  </a:lnTo>
                  <a:lnTo>
                    <a:pt x="400638" y="68720"/>
                  </a:lnTo>
                  <a:lnTo>
                    <a:pt x="429292" y="103444"/>
                  </a:lnTo>
                  <a:lnTo>
                    <a:pt x="450928" y="143298"/>
                  </a:lnTo>
                  <a:lnTo>
                    <a:pt x="464601" y="187340"/>
                  </a:lnTo>
                  <a:lnTo>
                    <a:pt x="469369" y="234625"/>
                  </a:lnTo>
                  <a:lnTo>
                    <a:pt x="464601" y="281910"/>
                  </a:lnTo>
                  <a:lnTo>
                    <a:pt x="450928" y="325952"/>
                  </a:lnTo>
                  <a:lnTo>
                    <a:pt x="429292" y="365806"/>
                  </a:lnTo>
                  <a:lnTo>
                    <a:pt x="400638" y="400530"/>
                  </a:lnTo>
                  <a:lnTo>
                    <a:pt x="365909" y="429180"/>
                  </a:lnTo>
                  <a:lnTo>
                    <a:pt x="326048" y="450813"/>
                  </a:lnTo>
                  <a:lnTo>
                    <a:pt x="282000" y="464484"/>
                  </a:lnTo>
                  <a:lnTo>
                    <a:pt x="234708" y="469251"/>
                  </a:lnTo>
                  <a:lnTo>
                    <a:pt x="187400" y="464484"/>
                  </a:lnTo>
                  <a:lnTo>
                    <a:pt x="143340" y="450813"/>
                  </a:lnTo>
                  <a:lnTo>
                    <a:pt x="103471" y="429180"/>
                  </a:lnTo>
                  <a:lnTo>
                    <a:pt x="68736" y="400530"/>
                  </a:lnTo>
                  <a:lnTo>
                    <a:pt x="40078" y="365806"/>
                  </a:lnTo>
                  <a:lnTo>
                    <a:pt x="18441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9193494" y="2356083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199086" y="2196881"/>
            <a:ext cx="514984" cy="517525"/>
            <a:chOff x="10199086" y="2196881"/>
            <a:chExt cx="514984" cy="517525"/>
          </a:xfrm>
        </p:grpSpPr>
        <p:sp>
          <p:nvSpPr>
            <p:cNvPr id="76" name="object 76"/>
            <p:cNvSpPr/>
            <p:nvPr/>
          </p:nvSpPr>
          <p:spPr>
            <a:xfrm>
              <a:off x="10199086" y="2196881"/>
              <a:ext cx="514731" cy="5174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220520" y="2212108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2"/>
                  </a:lnTo>
                  <a:lnTo>
                    <a:pt x="429245" y="365806"/>
                  </a:lnTo>
                  <a:lnTo>
                    <a:pt x="400591" y="400530"/>
                  </a:lnTo>
                  <a:lnTo>
                    <a:pt x="365862" y="429180"/>
                  </a:lnTo>
                  <a:lnTo>
                    <a:pt x="326001" y="450813"/>
                  </a:lnTo>
                  <a:lnTo>
                    <a:pt x="281953" y="464484"/>
                  </a:lnTo>
                  <a:lnTo>
                    <a:pt x="234661" y="469251"/>
                  </a:lnTo>
                  <a:lnTo>
                    <a:pt x="187368" y="464484"/>
                  </a:lnTo>
                  <a:lnTo>
                    <a:pt x="143320" y="450813"/>
                  </a:lnTo>
                  <a:lnTo>
                    <a:pt x="103459" y="429180"/>
                  </a:lnTo>
                  <a:lnTo>
                    <a:pt x="68730" y="400530"/>
                  </a:lnTo>
                  <a:lnTo>
                    <a:pt x="40076" y="365806"/>
                  </a:lnTo>
                  <a:lnTo>
                    <a:pt x="18440" y="325952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249855" y="2335061"/>
              <a:ext cx="410374" cy="2608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0315420" y="2356083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7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079369" y="2958285"/>
            <a:ext cx="514984" cy="517525"/>
            <a:chOff x="9079369" y="2958285"/>
            <a:chExt cx="514984" cy="517525"/>
          </a:xfrm>
        </p:grpSpPr>
        <p:sp>
          <p:nvSpPr>
            <p:cNvPr id="81" name="object 81"/>
            <p:cNvSpPr/>
            <p:nvPr/>
          </p:nvSpPr>
          <p:spPr>
            <a:xfrm>
              <a:off x="9079369" y="2958285"/>
              <a:ext cx="514731" cy="5174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101368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1"/>
                  </a:lnTo>
                  <a:lnTo>
                    <a:pt x="429245" y="365805"/>
                  </a:lnTo>
                  <a:lnTo>
                    <a:pt x="400591" y="400528"/>
                  </a:lnTo>
                  <a:lnTo>
                    <a:pt x="365862" y="429177"/>
                  </a:lnTo>
                  <a:lnTo>
                    <a:pt x="326001" y="450809"/>
                  </a:lnTo>
                  <a:lnTo>
                    <a:pt x="281953" y="464479"/>
                  </a:lnTo>
                  <a:lnTo>
                    <a:pt x="234661" y="469246"/>
                  </a:lnTo>
                  <a:lnTo>
                    <a:pt x="187368" y="464479"/>
                  </a:lnTo>
                  <a:lnTo>
                    <a:pt x="143320" y="450809"/>
                  </a:lnTo>
                  <a:lnTo>
                    <a:pt x="103459" y="429177"/>
                  </a:lnTo>
                  <a:lnTo>
                    <a:pt x="68730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132957" y="3096466"/>
              <a:ext cx="407554" cy="2608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9195468" y="3118429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199086" y="2958285"/>
            <a:ext cx="514984" cy="517525"/>
            <a:chOff x="10199086" y="2958285"/>
            <a:chExt cx="514984" cy="517525"/>
          </a:xfrm>
        </p:grpSpPr>
        <p:sp>
          <p:nvSpPr>
            <p:cNvPr id="86" name="object 86"/>
            <p:cNvSpPr/>
            <p:nvPr/>
          </p:nvSpPr>
          <p:spPr>
            <a:xfrm>
              <a:off x="10199086" y="2958285"/>
              <a:ext cx="514731" cy="5174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220520" y="2973513"/>
              <a:ext cx="469900" cy="469265"/>
            </a:xfrm>
            <a:custGeom>
              <a:avLst/>
              <a:gdLst/>
              <a:ahLst/>
              <a:cxnLst/>
              <a:rect l="l" t="t" r="r" b="b"/>
              <a:pathLst>
                <a:path w="469900" h="469264">
                  <a:moveTo>
                    <a:pt x="0" y="234625"/>
                  </a:moveTo>
                  <a:lnTo>
                    <a:pt x="4767" y="187340"/>
                  </a:lnTo>
                  <a:lnTo>
                    <a:pt x="18440" y="143298"/>
                  </a:lnTo>
                  <a:lnTo>
                    <a:pt x="40076" y="103444"/>
                  </a:lnTo>
                  <a:lnTo>
                    <a:pt x="68730" y="68720"/>
                  </a:lnTo>
                  <a:lnTo>
                    <a:pt x="103459" y="40070"/>
                  </a:lnTo>
                  <a:lnTo>
                    <a:pt x="143320" y="18438"/>
                  </a:lnTo>
                  <a:lnTo>
                    <a:pt x="187368" y="4766"/>
                  </a:lnTo>
                  <a:lnTo>
                    <a:pt x="234661" y="0"/>
                  </a:lnTo>
                  <a:lnTo>
                    <a:pt x="281953" y="4766"/>
                  </a:lnTo>
                  <a:lnTo>
                    <a:pt x="326001" y="18438"/>
                  </a:lnTo>
                  <a:lnTo>
                    <a:pt x="365862" y="40070"/>
                  </a:lnTo>
                  <a:lnTo>
                    <a:pt x="400591" y="68720"/>
                  </a:lnTo>
                  <a:lnTo>
                    <a:pt x="429245" y="103444"/>
                  </a:lnTo>
                  <a:lnTo>
                    <a:pt x="450881" y="143298"/>
                  </a:lnTo>
                  <a:lnTo>
                    <a:pt x="464554" y="187340"/>
                  </a:lnTo>
                  <a:lnTo>
                    <a:pt x="469322" y="234625"/>
                  </a:lnTo>
                  <a:lnTo>
                    <a:pt x="464554" y="281910"/>
                  </a:lnTo>
                  <a:lnTo>
                    <a:pt x="450881" y="325951"/>
                  </a:lnTo>
                  <a:lnTo>
                    <a:pt x="429245" y="365805"/>
                  </a:lnTo>
                  <a:lnTo>
                    <a:pt x="400591" y="400528"/>
                  </a:lnTo>
                  <a:lnTo>
                    <a:pt x="365862" y="429177"/>
                  </a:lnTo>
                  <a:lnTo>
                    <a:pt x="326001" y="450809"/>
                  </a:lnTo>
                  <a:lnTo>
                    <a:pt x="281953" y="464479"/>
                  </a:lnTo>
                  <a:lnTo>
                    <a:pt x="234661" y="469246"/>
                  </a:lnTo>
                  <a:lnTo>
                    <a:pt x="187368" y="464479"/>
                  </a:lnTo>
                  <a:lnTo>
                    <a:pt x="143320" y="450809"/>
                  </a:lnTo>
                  <a:lnTo>
                    <a:pt x="103459" y="429177"/>
                  </a:lnTo>
                  <a:lnTo>
                    <a:pt x="68730" y="400528"/>
                  </a:lnTo>
                  <a:lnTo>
                    <a:pt x="40076" y="365805"/>
                  </a:lnTo>
                  <a:lnTo>
                    <a:pt x="18440" y="325951"/>
                  </a:lnTo>
                  <a:lnTo>
                    <a:pt x="4767" y="281910"/>
                  </a:lnTo>
                  <a:lnTo>
                    <a:pt x="0" y="234625"/>
                  </a:lnTo>
                  <a:close/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249855" y="3096466"/>
              <a:ext cx="410374" cy="260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10315420" y="3118429"/>
            <a:ext cx="28575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Calibri"/>
                <a:cs typeface="Calibri"/>
              </a:rPr>
              <a:t>G</a:t>
            </a:r>
            <a:r>
              <a:rPr dirty="0" sz="850" spc="25" i="1">
                <a:latin typeface="Calibri"/>
                <a:cs typeface="Calibri"/>
              </a:rPr>
              <a:t>PU</a:t>
            </a:r>
            <a:r>
              <a:rPr dirty="0" sz="850" spc="15" i="1">
                <a:latin typeface="Calibri"/>
                <a:cs typeface="Calibri"/>
              </a:rPr>
              <a:t>6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409664" y="1828393"/>
            <a:ext cx="3071495" cy="1975485"/>
            <a:chOff x="7409664" y="1828393"/>
            <a:chExt cx="3071495" cy="1975485"/>
          </a:xfrm>
        </p:grpSpPr>
        <p:sp>
          <p:nvSpPr>
            <p:cNvPr id="91" name="object 91"/>
            <p:cNvSpPr/>
            <p:nvPr/>
          </p:nvSpPr>
          <p:spPr>
            <a:xfrm>
              <a:off x="9616098" y="3201089"/>
              <a:ext cx="547370" cy="14604"/>
            </a:xfrm>
            <a:custGeom>
              <a:avLst/>
              <a:gdLst/>
              <a:ahLst/>
              <a:cxnLst/>
              <a:rect l="l" t="t" r="r" b="b"/>
              <a:pathLst>
                <a:path w="547370" h="14605">
                  <a:moveTo>
                    <a:pt x="0" y="14100"/>
                  </a:moveTo>
                  <a:lnTo>
                    <a:pt x="547166" y="14100"/>
                  </a:lnTo>
                  <a:lnTo>
                    <a:pt x="547166" y="0"/>
                  </a:lnTo>
                  <a:lnTo>
                    <a:pt x="0" y="0"/>
                  </a:lnTo>
                  <a:lnTo>
                    <a:pt x="0" y="1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570681" y="3175431"/>
              <a:ext cx="650240" cy="66040"/>
            </a:xfrm>
            <a:custGeom>
              <a:avLst/>
              <a:gdLst/>
              <a:ahLst/>
              <a:cxnLst/>
              <a:rect l="l" t="t" r="r" b="b"/>
              <a:pathLst>
                <a:path w="650240" h="66039">
                  <a:moveTo>
                    <a:pt x="51904" y="6769"/>
                  </a:moveTo>
                  <a:lnTo>
                    <a:pt x="0" y="32715"/>
                  </a:lnTo>
                  <a:lnTo>
                    <a:pt x="51904" y="58661"/>
                  </a:lnTo>
                  <a:lnTo>
                    <a:pt x="51904" y="6769"/>
                  </a:lnTo>
                  <a:close/>
                </a:path>
                <a:path w="650240" h="66039">
                  <a:moveTo>
                    <a:pt x="649833" y="32715"/>
                  </a:moveTo>
                  <a:lnTo>
                    <a:pt x="584403" y="0"/>
                  </a:lnTo>
                  <a:lnTo>
                    <a:pt x="584403" y="65430"/>
                  </a:lnTo>
                  <a:lnTo>
                    <a:pt x="649833" y="32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541827" y="2634406"/>
              <a:ext cx="708025" cy="386080"/>
            </a:xfrm>
            <a:custGeom>
              <a:avLst/>
              <a:gdLst/>
              <a:ahLst/>
              <a:cxnLst/>
              <a:rect l="l" t="t" r="r" b="b"/>
              <a:pathLst>
                <a:path w="708025" h="386080">
                  <a:moveTo>
                    <a:pt x="0" y="386060"/>
                  </a:moveTo>
                  <a:lnTo>
                    <a:pt x="707555" y="0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501962" y="2612656"/>
              <a:ext cx="787400" cy="429895"/>
            </a:xfrm>
            <a:custGeom>
              <a:avLst/>
              <a:gdLst/>
              <a:ahLst/>
              <a:cxnLst/>
              <a:rect l="l" t="t" r="r" b="b"/>
              <a:pathLst>
                <a:path w="787400" h="429894">
                  <a:moveTo>
                    <a:pt x="58000" y="427456"/>
                  </a:moveTo>
                  <a:lnTo>
                    <a:pt x="33134" y="381914"/>
                  </a:lnTo>
                  <a:lnTo>
                    <a:pt x="0" y="429526"/>
                  </a:lnTo>
                  <a:lnTo>
                    <a:pt x="58000" y="427456"/>
                  </a:lnTo>
                  <a:close/>
                </a:path>
                <a:path w="787400" h="429894">
                  <a:moveTo>
                    <a:pt x="787234" y="0"/>
                  </a:moveTo>
                  <a:lnTo>
                    <a:pt x="729272" y="2108"/>
                  </a:lnTo>
                  <a:lnTo>
                    <a:pt x="754138" y="47650"/>
                  </a:lnTo>
                  <a:lnTo>
                    <a:pt x="787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539852" y="2634359"/>
              <a:ext cx="709930" cy="386715"/>
            </a:xfrm>
            <a:custGeom>
              <a:avLst/>
              <a:gdLst/>
              <a:ahLst/>
              <a:cxnLst/>
              <a:rect l="l" t="t" r="r" b="b"/>
              <a:pathLst>
                <a:path w="709929" h="386714">
                  <a:moveTo>
                    <a:pt x="0" y="0"/>
                  </a:moveTo>
                  <a:lnTo>
                    <a:pt x="709483" y="386154"/>
                  </a:lnTo>
                </a:path>
              </a:pathLst>
            </a:custGeom>
            <a:ln w="14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499981" y="2612656"/>
              <a:ext cx="789305" cy="429895"/>
            </a:xfrm>
            <a:custGeom>
              <a:avLst/>
              <a:gdLst/>
              <a:ahLst/>
              <a:cxnLst/>
              <a:rect l="l" t="t" r="r" b="b"/>
              <a:pathLst>
                <a:path w="789304" h="429894">
                  <a:moveTo>
                    <a:pt x="58013" y="2019"/>
                  </a:moveTo>
                  <a:lnTo>
                    <a:pt x="0" y="0"/>
                  </a:lnTo>
                  <a:lnTo>
                    <a:pt x="33197" y="47599"/>
                  </a:lnTo>
                  <a:lnTo>
                    <a:pt x="58013" y="2019"/>
                  </a:lnTo>
                  <a:close/>
                </a:path>
                <a:path w="789304" h="429894">
                  <a:moveTo>
                    <a:pt x="789216" y="429526"/>
                  </a:moveTo>
                  <a:lnTo>
                    <a:pt x="756069" y="381965"/>
                  </a:lnTo>
                  <a:lnTo>
                    <a:pt x="731253" y="427507"/>
                  </a:lnTo>
                  <a:lnTo>
                    <a:pt x="789216" y="429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448130" y="2726761"/>
              <a:ext cx="14604" cy="201930"/>
            </a:xfrm>
            <a:custGeom>
              <a:avLst/>
              <a:gdLst/>
              <a:ahLst/>
              <a:cxnLst/>
              <a:rect l="l" t="t" r="r" b="b"/>
              <a:pathLst>
                <a:path w="14604" h="201930">
                  <a:moveTo>
                    <a:pt x="0" y="201349"/>
                  </a:moveTo>
                  <a:lnTo>
                    <a:pt x="14102" y="201349"/>
                  </a:lnTo>
                  <a:lnTo>
                    <a:pt x="14102" y="0"/>
                  </a:lnTo>
                  <a:lnTo>
                    <a:pt x="0" y="0"/>
                  </a:lnTo>
                  <a:lnTo>
                    <a:pt x="0" y="201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429227" y="2681363"/>
              <a:ext cx="52069" cy="292735"/>
            </a:xfrm>
            <a:custGeom>
              <a:avLst/>
              <a:gdLst/>
              <a:ahLst/>
              <a:cxnLst/>
              <a:rect l="l" t="t" r="r" b="b"/>
              <a:pathLst>
                <a:path w="52070" h="292735">
                  <a:moveTo>
                    <a:pt x="51892" y="240271"/>
                  </a:moveTo>
                  <a:lnTo>
                    <a:pt x="0" y="240271"/>
                  </a:lnTo>
                  <a:lnTo>
                    <a:pt x="25946" y="292150"/>
                  </a:lnTo>
                  <a:lnTo>
                    <a:pt x="51892" y="240271"/>
                  </a:lnTo>
                  <a:close/>
                </a:path>
                <a:path w="52070" h="292735">
                  <a:moveTo>
                    <a:pt x="51892" y="51892"/>
                  </a:moveTo>
                  <a:lnTo>
                    <a:pt x="25946" y="0"/>
                  </a:lnTo>
                  <a:lnTo>
                    <a:pt x="0" y="51892"/>
                  </a:lnTo>
                  <a:lnTo>
                    <a:pt x="51892" y="51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334336" y="2726761"/>
              <a:ext cx="1905" cy="201930"/>
            </a:xfrm>
            <a:custGeom>
              <a:avLst/>
              <a:gdLst/>
              <a:ahLst/>
              <a:cxnLst/>
              <a:rect l="l" t="t" r="r" b="b"/>
              <a:pathLst>
                <a:path w="1904" h="201930">
                  <a:moveTo>
                    <a:pt x="1363" y="201349"/>
                  </a:moveTo>
                  <a:lnTo>
                    <a:pt x="0" y="0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308426" y="2681363"/>
              <a:ext cx="53340" cy="292735"/>
            </a:xfrm>
            <a:custGeom>
              <a:avLst/>
              <a:gdLst/>
              <a:ahLst/>
              <a:cxnLst/>
              <a:rect l="l" t="t" r="r" b="b"/>
              <a:pathLst>
                <a:path w="53340" h="292735">
                  <a:moveTo>
                    <a:pt x="51904" y="51701"/>
                  </a:moveTo>
                  <a:lnTo>
                    <a:pt x="25628" y="0"/>
                  </a:lnTo>
                  <a:lnTo>
                    <a:pt x="0" y="52082"/>
                  </a:lnTo>
                  <a:lnTo>
                    <a:pt x="51904" y="51701"/>
                  </a:lnTo>
                  <a:close/>
                </a:path>
                <a:path w="53340" h="292735">
                  <a:moveTo>
                    <a:pt x="53174" y="240080"/>
                  </a:moveTo>
                  <a:lnTo>
                    <a:pt x="1270" y="240449"/>
                  </a:lnTo>
                  <a:lnTo>
                    <a:pt x="27597" y="292150"/>
                  </a:lnTo>
                  <a:lnTo>
                    <a:pt x="53174" y="24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551380" y="2164779"/>
              <a:ext cx="782955" cy="47625"/>
            </a:xfrm>
            <a:custGeom>
              <a:avLst/>
              <a:gdLst/>
              <a:ahLst/>
              <a:cxnLst/>
              <a:rect l="l" t="t" r="r" b="b"/>
              <a:pathLst>
                <a:path w="782954" h="47625">
                  <a:moveTo>
                    <a:pt x="281" y="0"/>
                  </a:moveTo>
                  <a:lnTo>
                    <a:pt x="0" y="47329"/>
                  </a:lnTo>
                  <a:lnTo>
                    <a:pt x="37981" y="19175"/>
                  </a:lnTo>
                  <a:lnTo>
                    <a:pt x="281" y="0"/>
                  </a:lnTo>
                  <a:close/>
                </a:path>
                <a:path w="782954" h="47625">
                  <a:moveTo>
                    <a:pt x="782392" y="0"/>
                  </a:moveTo>
                  <a:lnTo>
                    <a:pt x="744645" y="19175"/>
                  </a:lnTo>
                  <a:lnTo>
                    <a:pt x="782674" y="47329"/>
                  </a:lnTo>
                  <a:lnTo>
                    <a:pt x="7823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551380" y="1958252"/>
              <a:ext cx="782955" cy="254000"/>
            </a:xfrm>
            <a:custGeom>
              <a:avLst/>
              <a:gdLst/>
              <a:ahLst/>
              <a:cxnLst/>
              <a:rect l="l" t="t" r="r" b="b"/>
              <a:pathLst>
                <a:path w="782954" h="254000">
                  <a:moveTo>
                    <a:pt x="19132" y="216114"/>
                  </a:moveTo>
                  <a:lnTo>
                    <a:pt x="44464" y="176811"/>
                  </a:lnTo>
                  <a:lnTo>
                    <a:pt x="73290" y="141180"/>
                  </a:lnTo>
                  <a:lnTo>
                    <a:pt x="105254" y="109318"/>
                  </a:lnTo>
                  <a:lnTo>
                    <a:pt x="139999" y="81323"/>
                  </a:lnTo>
                  <a:lnTo>
                    <a:pt x="177169" y="57291"/>
                  </a:lnTo>
                  <a:lnTo>
                    <a:pt x="216406" y="37321"/>
                  </a:lnTo>
                  <a:lnTo>
                    <a:pt x="257355" y="21509"/>
                  </a:lnTo>
                  <a:lnTo>
                    <a:pt x="299659" y="9954"/>
                  </a:lnTo>
                  <a:lnTo>
                    <a:pt x="342961" y="2751"/>
                  </a:lnTo>
                  <a:lnTo>
                    <a:pt x="386904" y="0"/>
                  </a:lnTo>
                  <a:lnTo>
                    <a:pt x="431132" y="1796"/>
                  </a:lnTo>
                  <a:lnTo>
                    <a:pt x="475289" y="8237"/>
                  </a:lnTo>
                  <a:lnTo>
                    <a:pt x="519017" y="19421"/>
                  </a:lnTo>
                  <a:lnTo>
                    <a:pt x="561961" y="35445"/>
                  </a:lnTo>
                  <a:lnTo>
                    <a:pt x="603763" y="56407"/>
                  </a:lnTo>
                  <a:lnTo>
                    <a:pt x="642307" y="81210"/>
                  </a:lnTo>
                  <a:lnTo>
                    <a:pt x="677825" y="109862"/>
                  </a:lnTo>
                  <a:lnTo>
                    <a:pt x="710044" y="142084"/>
                  </a:lnTo>
                  <a:lnTo>
                    <a:pt x="738692" y="177594"/>
                  </a:lnTo>
                  <a:lnTo>
                    <a:pt x="763494" y="216114"/>
                  </a:lnTo>
                </a:path>
                <a:path w="782954" h="254000">
                  <a:moveTo>
                    <a:pt x="19132" y="216114"/>
                  </a:moveTo>
                  <a:lnTo>
                    <a:pt x="37982" y="225702"/>
                  </a:lnTo>
                  <a:lnTo>
                    <a:pt x="0" y="253855"/>
                  </a:lnTo>
                  <a:lnTo>
                    <a:pt x="282" y="206526"/>
                  </a:lnTo>
                  <a:lnTo>
                    <a:pt x="19132" y="216114"/>
                  </a:lnTo>
                  <a:close/>
                </a:path>
                <a:path w="782954" h="254000">
                  <a:moveTo>
                    <a:pt x="763494" y="216114"/>
                  </a:moveTo>
                  <a:lnTo>
                    <a:pt x="744644" y="225702"/>
                  </a:lnTo>
                  <a:lnTo>
                    <a:pt x="782673" y="253855"/>
                  </a:lnTo>
                  <a:lnTo>
                    <a:pt x="782391" y="206526"/>
                  </a:lnTo>
                  <a:lnTo>
                    <a:pt x="763494" y="216114"/>
                  </a:lnTo>
                  <a:close/>
                </a:path>
              </a:pathLst>
            </a:custGeom>
            <a:ln w="141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529381" y="3421587"/>
              <a:ext cx="824980" cy="2946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430229" y="2173756"/>
              <a:ext cx="3025140" cy="38735"/>
            </a:xfrm>
            <a:custGeom>
              <a:avLst/>
              <a:gdLst/>
              <a:ahLst/>
              <a:cxnLst/>
              <a:rect l="l" t="t" r="r" b="b"/>
              <a:pathLst>
                <a:path w="3025140" h="38735">
                  <a:moveTo>
                    <a:pt x="27692" y="0"/>
                  </a:moveTo>
                  <a:lnTo>
                    <a:pt x="0" y="38352"/>
                  </a:lnTo>
                  <a:lnTo>
                    <a:pt x="47294" y="37459"/>
                  </a:lnTo>
                  <a:lnTo>
                    <a:pt x="27692" y="0"/>
                  </a:lnTo>
                  <a:close/>
                </a:path>
                <a:path w="3025140" h="38735">
                  <a:moveTo>
                    <a:pt x="2997266" y="0"/>
                  </a:moveTo>
                  <a:lnTo>
                    <a:pt x="2977663" y="37459"/>
                  </a:lnTo>
                  <a:lnTo>
                    <a:pt x="3024953" y="38352"/>
                  </a:lnTo>
                  <a:lnTo>
                    <a:pt x="2997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430229" y="1835443"/>
              <a:ext cx="3025140" cy="377190"/>
            </a:xfrm>
            <a:custGeom>
              <a:avLst/>
              <a:gdLst/>
              <a:ahLst/>
              <a:cxnLst/>
              <a:rect l="l" t="t" r="r" b="b"/>
              <a:pathLst>
                <a:path w="3025140" h="377189">
                  <a:moveTo>
                    <a:pt x="37493" y="357065"/>
                  </a:moveTo>
                  <a:lnTo>
                    <a:pt x="81701" y="334748"/>
                  </a:lnTo>
                  <a:lnTo>
                    <a:pt x="126163" y="313152"/>
                  </a:lnTo>
                  <a:lnTo>
                    <a:pt x="170870" y="292275"/>
                  </a:lnTo>
                  <a:lnTo>
                    <a:pt x="215813" y="272118"/>
                  </a:lnTo>
                  <a:lnTo>
                    <a:pt x="260985" y="252681"/>
                  </a:lnTo>
                  <a:lnTo>
                    <a:pt x="306377" y="233964"/>
                  </a:lnTo>
                  <a:lnTo>
                    <a:pt x="351980" y="215967"/>
                  </a:lnTo>
                  <a:lnTo>
                    <a:pt x="397787" y="198689"/>
                  </a:lnTo>
                  <a:lnTo>
                    <a:pt x="443789" y="182132"/>
                  </a:lnTo>
                  <a:lnTo>
                    <a:pt x="489978" y="166294"/>
                  </a:lnTo>
                  <a:lnTo>
                    <a:pt x="536345" y="151176"/>
                  </a:lnTo>
                  <a:lnTo>
                    <a:pt x="582882" y="136779"/>
                  </a:lnTo>
                  <a:lnTo>
                    <a:pt x="629582" y="123101"/>
                  </a:lnTo>
                  <a:lnTo>
                    <a:pt x="676434" y="110143"/>
                  </a:lnTo>
                  <a:lnTo>
                    <a:pt x="723432" y="97905"/>
                  </a:lnTo>
                  <a:lnTo>
                    <a:pt x="770567" y="86386"/>
                  </a:lnTo>
                  <a:lnTo>
                    <a:pt x="817831" y="75588"/>
                  </a:lnTo>
                  <a:lnTo>
                    <a:pt x="865215" y="65509"/>
                  </a:lnTo>
                  <a:lnTo>
                    <a:pt x="912711" y="56151"/>
                  </a:lnTo>
                  <a:lnTo>
                    <a:pt x="960311" y="47512"/>
                  </a:lnTo>
                  <a:lnTo>
                    <a:pt x="1008007" y="39593"/>
                  </a:lnTo>
                  <a:lnTo>
                    <a:pt x="1055789" y="32395"/>
                  </a:lnTo>
                  <a:lnTo>
                    <a:pt x="1103650" y="25916"/>
                  </a:lnTo>
                  <a:lnTo>
                    <a:pt x="1151582" y="20156"/>
                  </a:lnTo>
                  <a:lnTo>
                    <a:pt x="1199576" y="15117"/>
                  </a:lnTo>
                  <a:lnTo>
                    <a:pt x="1247625" y="10798"/>
                  </a:lnTo>
                  <a:lnTo>
                    <a:pt x="1295718" y="7198"/>
                  </a:lnTo>
                  <a:lnTo>
                    <a:pt x="1343849" y="4319"/>
                  </a:lnTo>
                  <a:lnTo>
                    <a:pt x="1392009" y="2159"/>
                  </a:lnTo>
                  <a:lnTo>
                    <a:pt x="1440190" y="719"/>
                  </a:lnTo>
                  <a:lnTo>
                    <a:pt x="1488383" y="0"/>
                  </a:lnTo>
                  <a:lnTo>
                    <a:pt x="1536581" y="0"/>
                  </a:lnTo>
                  <a:lnTo>
                    <a:pt x="1584774" y="719"/>
                  </a:lnTo>
                  <a:lnTo>
                    <a:pt x="1632954" y="2159"/>
                  </a:lnTo>
                  <a:lnTo>
                    <a:pt x="1681114" y="4319"/>
                  </a:lnTo>
                  <a:lnTo>
                    <a:pt x="1729245" y="7198"/>
                  </a:lnTo>
                  <a:lnTo>
                    <a:pt x="1777339" y="10798"/>
                  </a:lnTo>
                  <a:lnTo>
                    <a:pt x="1825386" y="15117"/>
                  </a:lnTo>
                  <a:lnTo>
                    <a:pt x="1873380" y="20156"/>
                  </a:lnTo>
                  <a:lnTo>
                    <a:pt x="1921311" y="25916"/>
                  </a:lnTo>
                  <a:lnTo>
                    <a:pt x="1969172" y="32395"/>
                  </a:lnTo>
                  <a:lnTo>
                    <a:pt x="2016954" y="39593"/>
                  </a:lnTo>
                  <a:lnTo>
                    <a:pt x="2064649" y="47512"/>
                  </a:lnTo>
                  <a:lnTo>
                    <a:pt x="2112248" y="56151"/>
                  </a:lnTo>
                  <a:lnTo>
                    <a:pt x="2159743" y="65509"/>
                  </a:lnTo>
                  <a:lnTo>
                    <a:pt x="2207126" y="75588"/>
                  </a:lnTo>
                  <a:lnTo>
                    <a:pt x="2254389" y="86386"/>
                  </a:lnTo>
                  <a:lnTo>
                    <a:pt x="2301523" y="97905"/>
                  </a:lnTo>
                  <a:lnTo>
                    <a:pt x="2348520" y="110143"/>
                  </a:lnTo>
                  <a:lnTo>
                    <a:pt x="2395372" y="123101"/>
                  </a:lnTo>
                  <a:lnTo>
                    <a:pt x="2442070" y="136779"/>
                  </a:lnTo>
                  <a:lnTo>
                    <a:pt x="2488606" y="151176"/>
                  </a:lnTo>
                  <a:lnTo>
                    <a:pt x="2534972" y="166294"/>
                  </a:lnTo>
                  <a:lnTo>
                    <a:pt x="2581159" y="182132"/>
                  </a:lnTo>
                  <a:lnTo>
                    <a:pt x="2627159" y="198689"/>
                  </a:lnTo>
                  <a:lnTo>
                    <a:pt x="2672965" y="215967"/>
                  </a:lnTo>
                  <a:lnTo>
                    <a:pt x="2718566" y="233964"/>
                  </a:lnTo>
                  <a:lnTo>
                    <a:pt x="2763956" y="252681"/>
                  </a:lnTo>
                  <a:lnTo>
                    <a:pt x="2809126" y="272118"/>
                  </a:lnTo>
                  <a:lnTo>
                    <a:pt x="2854068" y="292275"/>
                  </a:lnTo>
                  <a:lnTo>
                    <a:pt x="2898773" y="313152"/>
                  </a:lnTo>
                  <a:lnTo>
                    <a:pt x="2943233" y="334748"/>
                  </a:lnTo>
                  <a:lnTo>
                    <a:pt x="2987440" y="357065"/>
                  </a:lnTo>
                </a:path>
                <a:path w="3025140" h="377189">
                  <a:moveTo>
                    <a:pt x="37493" y="357065"/>
                  </a:moveTo>
                  <a:lnTo>
                    <a:pt x="47294" y="375771"/>
                  </a:lnTo>
                  <a:lnTo>
                    <a:pt x="0" y="376664"/>
                  </a:lnTo>
                  <a:lnTo>
                    <a:pt x="27692" y="338312"/>
                  </a:lnTo>
                  <a:lnTo>
                    <a:pt x="37493" y="357065"/>
                  </a:lnTo>
                  <a:close/>
                </a:path>
                <a:path w="3025140" h="377189">
                  <a:moveTo>
                    <a:pt x="2987440" y="357065"/>
                  </a:moveTo>
                  <a:lnTo>
                    <a:pt x="2977662" y="375771"/>
                  </a:lnTo>
                  <a:lnTo>
                    <a:pt x="3024952" y="376664"/>
                  </a:lnTo>
                  <a:lnTo>
                    <a:pt x="2997264" y="338312"/>
                  </a:lnTo>
                  <a:lnTo>
                    <a:pt x="2987440" y="357065"/>
                  </a:lnTo>
                  <a:close/>
                </a:path>
              </a:pathLst>
            </a:custGeom>
            <a:ln w="14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409664" y="3421586"/>
              <a:ext cx="3067235" cy="3821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807944" y="131571"/>
            <a:ext cx="104628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Challenge 3: </a:t>
            </a:r>
            <a:r>
              <a:rPr dirty="0" sz="4000" spc="-20"/>
              <a:t>Fragmentation </a:t>
            </a:r>
            <a:r>
              <a:rPr dirty="0" sz="4000"/>
              <a:t>in </a:t>
            </a:r>
            <a:r>
              <a:rPr dirty="0" sz="4000" spc="-10"/>
              <a:t>multi-tenant</a:t>
            </a:r>
            <a:r>
              <a:rPr dirty="0" sz="4000" spc="-85"/>
              <a:t> </a:t>
            </a:r>
            <a:r>
              <a:rPr dirty="0" sz="4000" spc="-25"/>
              <a:t>clusters</a:t>
            </a:r>
            <a:endParaRPr sz="4000"/>
          </a:p>
        </p:txBody>
      </p:sp>
      <p:grpSp>
        <p:nvGrpSpPr>
          <p:cNvPr id="108" name="object 108"/>
          <p:cNvGrpSpPr/>
          <p:nvPr/>
        </p:nvGrpSpPr>
        <p:grpSpPr>
          <a:xfrm>
            <a:off x="1265993" y="1606825"/>
            <a:ext cx="3575685" cy="1739900"/>
            <a:chOff x="1265993" y="1606825"/>
            <a:chExt cx="3575685" cy="1739900"/>
          </a:xfrm>
        </p:grpSpPr>
        <p:sp>
          <p:nvSpPr>
            <p:cNvPr id="109" name="object 109"/>
            <p:cNvSpPr/>
            <p:nvPr/>
          </p:nvSpPr>
          <p:spPr>
            <a:xfrm>
              <a:off x="1265993" y="1606825"/>
              <a:ext cx="3575105" cy="1739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245618" y="2021743"/>
              <a:ext cx="1214120" cy="1193800"/>
            </a:xfrm>
            <a:custGeom>
              <a:avLst/>
              <a:gdLst/>
              <a:ahLst/>
              <a:cxnLst/>
              <a:rect l="l" t="t" r="r" b="b"/>
              <a:pathLst>
                <a:path w="1214120" h="1193800">
                  <a:moveTo>
                    <a:pt x="0" y="0"/>
                  </a:moveTo>
                  <a:lnTo>
                    <a:pt x="1213618" y="0"/>
                  </a:lnTo>
                  <a:lnTo>
                    <a:pt x="1213618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581290" y="2031791"/>
              <a:ext cx="229870" cy="1193800"/>
            </a:xfrm>
            <a:custGeom>
              <a:avLst/>
              <a:gdLst/>
              <a:ahLst/>
              <a:cxnLst/>
              <a:rect l="l" t="t" r="r" b="b"/>
              <a:pathLst>
                <a:path w="229869" h="1193800">
                  <a:moveTo>
                    <a:pt x="0" y="0"/>
                  </a:moveTo>
                  <a:lnTo>
                    <a:pt x="229437" y="0"/>
                  </a:lnTo>
                  <a:lnTo>
                    <a:pt x="229437" y="1193310"/>
                  </a:lnTo>
                  <a:lnTo>
                    <a:pt x="0" y="119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585769" y="3561588"/>
            <a:ext cx="4797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Within </a:t>
            </a:r>
            <a:r>
              <a:rPr dirty="0" sz="2000">
                <a:latin typeface="Calibri"/>
                <a:cs typeface="Calibri"/>
              </a:rPr>
              <a:t>each 8-GPU </a:t>
            </a:r>
            <a:r>
              <a:rPr dirty="0" sz="2000" spc="-25">
                <a:latin typeface="Calibri"/>
                <a:cs typeface="Calibri"/>
              </a:rPr>
              <a:t>server, </a:t>
            </a:r>
            <a:r>
              <a:rPr dirty="0" sz="2000">
                <a:latin typeface="Calibri"/>
                <a:cs typeface="Calibri"/>
              </a:rPr>
              <a:t>#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GPUs </a:t>
            </a:r>
            <a:r>
              <a:rPr dirty="0" sz="2000" spc="-10">
                <a:latin typeface="Calibri"/>
                <a:cs typeface="Calibri"/>
              </a:rPr>
              <a:t>allocated  to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40,000 </a:t>
            </a:r>
            <a:r>
              <a:rPr dirty="0" sz="2000">
                <a:latin typeface="Calibri"/>
                <a:cs typeface="Calibri"/>
              </a:rPr>
              <a:t>multi-GPU </a:t>
            </a:r>
            <a:r>
              <a:rPr dirty="0" sz="2000" spc="-10">
                <a:latin typeface="Calibri"/>
                <a:cs typeface="Calibri"/>
              </a:rPr>
              <a:t>jobs 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Microsoft.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660523" y="4606866"/>
            <a:ext cx="2805430" cy="406400"/>
            <a:chOff x="1660523" y="4606866"/>
            <a:chExt cx="2805430" cy="406400"/>
          </a:xfrm>
        </p:grpSpPr>
        <p:sp>
          <p:nvSpPr>
            <p:cNvPr id="114" name="object 114"/>
            <p:cNvSpPr/>
            <p:nvPr/>
          </p:nvSpPr>
          <p:spPr>
            <a:xfrm>
              <a:off x="1666873" y="4613216"/>
              <a:ext cx="2792730" cy="393700"/>
            </a:xfrm>
            <a:custGeom>
              <a:avLst/>
              <a:gdLst/>
              <a:ahLst/>
              <a:cxnLst/>
              <a:rect l="l" t="t" r="r" b="b"/>
              <a:pathLst>
                <a:path w="2792729" h="393700">
                  <a:moveTo>
                    <a:pt x="2726813" y="0"/>
                  </a:moveTo>
                  <a:lnTo>
                    <a:pt x="65549" y="0"/>
                  </a:lnTo>
                  <a:lnTo>
                    <a:pt x="40034" y="5151"/>
                  </a:lnTo>
                  <a:lnTo>
                    <a:pt x="19198" y="19198"/>
                  </a:lnTo>
                  <a:lnTo>
                    <a:pt x="5151" y="40034"/>
                  </a:lnTo>
                  <a:lnTo>
                    <a:pt x="0" y="65548"/>
                  </a:lnTo>
                  <a:lnTo>
                    <a:pt x="0" y="327740"/>
                  </a:lnTo>
                  <a:lnTo>
                    <a:pt x="5151" y="353254"/>
                  </a:lnTo>
                  <a:lnTo>
                    <a:pt x="19198" y="374090"/>
                  </a:lnTo>
                  <a:lnTo>
                    <a:pt x="40034" y="388138"/>
                  </a:lnTo>
                  <a:lnTo>
                    <a:pt x="65549" y="393289"/>
                  </a:lnTo>
                  <a:lnTo>
                    <a:pt x="2726813" y="393289"/>
                  </a:lnTo>
                  <a:lnTo>
                    <a:pt x="2752327" y="388138"/>
                  </a:lnTo>
                  <a:lnTo>
                    <a:pt x="2773162" y="374090"/>
                  </a:lnTo>
                  <a:lnTo>
                    <a:pt x="2787210" y="353254"/>
                  </a:lnTo>
                  <a:lnTo>
                    <a:pt x="2792361" y="327740"/>
                  </a:lnTo>
                  <a:lnTo>
                    <a:pt x="2792361" y="65548"/>
                  </a:lnTo>
                  <a:lnTo>
                    <a:pt x="2787210" y="40034"/>
                  </a:lnTo>
                  <a:lnTo>
                    <a:pt x="2773162" y="19198"/>
                  </a:lnTo>
                  <a:lnTo>
                    <a:pt x="2752327" y="5151"/>
                  </a:lnTo>
                  <a:lnTo>
                    <a:pt x="272681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666873" y="4613216"/>
              <a:ext cx="2792730" cy="393700"/>
            </a:xfrm>
            <a:custGeom>
              <a:avLst/>
              <a:gdLst/>
              <a:ahLst/>
              <a:cxnLst/>
              <a:rect l="l" t="t" r="r" b="b"/>
              <a:pathLst>
                <a:path w="2792729" h="393700">
                  <a:moveTo>
                    <a:pt x="0" y="65549"/>
                  </a:moveTo>
                  <a:lnTo>
                    <a:pt x="5151" y="40034"/>
                  </a:lnTo>
                  <a:lnTo>
                    <a:pt x="19198" y="19198"/>
                  </a:lnTo>
                  <a:lnTo>
                    <a:pt x="40034" y="5151"/>
                  </a:lnTo>
                  <a:lnTo>
                    <a:pt x="65549" y="0"/>
                  </a:lnTo>
                  <a:lnTo>
                    <a:pt x="2726813" y="0"/>
                  </a:lnTo>
                  <a:lnTo>
                    <a:pt x="2752327" y="5151"/>
                  </a:lnTo>
                  <a:lnTo>
                    <a:pt x="2773163" y="19198"/>
                  </a:lnTo>
                  <a:lnTo>
                    <a:pt x="2787210" y="40034"/>
                  </a:lnTo>
                  <a:lnTo>
                    <a:pt x="2792362" y="65549"/>
                  </a:lnTo>
                  <a:lnTo>
                    <a:pt x="2792362" y="327740"/>
                  </a:lnTo>
                  <a:lnTo>
                    <a:pt x="2787210" y="353255"/>
                  </a:lnTo>
                  <a:lnTo>
                    <a:pt x="2773163" y="374091"/>
                  </a:lnTo>
                  <a:lnTo>
                    <a:pt x="2752327" y="388138"/>
                  </a:lnTo>
                  <a:lnTo>
                    <a:pt x="2726813" y="393290"/>
                  </a:lnTo>
                  <a:lnTo>
                    <a:pt x="65549" y="393290"/>
                  </a:lnTo>
                  <a:lnTo>
                    <a:pt x="40034" y="388138"/>
                  </a:lnTo>
                  <a:lnTo>
                    <a:pt x="19198" y="374091"/>
                  </a:lnTo>
                  <a:lnTo>
                    <a:pt x="5151" y="353255"/>
                  </a:lnTo>
                  <a:lnTo>
                    <a:pt x="0" y="327740"/>
                  </a:lnTo>
                  <a:lnTo>
                    <a:pt x="0" y="6554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592613" y="4385563"/>
            <a:ext cx="6057900" cy="1165860"/>
          </a:xfrm>
          <a:prstGeom prst="rect">
            <a:avLst/>
          </a:prstGeom>
        </p:spPr>
        <p:txBody>
          <a:bodyPr wrap="square" lIns="0" tIns="216535" rIns="0" bIns="0" rtlCol="0" vert="horz">
            <a:spAutoFit/>
          </a:bodyPr>
          <a:lstStyle/>
          <a:p>
            <a:pPr marL="1198880">
              <a:lnSpc>
                <a:spcPct val="100000"/>
              </a:lnSpc>
              <a:spcBef>
                <a:spcPts val="170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Why fragmentation?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400" spc="-15">
                <a:latin typeface="Calibri"/>
                <a:cs typeface="Calibri"/>
              </a:rPr>
              <a:t>Many </a:t>
            </a:r>
            <a:r>
              <a:rPr dirty="0" sz="2400" spc="-10">
                <a:latin typeface="Calibri"/>
                <a:cs typeface="Calibri"/>
              </a:rPr>
              <a:t>cluster </a:t>
            </a:r>
            <a:r>
              <a:rPr dirty="0" sz="2400" spc="-5">
                <a:latin typeface="Calibri"/>
                <a:cs typeface="Calibri"/>
              </a:rPr>
              <a:t>schedulers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topology-aware.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74732" y="5911956"/>
            <a:ext cx="6693534" cy="7632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67970">
              <a:lnSpc>
                <a:spcPts val="2880"/>
              </a:lnSpc>
              <a:spcBef>
                <a:spcPts val="80"/>
              </a:spcBef>
            </a:pPr>
            <a:r>
              <a:rPr dirty="0" sz="2400" spc="-5">
                <a:latin typeface="Calibri"/>
                <a:cs typeface="Calibri"/>
              </a:rPr>
              <a:t>Without support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efficient </a:t>
            </a:r>
            <a:r>
              <a:rPr dirty="0" sz="2400" spc="-15">
                <a:latin typeface="Calibri"/>
                <a:cs typeface="Calibri"/>
              </a:rPr>
              <a:t>migration, </a:t>
            </a:r>
            <a:r>
              <a:rPr dirty="0" sz="2400" spc="-5">
                <a:latin typeface="Calibri"/>
                <a:cs typeface="Calibri"/>
              </a:rPr>
              <a:t>DNN jobs  </a:t>
            </a:r>
            <a:r>
              <a:rPr dirty="0" sz="2400" spc="-10">
                <a:latin typeface="Calibri"/>
                <a:cs typeface="Calibri"/>
              </a:rPr>
              <a:t>must embrace </a:t>
            </a:r>
            <a:r>
              <a:rPr dirty="0" sz="2400" spc="-15">
                <a:latin typeface="Calibri"/>
                <a:cs typeface="Calibri"/>
              </a:rPr>
              <a:t>fragmentation to avoid </a:t>
            </a:r>
            <a:r>
              <a:rPr dirty="0" sz="2400">
                <a:latin typeface="Calibri"/>
                <a:cs typeface="Calibri"/>
              </a:rPr>
              <a:t>queuing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delays.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2212"/>
            <a:ext cx="88779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Can </a:t>
            </a:r>
            <a:r>
              <a:rPr dirty="0" spc="-25"/>
              <a:t>we </a:t>
            </a:r>
            <a:r>
              <a:rPr dirty="0"/>
              <a:t>do </a:t>
            </a:r>
            <a:r>
              <a:rPr dirty="0" spc="-25"/>
              <a:t>better </a:t>
            </a:r>
            <a:r>
              <a:rPr dirty="0"/>
              <a:t>than</a:t>
            </a:r>
            <a:r>
              <a:rPr dirty="0" spc="85"/>
              <a:t> </a:t>
            </a:r>
            <a:r>
              <a:rPr dirty="0" spc="-25"/>
              <a:t>state-of-the-art?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64083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Topology</a:t>
            </a:r>
            <a:r>
              <a:rPr dirty="0" spc="-10"/>
              <a:t> </a:t>
            </a:r>
            <a:r>
              <a:rPr dirty="0" spc="-15"/>
              <a:t>Heterogeneity</a:t>
            </a:r>
          </a:p>
          <a:p>
            <a:pPr marL="6979284" indent="-342900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6979284" algn="l"/>
              </a:tabLst>
            </a:pPr>
            <a:r>
              <a:rPr dirty="0" sz="2400" spc="-15"/>
              <a:t>Different </a:t>
            </a:r>
            <a:r>
              <a:rPr dirty="0" sz="2400"/>
              <a:t>server</a:t>
            </a:r>
            <a:r>
              <a:rPr dirty="0" sz="2400" spc="-15"/>
              <a:t> </a:t>
            </a:r>
            <a:r>
              <a:rPr dirty="0" sz="2400" spc="-10"/>
              <a:t>configurations</a:t>
            </a:r>
            <a:endParaRPr sz="2400"/>
          </a:p>
          <a:p>
            <a:pPr marL="6979284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79284" algn="l"/>
              </a:tabLst>
            </a:pPr>
            <a:r>
              <a:rPr dirty="0" sz="2400" spc="-5"/>
              <a:t>Link</a:t>
            </a:r>
            <a:r>
              <a:rPr dirty="0" sz="2400" spc="-15"/>
              <a:t> </a:t>
            </a:r>
            <a:r>
              <a:rPr dirty="0" sz="2400" spc="-10"/>
              <a:t>heterogeneity</a:t>
            </a:r>
            <a:endParaRPr sz="2400"/>
          </a:p>
          <a:p>
            <a:pPr marL="6979284" indent="-342900">
              <a:lnSpc>
                <a:spcPct val="100000"/>
              </a:lnSpc>
              <a:buAutoNum type="arabicPeriod"/>
              <a:tabLst>
                <a:tab pos="6979284" algn="l"/>
              </a:tabLst>
            </a:pPr>
            <a:r>
              <a:rPr dirty="0" sz="2400" spc="-15"/>
              <a:t>Fragmentation </a:t>
            </a:r>
            <a:r>
              <a:rPr dirty="0" sz="2400" spc="-5"/>
              <a:t>in </a:t>
            </a:r>
            <a:r>
              <a:rPr dirty="0" sz="2400" spc="-10"/>
              <a:t>multi-tenant</a:t>
            </a:r>
            <a:r>
              <a:rPr dirty="0" sz="2400" spc="-5"/>
              <a:t> </a:t>
            </a:r>
            <a:r>
              <a:rPr dirty="0" sz="2400" spc="-15"/>
              <a:t>clusters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81017" y="2432294"/>
            <a:ext cx="6203388" cy="2242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9269" y="4867147"/>
            <a:ext cx="4400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Ring-based </a:t>
            </a:r>
            <a:r>
              <a:rPr dirty="0" sz="1800" spc="-10">
                <a:latin typeface="Calibri"/>
                <a:cs typeface="Calibri"/>
              </a:rPr>
              <a:t>collective communication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protocols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922" y="3635207"/>
            <a:ext cx="443738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0" spc="-5" b="1">
                <a:solidFill>
                  <a:srgbClr val="558ED5"/>
                </a:solidFill>
                <a:latin typeface="Lucida Sans"/>
                <a:cs typeface="Lucida Sans"/>
              </a:rPr>
              <a:t>BLINK</a:t>
            </a:r>
            <a:endParaRPr sz="115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3940" y="1632355"/>
            <a:ext cx="3285942" cy="183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72212"/>
            <a:ext cx="88779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Can </a:t>
            </a:r>
            <a:r>
              <a:rPr dirty="0" spc="-25"/>
              <a:t>we </a:t>
            </a:r>
            <a:r>
              <a:rPr dirty="0"/>
              <a:t>do </a:t>
            </a:r>
            <a:r>
              <a:rPr dirty="0" spc="-25"/>
              <a:t>better </a:t>
            </a:r>
            <a:r>
              <a:rPr dirty="0"/>
              <a:t>than</a:t>
            </a:r>
            <a:r>
              <a:rPr dirty="0" spc="85"/>
              <a:t> </a:t>
            </a:r>
            <a:r>
              <a:rPr dirty="0" spc="-25"/>
              <a:t>state-of-the-art?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64083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Topology</a:t>
            </a:r>
            <a:r>
              <a:rPr dirty="0" spc="-10"/>
              <a:t> </a:t>
            </a:r>
            <a:r>
              <a:rPr dirty="0" spc="-15"/>
              <a:t>Heterogeneity</a:t>
            </a:r>
          </a:p>
          <a:p>
            <a:pPr marL="6979284" indent="-342900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6979284" algn="l"/>
              </a:tabLst>
            </a:pPr>
            <a:r>
              <a:rPr dirty="0" sz="2400" spc="-15"/>
              <a:t>Different </a:t>
            </a:r>
            <a:r>
              <a:rPr dirty="0" sz="2400"/>
              <a:t>server</a:t>
            </a:r>
            <a:r>
              <a:rPr dirty="0" sz="2400" spc="-15"/>
              <a:t> </a:t>
            </a:r>
            <a:r>
              <a:rPr dirty="0" sz="2400" spc="-10"/>
              <a:t>configurations</a:t>
            </a:r>
            <a:endParaRPr sz="2400"/>
          </a:p>
          <a:p>
            <a:pPr marL="6979284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79284" algn="l"/>
              </a:tabLst>
            </a:pPr>
            <a:r>
              <a:rPr dirty="0" sz="2400" spc="-5"/>
              <a:t>Link</a:t>
            </a:r>
            <a:r>
              <a:rPr dirty="0" sz="2400" spc="-15"/>
              <a:t> </a:t>
            </a:r>
            <a:r>
              <a:rPr dirty="0" sz="2400" spc="-10"/>
              <a:t>heterogeneity</a:t>
            </a:r>
            <a:endParaRPr sz="2400"/>
          </a:p>
          <a:p>
            <a:pPr marL="6979284" indent="-342900">
              <a:lnSpc>
                <a:spcPct val="100000"/>
              </a:lnSpc>
              <a:buAutoNum type="arabicPeriod"/>
              <a:tabLst>
                <a:tab pos="6979284" algn="l"/>
              </a:tabLst>
            </a:pPr>
            <a:r>
              <a:rPr dirty="0" sz="2400" spc="-15"/>
              <a:t>Fragmentation </a:t>
            </a:r>
            <a:r>
              <a:rPr dirty="0" sz="2400" spc="-5"/>
              <a:t>in </a:t>
            </a:r>
            <a:r>
              <a:rPr dirty="0" sz="2400" spc="-10"/>
              <a:t>multi-tenant</a:t>
            </a:r>
            <a:r>
              <a:rPr dirty="0" sz="2400" spc="-5"/>
              <a:t> </a:t>
            </a:r>
            <a:r>
              <a:rPr dirty="0" sz="2400" spc="-15"/>
              <a:t>clusters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6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Talk</a:t>
            </a:r>
            <a:r>
              <a:rPr dirty="0" spc="-75"/>
              <a:t> </a:t>
            </a: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75545" cy="3070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Motivation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Challenges </a:t>
            </a:r>
            <a:r>
              <a:rPr dirty="0" sz="2800" spc="-15">
                <a:solidFill>
                  <a:srgbClr val="767171"/>
                </a:solidFill>
                <a:latin typeface="Calibri"/>
                <a:cs typeface="Calibri"/>
              </a:rPr>
              <a:t>to </a:t>
            </a:r>
            <a:r>
              <a:rPr dirty="0" sz="2800" spc="-5">
                <a:solidFill>
                  <a:srgbClr val="767171"/>
                </a:solidFill>
                <a:latin typeface="Calibri"/>
                <a:cs typeface="Calibri"/>
              </a:rPr>
              <a:t>achieving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high-performance collective</a:t>
            </a:r>
            <a:r>
              <a:rPr dirty="0" sz="2800" spc="6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767171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15">
                <a:solidFill>
                  <a:srgbClr val="767171"/>
                </a:solidFill>
                <a:latin typeface="Calibri"/>
                <a:cs typeface="Calibri"/>
              </a:rPr>
              <a:t>Different </a:t>
            </a:r>
            <a:r>
              <a:rPr dirty="0" sz="2000">
                <a:solidFill>
                  <a:srgbClr val="767171"/>
                </a:solidFill>
                <a:latin typeface="Calibri"/>
                <a:cs typeface="Calibri"/>
              </a:rPr>
              <a:t>server</a:t>
            </a:r>
            <a:r>
              <a:rPr dirty="0" sz="2000" spc="1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configurations</a:t>
            </a:r>
            <a:endParaRPr sz="20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5">
                <a:solidFill>
                  <a:srgbClr val="767171"/>
                </a:solidFill>
                <a:latin typeface="Calibri"/>
                <a:cs typeface="Calibri"/>
              </a:rPr>
              <a:t>Link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 heterogeneity</a:t>
            </a:r>
            <a:endParaRPr sz="2000">
              <a:latin typeface="Calibri"/>
              <a:cs typeface="Calibri"/>
            </a:endParaRPr>
          </a:p>
          <a:p>
            <a:pPr lvl="1" marL="812800" indent="-3429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Fragmentation </a:t>
            </a:r>
            <a:r>
              <a:rPr dirty="0" sz="2000">
                <a:solidFill>
                  <a:srgbClr val="767171"/>
                </a:solidFill>
                <a:latin typeface="Calibri"/>
                <a:cs typeface="Calibri"/>
              </a:rPr>
              <a:t>in </a:t>
            </a:r>
            <a:r>
              <a:rPr dirty="0" sz="2000" spc="-5">
                <a:solidFill>
                  <a:srgbClr val="767171"/>
                </a:solidFill>
                <a:latin typeface="Calibri"/>
                <a:cs typeface="Calibri"/>
              </a:rPr>
              <a:t>multi-tenant </a:t>
            </a:r>
            <a:r>
              <a:rPr dirty="0" sz="2000" spc="-10">
                <a:solidFill>
                  <a:srgbClr val="767171"/>
                </a:solidFill>
                <a:latin typeface="Calibri"/>
                <a:cs typeface="Calibri"/>
              </a:rPr>
              <a:t>clusters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b="1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72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2020-12-19T00:44:36Z</dcterms:created>
  <dcterms:modified xsi:type="dcterms:W3CDTF">2020-12-19T00:44:36Z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2020-12-19T00:00:00Z</vt:filetime>
  </property>
</Properties>
</file>