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en-US" sz="3600"/>
              <a:t>Paleo: A Performance Model For Deep Neural Networks</a:t>
            </a:r>
            <a:endParaRPr lang="" altLang="en-US" sz="3600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20290" y="3602355"/>
            <a:ext cx="7353300" cy="838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Arial Black</vt:lpstr>
      <vt:lpstr>微软雅黑</vt:lpstr>
      <vt:lpstr>宋体</vt:lpstr>
      <vt:lpstr>Arial Unicode MS</vt:lpstr>
      <vt:lpstr>Noto Sans CJK SC</vt:lpstr>
      <vt:lpstr>Office Theme</vt:lpstr>
      <vt:lpstr>Paleo: A Performance Model For Deep Neural Networks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herewj</dc:creator>
  <cp:lastModifiedBy>herewj</cp:lastModifiedBy>
  <cp:revision>14</cp:revision>
  <dcterms:created xsi:type="dcterms:W3CDTF">2021-03-16T07:14:52Z</dcterms:created>
  <dcterms:modified xsi:type="dcterms:W3CDTF">2021-03-16T07:14:52Z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