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9689E9-E904-BD4C-BCA6-CEA667F19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C1B348-DFF7-0D48-8318-3023404B6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DF0329-E6AC-ED4A-854D-4D5698A9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0584-0CD8-AD4E-8D1F-715C80DB72B8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E7E531-9E59-D745-B6D0-0DFD6D7A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3E7111-6512-6E4F-8873-5AA037C7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EF72-E4C2-FA43-A291-F37D67CD5D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0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069046-0FA8-1340-8264-249012E3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077346-594A-BF47-998E-9B4BB8741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729942-4165-F34A-9A6E-8B99B038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0584-0CD8-AD4E-8D1F-715C80DB72B8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768463-A165-3547-B7E8-1F85744C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772124-2605-F049-A79F-BA87B8A4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EF72-E4C2-FA43-A291-F37D67CD5D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81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BD2DF9F-5532-2746-8D2D-7FFB0EBF4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119E96-5DBB-B045-8284-8412E2D8E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8C3A86-E0A9-9442-A5B1-728FB1F18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0584-0CD8-AD4E-8D1F-715C80DB72B8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4A68FC-9A71-0A44-ADC1-81192516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3B8B8E-02D9-B144-A3DA-9CADD208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EF72-E4C2-FA43-A291-F37D67CD5D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549324-44BD-C249-8EAF-8B05234A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D99B64-DFAF-9047-AADB-38A574AB5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67E5DF-DFE0-DC4B-B3D8-B0B50878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0584-0CD8-AD4E-8D1F-715C80DB72B8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471ADA-4218-9642-A822-7EE392D5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25D5C2-158B-2D48-86B4-D7B5F863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EF72-E4C2-FA43-A291-F37D67CD5D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8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6B03F4-437F-7E4D-A3DF-D8FF6968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78E2BB-2618-2B42-9E26-2AC49FAB6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283E22-5CEB-0240-A6AB-AF7E3C54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0584-0CD8-AD4E-8D1F-715C80DB72B8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17684A-7EBF-8B47-BF04-64EA7233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B3C7F5-D325-8048-B089-092E25D1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EF72-E4C2-FA43-A291-F37D67CD5D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44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CF94B5-B22F-1C46-A1ED-CB14436FA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7B7912-61B2-4346-A2D9-6F72641F3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0CF0F8-A8B4-BB4C-A1BA-ABDB1D858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A29EFB-C064-264F-9882-0F02B9C74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0584-0CD8-AD4E-8D1F-715C80DB72B8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426952-C697-8249-BAE0-A992724A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267C4C-EA8B-6149-87A2-7094A4C1D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EF72-E4C2-FA43-A291-F37D67CD5D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87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688565-4BD1-5D4E-AD48-4FEFD3741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BD12E8-97AF-8D45-83EA-21BE41CB7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58AC4B-F769-7C43-B371-4501DF062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384CB8-E3BC-DD42-8C4E-29C8066FD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8B911C6-EBF7-4745-94D8-7718FB5A0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7FD89CC-A18C-8248-A723-31D2519C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0584-0CD8-AD4E-8D1F-715C80DB72B8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9FCF318-A291-164C-8E16-D8BCB88E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567FE15-5315-7F4D-A9D0-D452EBA4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EF72-E4C2-FA43-A291-F37D67CD5D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4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03D76D-5A4C-5347-8803-C9E436EF2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532EFCF-EAA5-FE45-B760-CD6DEB1F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0584-0CD8-AD4E-8D1F-715C80DB72B8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4BAE2C-1545-F14A-AC02-7C139CE6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EBF3D7-43FC-4B45-8714-9E8203B0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EF72-E4C2-FA43-A291-F37D67CD5D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64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7EE3D6-CF57-0B43-B3B4-856A92EB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0584-0CD8-AD4E-8D1F-715C80DB72B8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0D0FF82-5FD9-A14F-8DA4-957E08AC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AD6E19-C84C-504F-B5E3-04A17BA8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EF72-E4C2-FA43-A291-F37D67CD5D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86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F52055-0506-3E4B-891D-55325CE3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27979A-D1F6-464A-9199-455F50EF7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4CB801-0E93-6B48-8F44-28F682B6F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62EA27-0B11-4444-91E4-B4FFAC02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0584-0CD8-AD4E-8D1F-715C80DB72B8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77B7F3-227E-E044-8309-BE69B814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1D82B4-FFB3-094C-8A4D-FB7877524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EF72-E4C2-FA43-A291-F37D67CD5D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32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3149CF-2A8D-EF4E-803C-642DAE460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E0B2D58-8F83-2941-966F-4D54EC4B0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26ECA3-8D0E-A546-BA17-873A34D43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9F96ED-17B5-AA44-A79B-3BE6E235F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0584-0CD8-AD4E-8D1F-715C80DB72B8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0D1285-5A5D-DA4B-9874-964535CF7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D03F77-FA3B-CF47-97D5-1ADCDF62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EF72-E4C2-FA43-A291-F37D67CD5D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42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6B87090-6F4D-0B43-A5C3-3815F8E59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11547D-5622-A041-9572-CB05F8EFA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7D7C86-AF9D-2E49-BB67-A7D8DEEFB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C0584-0CD8-AD4E-8D1F-715C80DB72B8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84C884-B263-F04F-96C1-7DB1C2D29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D2391A-3950-2E43-87C1-3CC64CD6D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6EF72-E4C2-FA43-A291-F37D67CD5D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22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BF62A2-7052-674F-AD24-A685BC06A5B5}"/>
              </a:ext>
            </a:extLst>
          </p:cNvPr>
          <p:cNvSpPr/>
          <p:nvPr/>
        </p:nvSpPr>
        <p:spPr>
          <a:xfrm>
            <a:off x="1925480" y="4441976"/>
            <a:ext cx="1509387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Appareil.sol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74B2FF-D1B4-134B-9D5D-BD1635FDF2BD}"/>
              </a:ext>
            </a:extLst>
          </p:cNvPr>
          <p:cNvSpPr/>
          <p:nvPr/>
        </p:nvSpPr>
        <p:spPr>
          <a:xfrm>
            <a:off x="2428772" y="3066419"/>
            <a:ext cx="2373474" cy="1146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ContratsClient.sol</a:t>
            </a:r>
            <a:endParaRPr lang="fr-FR" dirty="0"/>
          </a:p>
          <a:p>
            <a:pPr algn="ctr"/>
            <a:r>
              <a:rPr lang="fr-FR" dirty="0" err="1"/>
              <a:t>ArrayAppareils</a:t>
            </a:r>
            <a:r>
              <a:rPr lang="fr-FR" dirty="0"/>
              <a:t>[]</a:t>
            </a:r>
          </a:p>
          <a:p>
            <a:pPr algn="ctr"/>
            <a:r>
              <a:rPr lang="fr-FR" dirty="0" err="1"/>
              <a:t>addrClient</a:t>
            </a:r>
            <a:r>
              <a:rPr lang="fr-FR" dirty="0"/>
              <a:t>;</a:t>
            </a:r>
          </a:p>
          <a:p>
            <a:pPr algn="ctr"/>
            <a:r>
              <a:rPr lang="fr-FR" dirty="0" err="1"/>
              <a:t>addContrats</a:t>
            </a:r>
            <a:r>
              <a:rPr lang="fr-FR" dirty="0"/>
              <a:t>()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B1182-7243-C241-BF5E-9FD6AA1C5477}"/>
              </a:ext>
            </a:extLst>
          </p:cNvPr>
          <p:cNvSpPr/>
          <p:nvPr/>
        </p:nvSpPr>
        <p:spPr>
          <a:xfrm>
            <a:off x="4083236" y="1443272"/>
            <a:ext cx="3500438" cy="1416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Clients.sol</a:t>
            </a:r>
            <a:r>
              <a:rPr lang="fr-FR" dirty="0"/>
              <a:t> </a:t>
            </a:r>
          </a:p>
          <a:p>
            <a:pPr algn="ctr"/>
            <a:r>
              <a:rPr lang="fr-FR" dirty="0" err="1"/>
              <a:t>ArrayContratsClient</a:t>
            </a:r>
            <a:r>
              <a:rPr lang="fr-FR" dirty="0"/>
              <a:t>[]</a:t>
            </a:r>
          </a:p>
          <a:p>
            <a:pPr algn="ctr"/>
            <a:r>
              <a:rPr lang="fr-FR" dirty="0" err="1"/>
              <a:t>addClient</a:t>
            </a:r>
            <a:r>
              <a:rPr lang="fr-FR" dirty="0"/>
              <a:t>() différenciation</a:t>
            </a:r>
          </a:p>
          <a:p>
            <a:pPr algn="ctr"/>
            <a:r>
              <a:rPr lang="fr-FR" dirty="0" err="1"/>
              <a:t>AddTechnicien</a:t>
            </a:r>
            <a:r>
              <a:rPr lang="fr-FR" dirty="0"/>
              <a:t>() tous les mêmes tout le temps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284E68-AF7E-E04B-9D2B-35A332DE0866}"/>
              </a:ext>
            </a:extLst>
          </p:cNvPr>
          <p:cNvSpPr/>
          <p:nvPr/>
        </p:nvSpPr>
        <p:spPr>
          <a:xfrm>
            <a:off x="4025633" y="4441976"/>
            <a:ext cx="1509387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Appareil.sol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9F8893-1FDD-4147-9A15-88B188BB6A37}"/>
              </a:ext>
            </a:extLst>
          </p:cNvPr>
          <p:cNvSpPr/>
          <p:nvPr/>
        </p:nvSpPr>
        <p:spPr>
          <a:xfrm>
            <a:off x="6609612" y="4441976"/>
            <a:ext cx="1509387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Appareil.sol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AD90C6-72D4-E240-8312-5962EA2CFD0C}"/>
              </a:ext>
            </a:extLst>
          </p:cNvPr>
          <p:cNvSpPr/>
          <p:nvPr/>
        </p:nvSpPr>
        <p:spPr>
          <a:xfrm>
            <a:off x="8475990" y="4441976"/>
            <a:ext cx="1509387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Appareil.sol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37F1AC-EF8A-764C-BFA1-F5AA241A0843}"/>
              </a:ext>
            </a:extLst>
          </p:cNvPr>
          <p:cNvSpPr/>
          <p:nvPr/>
        </p:nvSpPr>
        <p:spPr>
          <a:xfrm>
            <a:off x="7032471" y="3071295"/>
            <a:ext cx="2373474" cy="1146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ContratsClient.sol</a:t>
            </a:r>
            <a:endParaRPr lang="fr-FR" dirty="0"/>
          </a:p>
          <a:p>
            <a:pPr algn="ctr"/>
            <a:r>
              <a:rPr lang="fr-FR" dirty="0" err="1"/>
              <a:t>ArrayAppareils</a:t>
            </a:r>
            <a:r>
              <a:rPr lang="fr-FR" dirty="0"/>
              <a:t>[]</a:t>
            </a:r>
          </a:p>
          <a:p>
            <a:pPr algn="ctr"/>
            <a:r>
              <a:rPr lang="fr-FR" dirty="0" err="1"/>
              <a:t>addrClient</a:t>
            </a:r>
            <a:r>
              <a:rPr lang="fr-FR" dirty="0"/>
              <a:t>;</a:t>
            </a:r>
          </a:p>
          <a:p>
            <a:pPr algn="ctr"/>
            <a:r>
              <a:rPr lang="fr-FR" dirty="0" err="1"/>
              <a:t>addContrats</a:t>
            </a:r>
            <a:r>
              <a:rPr lang="fr-FR" dirty="0"/>
              <a:t>() 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89E6C5-F9C8-0A41-8ED0-BE70CF9DDD29}"/>
              </a:ext>
            </a:extLst>
          </p:cNvPr>
          <p:cNvSpPr/>
          <p:nvPr/>
        </p:nvSpPr>
        <p:spPr>
          <a:xfrm>
            <a:off x="4664655" y="384585"/>
            <a:ext cx="2367816" cy="80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WhiteList</a:t>
            </a:r>
            <a:endParaRPr lang="fr-FR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5FAB2837-5266-A443-AA65-BFB98C08F045}"/>
              </a:ext>
            </a:extLst>
          </p:cNvPr>
          <p:cNvSpPr/>
          <p:nvPr/>
        </p:nvSpPr>
        <p:spPr>
          <a:xfrm>
            <a:off x="475989" y="3256767"/>
            <a:ext cx="1449491" cy="839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 1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39DA7027-BBB5-9F40-A1FA-0B963069A956}"/>
              </a:ext>
            </a:extLst>
          </p:cNvPr>
          <p:cNvSpPr/>
          <p:nvPr/>
        </p:nvSpPr>
        <p:spPr>
          <a:xfrm>
            <a:off x="9985377" y="3256767"/>
            <a:ext cx="1449491" cy="839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86FAFA-B9F5-6F48-BA04-36E0911E7769}"/>
              </a:ext>
            </a:extLst>
          </p:cNvPr>
          <p:cNvSpPr/>
          <p:nvPr/>
        </p:nvSpPr>
        <p:spPr>
          <a:xfrm>
            <a:off x="81230" y="1756586"/>
            <a:ext cx="2367816" cy="80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WhiteList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23018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52</Words>
  <Application>Microsoft Macintosh PowerPoint</Application>
  <PresentationFormat>Grand écran</PresentationFormat>
  <Paragraphs>20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lisa journo</dc:creator>
  <cp:lastModifiedBy>lisa journo</cp:lastModifiedBy>
  <cp:revision>4</cp:revision>
  <dcterms:created xsi:type="dcterms:W3CDTF">2021-03-09T13:18:12Z</dcterms:created>
  <dcterms:modified xsi:type="dcterms:W3CDTF">2021-03-09T18:09:35Z</dcterms:modified>
</cp:coreProperties>
</file>