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6" autoAdjust="0"/>
    <p:restoredTop sz="94660"/>
  </p:normalViewPr>
  <p:slideViewPr>
    <p:cSldViewPr snapToGrid="0">
      <p:cViewPr varScale="1">
        <p:scale>
          <a:sx n="115" d="100"/>
          <a:sy n="115" d="100"/>
        </p:scale>
        <p:origin x="14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TW" smtClean="0"/>
              <a:t>Click to edit Master title style</a:t>
            </a:r>
            <a:endParaRPr lang="zh-TW"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smtClean="0"/>
              <a:t>Click to edit Master subtitle style</a:t>
            </a:r>
            <a:endParaRPr lang="zh-TW" altLang="en-US"/>
          </a:p>
        </p:txBody>
      </p:sp>
      <p:sp>
        <p:nvSpPr>
          <p:cNvPr id="4" name="Date Placeholder 3"/>
          <p:cNvSpPr>
            <a:spLocks noGrp="1"/>
          </p:cNvSpPr>
          <p:nvPr>
            <p:ph type="dt" sz="half" idx="10"/>
          </p:nvPr>
        </p:nvSpPr>
        <p:spPr/>
        <p:txBody>
          <a:bodyPr/>
          <a:lstStyle/>
          <a:p>
            <a:fld id="{0B89FF9E-FE30-4F1B-8DB4-C7069240F850}" type="datetimeFigureOut">
              <a:rPr lang="zh-TW" altLang="en-US" smtClean="0"/>
              <a:t>2023/5/23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1A35A36-E000-41C2-BC0C-D61FE098D9A7}" type="slidenum">
              <a:rPr lang="zh-TW" altLang="en-US" smtClean="0"/>
              <a:t>‹#›</a:t>
            </a:fld>
            <a:endParaRPr lang="zh-TW" altLang="en-US"/>
          </a:p>
        </p:txBody>
      </p:sp>
    </p:spTree>
    <p:extLst>
      <p:ext uri="{BB962C8B-B14F-4D97-AF65-F5344CB8AC3E}">
        <p14:creationId xmlns:p14="http://schemas.microsoft.com/office/powerpoint/2010/main" val="154106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0B89FF9E-FE30-4F1B-8DB4-C7069240F850}" type="datetimeFigureOut">
              <a:rPr lang="zh-TW" altLang="en-US" smtClean="0"/>
              <a:t>2023/5/23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1A35A36-E000-41C2-BC0C-D61FE098D9A7}" type="slidenum">
              <a:rPr lang="zh-TW" altLang="en-US" smtClean="0"/>
              <a:t>‹#›</a:t>
            </a:fld>
            <a:endParaRPr lang="zh-TW" altLang="en-US"/>
          </a:p>
        </p:txBody>
      </p:sp>
    </p:spTree>
    <p:extLst>
      <p:ext uri="{BB962C8B-B14F-4D97-AF65-F5344CB8AC3E}">
        <p14:creationId xmlns:p14="http://schemas.microsoft.com/office/powerpoint/2010/main" val="292001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0B89FF9E-FE30-4F1B-8DB4-C7069240F850}" type="datetimeFigureOut">
              <a:rPr lang="zh-TW" altLang="en-US" smtClean="0"/>
              <a:t>2023/5/23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1A35A36-E000-41C2-BC0C-D61FE098D9A7}" type="slidenum">
              <a:rPr lang="zh-TW" altLang="en-US" smtClean="0"/>
              <a:t>‹#›</a:t>
            </a:fld>
            <a:endParaRPr lang="zh-TW" altLang="en-US"/>
          </a:p>
        </p:txBody>
      </p:sp>
    </p:spTree>
    <p:extLst>
      <p:ext uri="{BB962C8B-B14F-4D97-AF65-F5344CB8AC3E}">
        <p14:creationId xmlns:p14="http://schemas.microsoft.com/office/powerpoint/2010/main" val="1163997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idx="1"/>
          </p:nvPr>
        </p:nvSpPr>
        <p:spPr/>
        <p:txBody>
          <a:body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0B89FF9E-FE30-4F1B-8DB4-C7069240F850}" type="datetimeFigureOut">
              <a:rPr lang="zh-TW" altLang="en-US" smtClean="0"/>
              <a:t>2023/5/23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1A35A36-E000-41C2-BC0C-D61FE098D9A7}" type="slidenum">
              <a:rPr lang="zh-TW" altLang="en-US" smtClean="0"/>
              <a:t>‹#›</a:t>
            </a:fld>
            <a:endParaRPr lang="zh-TW" altLang="en-US"/>
          </a:p>
        </p:txBody>
      </p:sp>
    </p:spTree>
    <p:extLst>
      <p:ext uri="{BB962C8B-B14F-4D97-AF65-F5344CB8AC3E}">
        <p14:creationId xmlns:p14="http://schemas.microsoft.com/office/powerpoint/2010/main" val="221917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smtClean="0"/>
              <a:t>Edit Master text styles</a:t>
            </a:r>
          </a:p>
        </p:txBody>
      </p:sp>
      <p:sp>
        <p:nvSpPr>
          <p:cNvPr id="4" name="Date Placeholder 3"/>
          <p:cNvSpPr>
            <a:spLocks noGrp="1"/>
          </p:cNvSpPr>
          <p:nvPr>
            <p:ph type="dt" sz="half" idx="10"/>
          </p:nvPr>
        </p:nvSpPr>
        <p:spPr/>
        <p:txBody>
          <a:bodyPr/>
          <a:lstStyle/>
          <a:p>
            <a:fld id="{0B89FF9E-FE30-4F1B-8DB4-C7069240F850}" type="datetimeFigureOut">
              <a:rPr lang="zh-TW" altLang="en-US" smtClean="0"/>
              <a:t>2023/5/23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1A35A36-E000-41C2-BC0C-D61FE098D9A7}" type="slidenum">
              <a:rPr lang="zh-TW" altLang="en-US" smtClean="0"/>
              <a:t>‹#›</a:t>
            </a:fld>
            <a:endParaRPr lang="zh-TW" altLang="en-US"/>
          </a:p>
        </p:txBody>
      </p:sp>
    </p:spTree>
    <p:extLst>
      <p:ext uri="{BB962C8B-B14F-4D97-AF65-F5344CB8AC3E}">
        <p14:creationId xmlns:p14="http://schemas.microsoft.com/office/powerpoint/2010/main" val="1690669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4"/>
          <p:cNvSpPr>
            <a:spLocks noGrp="1"/>
          </p:cNvSpPr>
          <p:nvPr>
            <p:ph type="dt" sz="half" idx="10"/>
          </p:nvPr>
        </p:nvSpPr>
        <p:spPr/>
        <p:txBody>
          <a:bodyPr/>
          <a:lstStyle/>
          <a:p>
            <a:fld id="{0B89FF9E-FE30-4F1B-8DB4-C7069240F850}" type="datetimeFigureOut">
              <a:rPr lang="zh-TW" altLang="en-US" smtClean="0"/>
              <a:t>2023/5/23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1A35A36-E000-41C2-BC0C-D61FE098D9A7}" type="slidenum">
              <a:rPr lang="zh-TW" altLang="en-US" smtClean="0"/>
              <a:t>‹#›</a:t>
            </a:fld>
            <a:endParaRPr lang="zh-TW" altLang="en-US"/>
          </a:p>
        </p:txBody>
      </p:sp>
    </p:spTree>
    <p:extLst>
      <p:ext uri="{BB962C8B-B14F-4D97-AF65-F5344CB8AC3E}">
        <p14:creationId xmlns:p14="http://schemas.microsoft.com/office/powerpoint/2010/main" val="2859476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TW" smtClean="0"/>
              <a:t>Click to edit Master title style</a:t>
            </a:r>
            <a:endParaRPr lang="zh-TW"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Date Placeholder 6"/>
          <p:cNvSpPr>
            <a:spLocks noGrp="1"/>
          </p:cNvSpPr>
          <p:nvPr>
            <p:ph type="dt" sz="half" idx="10"/>
          </p:nvPr>
        </p:nvSpPr>
        <p:spPr/>
        <p:txBody>
          <a:bodyPr/>
          <a:lstStyle/>
          <a:p>
            <a:fld id="{0B89FF9E-FE30-4F1B-8DB4-C7069240F850}" type="datetimeFigureOut">
              <a:rPr lang="zh-TW" altLang="en-US" smtClean="0"/>
              <a:t>2023/5/23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1A35A36-E000-41C2-BC0C-D61FE098D9A7}" type="slidenum">
              <a:rPr lang="zh-TW" altLang="en-US" smtClean="0"/>
              <a:t>‹#›</a:t>
            </a:fld>
            <a:endParaRPr lang="zh-TW" altLang="en-US"/>
          </a:p>
        </p:txBody>
      </p:sp>
    </p:spTree>
    <p:extLst>
      <p:ext uri="{BB962C8B-B14F-4D97-AF65-F5344CB8AC3E}">
        <p14:creationId xmlns:p14="http://schemas.microsoft.com/office/powerpoint/2010/main" val="2229023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Date Placeholder 2"/>
          <p:cNvSpPr>
            <a:spLocks noGrp="1"/>
          </p:cNvSpPr>
          <p:nvPr>
            <p:ph type="dt" sz="half" idx="10"/>
          </p:nvPr>
        </p:nvSpPr>
        <p:spPr/>
        <p:txBody>
          <a:bodyPr/>
          <a:lstStyle/>
          <a:p>
            <a:fld id="{0B89FF9E-FE30-4F1B-8DB4-C7069240F850}" type="datetimeFigureOut">
              <a:rPr lang="zh-TW" altLang="en-US" smtClean="0"/>
              <a:t>2023/5/23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1A35A36-E000-41C2-BC0C-D61FE098D9A7}" type="slidenum">
              <a:rPr lang="zh-TW" altLang="en-US" smtClean="0"/>
              <a:t>‹#›</a:t>
            </a:fld>
            <a:endParaRPr lang="zh-TW" altLang="en-US"/>
          </a:p>
        </p:txBody>
      </p:sp>
    </p:spTree>
    <p:extLst>
      <p:ext uri="{BB962C8B-B14F-4D97-AF65-F5344CB8AC3E}">
        <p14:creationId xmlns:p14="http://schemas.microsoft.com/office/powerpoint/2010/main" val="3909242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89FF9E-FE30-4F1B-8DB4-C7069240F850}" type="datetimeFigureOut">
              <a:rPr lang="zh-TW" altLang="en-US" smtClean="0"/>
              <a:t>2023/5/23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1A35A36-E000-41C2-BC0C-D61FE098D9A7}" type="slidenum">
              <a:rPr lang="zh-TW" altLang="en-US" smtClean="0"/>
              <a:t>‹#›</a:t>
            </a:fld>
            <a:endParaRPr lang="zh-TW" altLang="en-US"/>
          </a:p>
        </p:txBody>
      </p:sp>
    </p:spTree>
    <p:extLst>
      <p:ext uri="{BB962C8B-B14F-4D97-AF65-F5344CB8AC3E}">
        <p14:creationId xmlns:p14="http://schemas.microsoft.com/office/powerpoint/2010/main" val="1759129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smtClean="0"/>
              <a:t>Edit Master text styles</a:t>
            </a:r>
          </a:p>
        </p:txBody>
      </p:sp>
      <p:sp>
        <p:nvSpPr>
          <p:cNvPr id="5" name="Date Placeholder 4"/>
          <p:cNvSpPr>
            <a:spLocks noGrp="1"/>
          </p:cNvSpPr>
          <p:nvPr>
            <p:ph type="dt" sz="half" idx="10"/>
          </p:nvPr>
        </p:nvSpPr>
        <p:spPr/>
        <p:txBody>
          <a:bodyPr/>
          <a:lstStyle/>
          <a:p>
            <a:fld id="{0B89FF9E-FE30-4F1B-8DB4-C7069240F850}" type="datetimeFigureOut">
              <a:rPr lang="zh-TW" altLang="en-US" smtClean="0"/>
              <a:t>2023/5/23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1A35A36-E000-41C2-BC0C-D61FE098D9A7}" type="slidenum">
              <a:rPr lang="zh-TW" altLang="en-US" smtClean="0"/>
              <a:t>‹#›</a:t>
            </a:fld>
            <a:endParaRPr lang="zh-TW" altLang="en-US"/>
          </a:p>
        </p:txBody>
      </p:sp>
    </p:spTree>
    <p:extLst>
      <p:ext uri="{BB962C8B-B14F-4D97-AF65-F5344CB8AC3E}">
        <p14:creationId xmlns:p14="http://schemas.microsoft.com/office/powerpoint/2010/main" val="2010492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smtClean="0"/>
              <a:t>Edit Master text styles</a:t>
            </a:r>
          </a:p>
        </p:txBody>
      </p:sp>
      <p:sp>
        <p:nvSpPr>
          <p:cNvPr id="5" name="Date Placeholder 4"/>
          <p:cNvSpPr>
            <a:spLocks noGrp="1"/>
          </p:cNvSpPr>
          <p:nvPr>
            <p:ph type="dt" sz="half" idx="10"/>
          </p:nvPr>
        </p:nvSpPr>
        <p:spPr/>
        <p:txBody>
          <a:bodyPr/>
          <a:lstStyle/>
          <a:p>
            <a:fld id="{0B89FF9E-FE30-4F1B-8DB4-C7069240F850}" type="datetimeFigureOut">
              <a:rPr lang="zh-TW" altLang="en-US" smtClean="0"/>
              <a:t>2023/5/23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1A35A36-E000-41C2-BC0C-D61FE098D9A7}" type="slidenum">
              <a:rPr lang="zh-TW" altLang="en-US" smtClean="0"/>
              <a:t>‹#›</a:t>
            </a:fld>
            <a:endParaRPr lang="zh-TW" altLang="en-US"/>
          </a:p>
        </p:txBody>
      </p:sp>
    </p:spTree>
    <p:extLst>
      <p:ext uri="{BB962C8B-B14F-4D97-AF65-F5344CB8AC3E}">
        <p14:creationId xmlns:p14="http://schemas.microsoft.com/office/powerpoint/2010/main" val="214694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smtClean="0"/>
              <a:t>Click to edit Master title style</a:t>
            </a:r>
            <a:endParaRPr lang="zh-TW"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9FF9E-FE30-4F1B-8DB4-C7069240F850}" type="datetimeFigureOut">
              <a:rPr lang="zh-TW" altLang="en-US" smtClean="0"/>
              <a:t>2023/5/23</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35A36-E000-41C2-BC0C-D61FE098D9A7}" type="slidenum">
              <a:rPr lang="zh-TW" altLang="en-US" smtClean="0"/>
              <a:t>‹#›</a:t>
            </a:fld>
            <a:endParaRPr lang="zh-TW" altLang="en-US"/>
          </a:p>
        </p:txBody>
      </p:sp>
    </p:spTree>
    <p:extLst>
      <p:ext uri="{BB962C8B-B14F-4D97-AF65-F5344CB8AC3E}">
        <p14:creationId xmlns:p14="http://schemas.microsoft.com/office/powerpoint/2010/main" val="1374440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mart-Display-Series/SmartDisplay_CANbus_Arduino_Examples.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4606" y="2961674"/>
            <a:ext cx="9144000" cy="674906"/>
          </a:xfrm>
        </p:spPr>
        <p:txBody>
          <a:bodyPr>
            <a:normAutofit/>
          </a:bodyPr>
          <a:lstStyle/>
          <a:p>
            <a:r>
              <a:rPr lang="en-US" altLang="zh-TW" sz="4000" dirty="0" smtClean="0">
                <a:latin typeface="+mn-lt"/>
              </a:rPr>
              <a:t>SmartDisplay_CANbus_Arduino_Examples</a:t>
            </a:r>
            <a:endParaRPr lang="zh-TW" altLang="en-US" sz="4000" dirty="0">
              <a:latin typeface="+mn-lt"/>
            </a:endParaRPr>
          </a:p>
        </p:txBody>
      </p:sp>
      <p:sp>
        <p:nvSpPr>
          <p:cNvPr id="3" name="Subtitle 2"/>
          <p:cNvSpPr>
            <a:spLocks noGrp="1"/>
          </p:cNvSpPr>
          <p:nvPr>
            <p:ph type="subTitle" idx="1"/>
          </p:nvPr>
        </p:nvSpPr>
        <p:spPr>
          <a:xfrm>
            <a:off x="441433" y="280769"/>
            <a:ext cx="9648497" cy="728224"/>
          </a:xfrm>
        </p:spPr>
        <p:txBody>
          <a:bodyPr>
            <a:normAutofit/>
          </a:bodyPr>
          <a:lstStyle/>
          <a:p>
            <a:r>
              <a:rPr lang="en-US" altLang="zh-TW" sz="4000" b="1" dirty="0" smtClean="0">
                <a:latin typeface="+mj-lt"/>
              </a:rPr>
              <a:t>Arduino Demo Project</a:t>
            </a:r>
            <a:endParaRPr lang="zh-TW" altLang="en-US" sz="4000" b="1" dirty="0">
              <a:latin typeface="+mj-lt"/>
            </a:endParaRPr>
          </a:p>
        </p:txBody>
      </p:sp>
    </p:spTree>
    <p:extLst>
      <p:ext uri="{BB962C8B-B14F-4D97-AF65-F5344CB8AC3E}">
        <p14:creationId xmlns:p14="http://schemas.microsoft.com/office/powerpoint/2010/main" val="2253645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9CBF96A2-2CCA-1075-BE81-291F600D7D52}"/>
              </a:ext>
            </a:extLst>
          </p:cNvPr>
          <p:cNvSpPr txBox="1"/>
          <p:nvPr/>
        </p:nvSpPr>
        <p:spPr>
          <a:xfrm>
            <a:off x="117446" y="83890"/>
            <a:ext cx="9227890" cy="707886"/>
          </a:xfrm>
          <a:prstGeom prst="rect">
            <a:avLst/>
          </a:prstGeom>
          <a:noFill/>
        </p:spPr>
        <p:txBody>
          <a:bodyPr wrap="square" rtlCol="0">
            <a:spAutoFit/>
          </a:bodyPr>
          <a:lstStyle/>
          <a:p>
            <a:r>
              <a:rPr kumimoji="1" lang="en-US" altLang="ja-JP" sz="4000" dirty="0" smtClean="0"/>
              <a:t>Procedure </a:t>
            </a:r>
            <a:endParaRPr kumimoji="1" lang="ja-JP" altLang="en-US" sz="4000" dirty="0"/>
          </a:p>
        </p:txBody>
      </p:sp>
      <p:sp>
        <p:nvSpPr>
          <p:cNvPr id="4" name="Content Placeholder 3"/>
          <p:cNvSpPr>
            <a:spLocks noGrp="1"/>
          </p:cNvSpPr>
          <p:nvPr>
            <p:ph idx="1"/>
          </p:nvPr>
        </p:nvSpPr>
        <p:spPr>
          <a:xfrm>
            <a:off x="556953" y="791777"/>
            <a:ext cx="11247120" cy="5958158"/>
          </a:xfrm>
        </p:spPr>
        <p:txBody>
          <a:bodyPr/>
          <a:lstStyle/>
          <a:p>
            <a:r>
              <a:rPr lang="en-US" altLang="zh-TW" dirty="0" smtClean="0"/>
              <a:t>Download the ZIP file from GitHub</a:t>
            </a:r>
          </a:p>
          <a:p>
            <a:r>
              <a:rPr lang="en-US" altLang="zh-TW" dirty="0"/>
              <a:t>This is the GitHub link for your reference.</a:t>
            </a:r>
            <a:endParaRPr lang="zh-TW" altLang="zh-TW" dirty="0"/>
          </a:p>
          <a:p>
            <a:pPr marL="0" indent="0">
              <a:buNone/>
            </a:pPr>
            <a:r>
              <a:rPr lang="en-US" altLang="zh-TW" sz="2000" u="sng" dirty="0">
                <a:hlinkClick r:id="rId2"/>
              </a:rPr>
              <a:t>https://github.com/Smart-Display-Series/SmartDisplay_CANbus_Arduino_Examples.git</a:t>
            </a:r>
            <a:endParaRPr lang="zh-TW" altLang="zh-TW" sz="2000" dirty="0"/>
          </a:p>
          <a:p>
            <a:endParaRPr lang="zh-TW" altLang="en-US" dirty="0"/>
          </a:p>
        </p:txBody>
      </p:sp>
      <p:pic>
        <p:nvPicPr>
          <p:cNvPr id="15" name="Content Placeholder 1"/>
          <p:cNvPicPr>
            <a:picLocks noChangeAspect="1"/>
          </p:cNvPicPr>
          <p:nvPr/>
        </p:nvPicPr>
        <p:blipFill>
          <a:blip r:embed="rId3"/>
          <a:stretch>
            <a:fillRect/>
          </a:stretch>
        </p:blipFill>
        <p:spPr>
          <a:xfrm>
            <a:off x="654001" y="2211186"/>
            <a:ext cx="10728702" cy="4538748"/>
          </a:xfrm>
          <a:prstGeom prst="rect">
            <a:avLst/>
          </a:prstGeom>
          <a:ln>
            <a:solidFill>
              <a:schemeClr val="accent1"/>
            </a:solidFill>
          </a:ln>
        </p:spPr>
      </p:pic>
    </p:spTree>
    <p:extLst>
      <p:ext uri="{BB962C8B-B14F-4D97-AF65-F5344CB8AC3E}">
        <p14:creationId xmlns:p14="http://schemas.microsoft.com/office/powerpoint/2010/main" val="3366722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2756"/>
            <a:ext cx="10515600" cy="6500553"/>
          </a:xfrm>
        </p:spPr>
        <p:txBody>
          <a:bodyPr>
            <a:normAutofit/>
          </a:bodyPr>
          <a:lstStyle/>
          <a:p>
            <a:r>
              <a:rPr lang="en-US" altLang="zh-TW" sz="1800" dirty="0" smtClean="0"/>
              <a:t>Unzip the file </a:t>
            </a:r>
            <a:r>
              <a:rPr lang="en-US" altLang="zh-TW" sz="1800" dirty="0" err="1" smtClean="0"/>
              <a:t>SmartDisplay_CANbus_Arduino_Examples</a:t>
            </a:r>
            <a:r>
              <a:rPr lang="en-US" altLang="zh-TW" sz="1800" dirty="0" smtClean="0"/>
              <a:t>-master and open this folder</a:t>
            </a:r>
          </a:p>
          <a:p>
            <a:endParaRPr lang="en-US" altLang="zh-TW" sz="2400" dirty="0" smtClean="0"/>
          </a:p>
          <a:p>
            <a:pPr marL="0" indent="0">
              <a:buNone/>
            </a:pPr>
            <a:endParaRPr lang="en-US" altLang="zh-TW" sz="2400" dirty="0" smtClean="0"/>
          </a:p>
          <a:p>
            <a:pPr marL="0" indent="0">
              <a:buNone/>
            </a:pPr>
            <a:endParaRPr lang="en-US" altLang="zh-TW" sz="2400" dirty="0" smtClean="0"/>
          </a:p>
          <a:p>
            <a:r>
              <a:rPr lang="en-US" altLang="zh-TW" sz="1800" dirty="0" smtClean="0"/>
              <a:t>Copy all file</a:t>
            </a:r>
          </a:p>
          <a:p>
            <a:endParaRPr lang="en-US" altLang="zh-TW" sz="2400" dirty="0"/>
          </a:p>
          <a:p>
            <a:endParaRPr lang="en-US" altLang="zh-TW" sz="2400" dirty="0" smtClean="0"/>
          </a:p>
          <a:p>
            <a:endParaRPr lang="en-US" altLang="zh-TW" sz="2400" dirty="0"/>
          </a:p>
          <a:p>
            <a:endParaRPr lang="en-US" altLang="zh-TW" sz="2400" dirty="0" smtClean="0"/>
          </a:p>
          <a:p>
            <a:r>
              <a:rPr lang="en-US" altLang="zh-TW" sz="1800" dirty="0" smtClean="0"/>
              <a:t>Follow this path to paste these files into the Arduino libraries.</a:t>
            </a:r>
            <a:endParaRPr lang="en-US" altLang="zh-TW" sz="1800" dirty="0"/>
          </a:p>
          <a:p>
            <a:endParaRPr lang="zh-TW" altLang="en-US" dirty="0"/>
          </a:p>
        </p:txBody>
      </p:sp>
      <p:pic>
        <p:nvPicPr>
          <p:cNvPr id="4" name="Picture 3"/>
          <p:cNvPicPr>
            <a:picLocks noChangeAspect="1"/>
          </p:cNvPicPr>
          <p:nvPr/>
        </p:nvPicPr>
        <p:blipFill>
          <a:blip r:embed="rId2"/>
          <a:stretch>
            <a:fillRect/>
          </a:stretch>
        </p:blipFill>
        <p:spPr>
          <a:xfrm>
            <a:off x="1050605" y="618259"/>
            <a:ext cx="6067425" cy="1201016"/>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1050605" y="2279332"/>
            <a:ext cx="5876925" cy="1756410"/>
          </a:xfrm>
          <a:prstGeom prst="rect">
            <a:avLst/>
          </a:prstGeom>
          <a:ln>
            <a:solidFill>
              <a:srgbClr val="00B0F0"/>
            </a:solidFill>
          </a:ln>
        </p:spPr>
      </p:pic>
      <p:pic>
        <p:nvPicPr>
          <p:cNvPr id="6" name="Picture 5"/>
          <p:cNvPicPr>
            <a:picLocks noChangeAspect="1"/>
          </p:cNvPicPr>
          <p:nvPr/>
        </p:nvPicPr>
        <p:blipFill>
          <a:blip r:embed="rId4"/>
          <a:stretch>
            <a:fillRect/>
          </a:stretch>
        </p:blipFill>
        <p:spPr>
          <a:xfrm>
            <a:off x="1050605" y="4495799"/>
            <a:ext cx="8810625" cy="2154383"/>
          </a:xfrm>
          <a:prstGeom prst="rect">
            <a:avLst/>
          </a:prstGeom>
          <a:ln>
            <a:solidFill>
              <a:srgbClr val="00B0F0"/>
            </a:solidFill>
          </a:ln>
        </p:spPr>
      </p:pic>
    </p:spTree>
    <p:extLst>
      <p:ext uri="{BB962C8B-B14F-4D97-AF65-F5344CB8AC3E}">
        <p14:creationId xmlns:p14="http://schemas.microsoft.com/office/powerpoint/2010/main" val="279935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382385"/>
            <a:ext cx="11290069" cy="6375862"/>
          </a:xfrm>
        </p:spPr>
        <p:txBody>
          <a:bodyPr>
            <a:normAutofit/>
          </a:bodyPr>
          <a:lstStyle/>
          <a:p>
            <a:r>
              <a:rPr lang="en-US" altLang="zh-TW" sz="1800" dirty="0" smtClean="0"/>
              <a:t>Open this .</a:t>
            </a:r>
            <a:r>
              <a:rPr lang="en-US" altLang="zh-TW" sz="1800" dirty="0" err="1" smtClean="0"/>
              <a:t>ino</a:t>
            </a:r>
            <a:r>
              <a:rPr lang="en-US" altLang="zh-TW" sz="1800" dirty="0" smtClean="0"/>
              <a:t> file with you Arduino IDE.</a:t>
            </a:r>
          </a:p>
          <a:p>
            <a:endParaRPr lang="en-US" altLang="zh-TW" sz="2400" dirty="0"/>
          </a:p>
          <a:p>
            <a:endParaRPr lang="en-US" altLang="zh-TW" sz="2400" dirty="0" smtClean="0"/>
          </a:p>
          <a:p>
            <a:endParaRPr lang="en-US" altLang="zh-TW" sz="2400" dirty="0"/>
          </a:p>
          <a:p>
            <a:endParaRPr lang="en-US" altLang="zh-TW" sz="2400" dirty="0" smtClean="0"/>
          </a:p>
          <a:p>
            <a:endParaRPr lang="en-US" altLang="zh-TW" sz="2400" dirty="0"/>
          </a:p>
          <a:p>
            <a:endParaRPr lang="en-US" altLang="zh-TW" sz="2400" dirty="0" smtClean="0"/>
          </a:p>
          <a:p>
            <a:r>
              <a:rPr lang="en-US" altLang="zh-TW" sz="1800" dirty="0" smtClean="0"/>
              <a:t>We used IDE Version2.0.4</a:t>
            </a:r>
          </a:p>
          <a:p>
            <a:endParaRPr lang="en-US" altLang="zh-TW" sz="2400" dirty="0" smtClean="0"/>
          </a:p>
          <a:p>
            <a:endParaRPr lang="en-US" altLang="zh-TW" sz="2400" dirty="0"/>
          </a:p>
          <a:p>
            <a:endParaRPr lang="zh-TW" altLang="en-US" sz="2400" dirty="0"/>
          </a:p>
        </p:txBody>
      </p:sp>
      <p:pic>
        <p:nvPicPr>
          <p:cNvPr id="4" name="Picture 3"/>
          <p:cNvPicPr>
            <a:picLocks noChangeAspect="1"/>
          </p:cNvPicPr>
          <p:nvPr/>
        </p:nvPicPr>
        <p:blipFill>
          <a:blip r:embed="rId2"/>
          <a:stretch>
            <a:fillRect/>
          </a:stretch>
        </p:blipFill>
        <p:spPr>
          <a:xfrm>
            <a:off x="838199" y="738880"/>
            <a:ext cx="8696325" cy="1847850"/>
          </a:xfrm>
          <a:prstGeom prst="rect">
            <a:avLst/>
          </a:prstGeom>
          <a:ln>
            <a:solidFill>
              <a:srgbClr val="00B0F0"/>
            </a:solidFill>
          </a:ln>
        </p:spPr>
      </p:pic>
      <p:pic>
        <p:nvPicPr>
          <p:cNvPr id="5" name="Picture 4"/>
          <p:cNvPicPr>
            <a:picLocks noChangeAspect="1"/>
          </p:cNvPicPr>
          <p:nvPr/>
        </p:nvPicPr>
        <p:blipFill>
          <a:blip r:embed="rId3"/>
          <a:stretch>
            <a:fillRect/>
          </a:stretch>
        </p:blipFill>
        <p:spPr>
          <a:xfrm>
            <a:off x="4705186" y="2680138"/>
            <a:ext cx="5343525" cy="4078109"/>
          </a:xfrm>
          <a:prstGeom prst="rect">
            <a:avLst/>
          </a:prstGeom>
          <a:ln>
            <a:solidFill>
              <a:srgbClr val="00B0F0"/>
            </a:solidFill>
          </a:ln>
        </p:spPr>
      </p:pic>
      <p:cxnSp>
        <p:nvCxnSpPr>
          <p:cNvPr id="9" name="Straight Arrow Connector 8"/>
          <p:cNvCxnSpPr/>
          <p:nvPr/>
        </p:nvCxnSpPr>
        <p:spPr>
          <a:xfrm flipV="1">
            <a:off x="3594538" y="2816772"/>
            <a:ext cx="5023945" cy="8408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911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5513"/>
            <a:ext cx="10515600" cy="6309360"/>
          </a:xfrm>
        </p:spPr>
        <p:txBody>
          <a:bodyPr>
            <a:normAutofit/>
          </a:bodyPr>
          <a:lstStyle/>
          <a:p>
            <a:r>
              <a:rPr lang="en-US" altLang="zh-TW" sz="1800" dirty="0" smtClean="0"/>
              <a:t>If you have already saved this program into your </a:t>
            </a:r>
            <a:r>
              <a:rPr lang="en-US" altLang="zh-TW" sz="1800" b="1" dirty="0" smtClean="0"/>
              <a:t>Documents&gt;Arduino&gt;libraries</a:t>
            </a:r>
            <a:r>
              <a:rPr lang="en-US" altLang="zh-TW" sz="1800" dirty="0" smtClean="0"/>
              <a:t> then open your Arduino IDE software and follow this to open the any Demo project in the new sketch.</a:t>
            </a:r>
          </a:p>
          <a:p>
            <a:endParaRPr lang="zh-TW" altLang="en-US" sz="2400" b="1" dirty="0"/>
          </a:p>
        </p:txBody>
      </p:sp>
      <p:pic>
        <p:nvPicPr>
          <p:cNvPr id="4" name="Picture 3"/>
          <p:cNvPicPr>
            <a:picLocks noChangeAspect="1"/>
          </p:cNvPicPr>
          <p:nvPr/>
        </p:nvPicPr>
        <p:blipFill>
          <a:blip r:embed="rId2"/>
          <a:stretch>
            <a:fillRect/>
          </a:stretch>
        </p:blipFill>
        <p:spPr>
          <a:xfrm>
            <a:off x="838200" y="1019503"/>
            <a:ext cx="8558048" cy="5755370"/>
          </a:xfrm>
          <a:prstGeom prst="rect">
            <a:avLst/>
          </a:prstGeom>
          <a:ln>
            <a:solidFill>
              <a:srgbClr val="00B0F0"/>
            </a:solidFill>
          </a:ln>
        </p:spPr>
      </p:pic>
    </p:spTree>
    <p:extLst>
      <p:ext uri="{BB962C8B-B14F-4D97-AF65-F5344CB8AC3E}">
        <p14:creationId xmlns:p14="http://schemas.microsoft.com/office/powerpoint/2010/main" val="160157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653"/>
          </a:xfrm>
        </p:spPr>
        <p:txBody>
          <a:bodyPr>
            <a:normAutofit/>
          </a:bodyPr>
          <a:lstStyle/>
          <a:p>
            <a:r>
              <a:rPr lang="en-US" altLang="zh-TW" sz="3600" dirty="0" smtClean="0">
                <a:latin typeface="+mn-lt"/>
                <a:cs typeface="Times New Roman" panose="02020603050405020304" pitchFamily="18" charset="0"/>
              </a:rPr>
              <a:t>Demo Scenario</a:t>
            </a:r>
            <a:endParaRPr lang="zh-TW" altLang="en-US" sz="3600" dirty="0">
              <a:latin typeface="+mn-lt"/>
              <a:cs typeface="Times New Roman" panose="02020603050405020304" pitchFamily="18" charset="0"/>
            </a:endParaRPr>
          </a:p>
        </p:txBody>
      </p:sp>
      <p:sp>
        <p:nvSpPr>
          <p:cNvPr id="3" name="Content Placeholder 2"/>
          <p:cNvSpPr>
            <a:spLocks noGrp="1"/>
          </p:cNvSpPr>
          <p:nvPr>
            <p:ph idx="1"/>
          </p:nvPr>
        </p:nvSpPr>
        <p:spPr>
          <a:xfrm>
            <a:off x="838200" y="1030778"/>
            <a:ext cx="11125200" cy="5503026"/>
          </a:xfrm>
        </p:spPr>
        <p:txBody>
          <a:bodyPr>
            <a:normAutofit/>
          </a:bodyPr>
          <a:lstStyle/>
          <a:p>
            <a:r>
              <a:rPr lang="en-US" altLang="zh-TW" sz="2000" dirty="0">
                <a:latin typeface="Times New Roman" panose="02020603050405020304" pitchFamily="18" charset="0"/>
                <a:cs typeface="Times New Roman" panose="02020603050405020304" pitchFamily="18" charset="0"/>
              </a:rPr>
              <a:t>When the touch button or physical button sensor is pressed, the color of the indicator on the screen changes from red to green, and the connected LED turns ON. And when the touch button or physical button </a:t>
            </a:r>
            <a:r>
              <a:rPr lang="en-US" altLang="zh-TW" sz="2000" dirty="0" smtClean="0">
                <a:latin typeface="Times New Roman" panose="02020603050405020304" pitchFamily="18" charset="0"/>
                <a:cs typeface="Times New Roman" panose="02020603050405020304" pitchFamily="18" charset="0"/>
              </a:rPr>
              <a:t>sensor </a:t>
            </a:r>
            <a:r>
              <a:rPr lang="en-US" altLang="zh-TW" sz="2000" dirty="0">
                <a:latin typeface="Times New Roman" panose="02020603050405020304" pitchFamily="18" charset="0"/>
                <a:cs typeface="Times New Roman" panose="02020603050405020304" pitchFamily="18" charset="0"/>
              </a:rPr>
              <a:t>is not pressed, the indicator on the screen turns red and the connected LED remains off</a:t>
            </a:r>
            <a:r>
              <a:rPr lang="en-US" altLang="zh-TW" sz="2000" dirty="0" smtClean="0">
                <a:latin typeface="Times New Roman" panose="02020603050405020304" pitchFamily="18" charset="0"/>
                <a:cs typeface="Times New Roman" panose="02020603050405020304" pitchFamily="18" charset="0"/>
              </a:rPr>
              <a:t>.</a:t>
            </a:r>
          </a:p>
          <a:p>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a:latin typeface="Times New Roman" panose="02020603050405020304" pitchFamily="18" charset="0"/>
              <a:cs typeface="Times New Roman" panose="02020603050405020304" pitchFamily="18" charset="0"/>
            </a:endParaRPr>
          </a:p>
          <a:p>
            <a:pPr marL="0" indent="0">
              <a:buNone/>
            </a:pPr>
            <a:r>
              <a:rPr lang="zh-TW" altLang="en-US" sz="2000" dirty="0" smtClean="0">
                <a:latin typeface="Times New Roman" panose="02020603050405020304" pitchFamily="18" charset="0"/>
                <a:cs typeface="Times New Roman" panose="02020603050405020304" pitchFamily="18" charset="0"/>
              </a:rPr>
              <a:t>       </a:t>
            </a:r>
            <a:r>
              <a:rPr lang="en-US" altLang="zh-TW" sz="1200" b="1" dirty="0" smtClean="0">
                <a:latin typeface="Times New Roman" panose="02020603050405020304" pitchFamily="18" charset="0"/>
                <a:cs typeface="Times New Roman" panose="02020603050405020304" pitchFamily="18" charset="0"/>
              </a:rPr>
              <a:t>Fig.1 (when </a:t>
            </a:r>
            <a:r>
              <a:rPr lang="en-US" altLang="zh-TW" sz="1200" b="1" dirty="0">
                <a:latin typeface="Times New Roman" panose="02020603050405020304" pitchFamily="18" charset="0"/>
                <a:cs typeface="Times New Roman" panose="02020603050405020304" pitchFamily="18" charset="0"/>
              </a:rPr>
              <a:t>the touch button or physical button sensor is not</a:t>
            </a:r>
            <a:r>
              <a:rPr lang="en-US" altLang="zh-TW" sz="1200" b="1" dirty="0" smtClean="0">
                <a:latin typeface="Times New Roman" panose="02020603050405020304" pitchFamily="18" charset="0"/>
                <a:cs typeface="Times New Roman" panose="02020603050405020304" pitchFamily="18" charset="0"/>
              </a:rPr>
              <a:t> pressed)</a:t>
            </a:r>
            <a:r>
              <a:rPr lang="zh-TW" altLang="en-US" sz="1200" b="1" dirty="0" smtClean="0">
                <a:latin typeface="Times New Roman" panose="02020603050405020304" pitchFamily="18" charset="0"/>
                <a:cs typeface="Times New Roman" panose="02020603050405020304" pitchFamily="18" charset="0"/>
              </a:rPr>
              <a:t>                        </a:t>
            </a:r>
            <a:r>
              <a:rPr lang="en-US" altLang="zh-TW" sz="1200" b="1" dirty="0" smtClean="0">
                <a:latin typeface="Times New Roman" panose="02020603050405020304" pitchFamily="18" charset="0"/>
                <a:cs typeface="Times New Roman" panose="02020603050405020304" pitchFamily="18" charset="0"/>
              </a:rPr>
              <a:t>Fig.2</a:t>
            </a:r>
            <a:r>
              <a:rPr lang="zh-TW" altLang="en-US" sz="1200" b="1" dirty="0" smtClean="0">
                <a:latin typeface="Times New Roman" panose="02020603050405020304" pitchFamily="18" charset="0"/>
                <a:cs typeface="Times New Roman" panose="02020603050405020304" pitchFamily="18" charset="0"/>
              </a:rPr>
              <a:t> </a:t>
            </a:r>
            <a:r>
              <a:rPr lang="en-US" altLang="zh-TW" sz="1200" b="1" dirty="0" smtClean="0">
                <a:latin typeface="Times New Roman" panose="02020603050405020304" pitchFamily="18" charset="0"/>
                <a:cs typeface="Times New Roman" panose="02020603050405020304" pitchFamily="18" charset="0"/>
              </a:rPr>
              <a:t>(</a:t>
            </a:r>
            <a:r>
              <a:rPr lang="en-US" altLang="zh-TW" sz="1100" b="1" dirty="0" smtClean="0">
                <a:latin typeface="Times New Roman" panose="02020603050405020304" pitchFamily="18" charset="0"/>
                <a:cs typeface="Times New Roman" panose="02020603050405020304" pitchFamily="18" charset="0"/>
              </a:rPr>
              <a:t>when </a:t>
            </a:r>
            <a:r>
              <a:rPr lang="en-US" altLang="zh-TW" sz="1100" b="1" dirty="0">
                <a:latin typeface="Times New Roman" panose="02020603050405020304" pitchFamily="18" charset="0"/>
                <a:cs typeface="Times New Roman" panose="02020603050405020304" pitchFamily="18" charset="0"/>
              </a:rPr>
              <a:t>the touch button or physical button sensor </a:t>
            </a:r>
            <a:r>
              <a:rPr lang="en-US" altLang="zh-TW" sz="1100" b="1" dirty="0" smtClean="0">
                <a:latin typeface="Times New Roman" panose="02020603050405020304" pitchFamily="18" charset="0"/>
                <a:cs typeface="Times New Roman" panose="02020603050405020304" pitchFamily="18" charset="0"/>
              </a:rPr>
              <a:t>is pressed)</a:t>
            </a:r>
            <a:endParaRPr lang="en-US" altLang="zh-TW" sz="1100" b="1" dirty="0">
              <a:latin typeface="Times New Roman" panose="02020603050405020304" pitchFamily="18" charset="0"/>
              <a:cs typeface="Times New Roman" panose="02020603050405020304" pitchFamily="18" charset="0"/>
            </a:endParaRPr>
          </a:p>
          <a:p>
            <a:endParaRPr lang="zh-TW" alt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446302" y="1997966"/>
            <a:ext cx="4732713" cy="2776450"/>
          </a:xfrm>
          <a:prstGeom prst="rect">
            <a:avLst/>
          </a:prstGeom>
        </p:spPr>
      </p:pic>
      <p:pic>
        <p:nvPicPr>
          <p:cNvPr id="5" name="Picture 4"/>
          <p:cNvPicPr>
            <a:picLocks noChangeAspect="1"/>
          </p:cNvPicPr>
          <p:nvPr/>
        </p:nvPicPr>
        <p:blipFill>
          <a:blip r:embed="rId3"/>
          <a:stretch>
            <a:fillRect/>
          </a:stretch>
        </p:blipFill>
        <p:spPr>
          <a:xfrm>
            <a:off x="1219198" y="1997966"/>
            <a:ext cx="4732713" cy="277645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104" y="5107244"/>
            <a:ext cx="980903" cy="87791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0260" y="5107243"/>
            <a:ext cx="1004798" cy="877918"/>
          </a:xfrm>
          <a:prstGeom prst="rect">
            <a:avLst/>
          </a:prstGeom>
        </p:spPr>
      </p:pic>
    </p:spTree>
    <p:extLst>
      <p:ext uri="{BB962C8B-B14F-4D97-AF65-F5344CB8AC3E}">
        <p14:creationId xmlns:p14="http://schemas.microsoft.com/office/powerpoint/2010/main" val="2720878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21043</TotalTime>
  <Words>179</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游ゴシック</vt:lpstr>
      <vt:lpstr>新細明體</vt:lpstr>
      <vt:lpstr>Arial</vt:lpstr>
      <vt:lpstr>Calibri</vt:lpstr>
      <vt:lpstr>Calibri Light</vt:lpstr>
      <vt:lpstr>Times New Roman</vt:lpstr>
      <vt:lpstr>Office Theme</vt:lpstr>
      <vt:lpstr>SmartDisplay_CANbus_Arduino_Examples</vt:lpstr>
      <vt:lpstr>PowerPoint Presentation</vt:lpstr>
      <vt:lpstr>PowerPoint Presentation</vt:lpstr>
      <vt:lpstr>PowerPoint Presentation</vt:lpstr>
      <vt:lpstr>PowerPoint Presentation</vt:lpstr>
      <vt:lpstr>Demo Scenario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SmartDisplay_CANbus_Arduino_Examples</dc:title>
  <dc:creator>W220022Raman Kumar Kannaujiya</dc:creator>
  <cp:lastModifiedBy>W220022Raman Kumar Kannaujiya</cp:lastModifiedBy>
  <cp:revision>54</cp:revision>
  <dcterms:created xsi:type="dcterms:W3CDTF">2023-04-27T06:51:40Z</dcterms:created>
  <dcterms:modified xsi:type="dcterms:W3CDTF">2023-05-23T07:04:02Z</dcterms:modified>
</cp:coreProperties>
</file>