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54" autoAdjust="0"/>
  </p:normalViewPr>
  <p:slideViewPr>
    <p:cSldViewPr>
      <p:cViewPr varScale="1">
        <p:scale>
          <a:sx n="103" d="100"/>
          <a:sy n="103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4402-D965-4948-BA79-4F40311BFE79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8A49-B6D6-43A0-8083-35ED63AEB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4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8A49-B6D6-43A0-8083-35ED63AEB4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9050" y="188640"/>
            <a:ext cx="68407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일시 </a:t>
            </a:r>
            <a:r>
              <a:rPr lang="en-US" altLang="ko-KR" dirty="0"/>
              <a:t>: </a:t>
            </a:r>
            <a:r>
              <a:rPr lang="ko-KR" altLang="en-US" dirty="0"/>
              <a:t>일요일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레벨 마스터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지각비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늦거나 </a:t>
            </a:r>
            <a:r>
              <a:rPr lang="ko-KR" altLang="en-US" dirty="0" err="1"/>
              <a:t>안오면</a:t>
            </a:r>
            <a:r>
              <a:rPr lang="ko-KR" altLang="en-US" dirty="0"/>
              <a:t> 천원 </a:t>
            </a:r>
            <a:r>
              <a:rPr lang="en-US" altLang="ko-KR" dirty="0"/>
              <a:t>-&gt; </a:t>
            </a:r>
            <a:r>
              <a:rPr lang="ko-KR" altLang="en-US" dirty="0"/>
              <a:t>채지훈께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발표 준비 </a:t>
            </a:r>
            <a:r>
              <a:rPr lang="ko-KR" altLang="en-US" dirty="0" err="1"/>
              <a:t>안하는경우</a:t>
            </a:r>
            <a:r>
              <a:rPr lang="ko-KR" altLang="en-US" dirty="0"/>
              <a:t> </a:t>
            </a:r>
            <a:r>
              <a:rPr lang="en-US" altLang="ko-KR" dirty="0"/>
              <a:t>: 3</a:t>
            </a:r>
            <a:r>
              <a:rPr lang="ko-KR" altLang="en-US" dirty="0"/>
              <a:t>천원</a:t>
            </a:r>
            <a:endParaRPr lang="en-US" altLang="ko-KR" dirty="0"/>
          </a:p>
          <a:p>
            <a:r>
              <a:rPr lang="ko-KR" altLang="en-US" dirty="0"/>
              <a:t>회식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누구 </a:t>
            </a:r>
            <a:r>
              <a:rPr lang="ko-KR" altLang="en-US" dirty="0" err="1"/>
              <a:t>안와도</a:t>
            </a:r>
            <a:r>
              <a:rPr lang="ko-KR" altLang="en-US" dirty="0"/>
              <a:t> </a:t>
            </a:r>
            <a:r>
              <a:rPr lang="ko-KR" altLang="en-US" dirty="0" err="1"/>
              <a:t>미루는거</a:t>
            </a:r>
            <a:r>
              <a:rPr lang="ko-KR" altLang="en-US" dirty="0"/>
              <a:t> 없음 무조건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언어 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r>
              <a:rPr lang="en-US" altLang="ko-KR" dirty="0"/>
              <a:t>(JAVA) ^_^, JDK 8</a:t>
            </a:r>
          </a:p>
          <a:p>
            <a:endParaRPr lang="en-US" altLang="ko-KR" dirty="0"/>
          </a:p>
          <a:p>
            <a:r>
              <a:rPr lang="ko-KR" altLang="en-US" dirty="0"/>
              <a:t>준비물 </a:t>
            </a:r>
            <a:r>
              <a:rPr lang="en-US" altLang="ko-KR" dirty="0"/>
              <a:t>: </a:t>
            </a:r>
            <a:r>
              <a:rPr lang="ko-KR" altLang="en-US" dirty="0"/>
              <a:t>개인 노트북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발표 </a:t>
            </a:r>
            <a:r>
              <a:rPr lang="en-US" altLang="ko-KR" dirty="0"/>
              <a:t>: </a:t>
            </a:r>
            <a:r>
              <a:rPr lang="ko-KR" altLang="en-US" dirty="0"/>
              <a:t>다들 준비</a:t>
            </a:r>
            <a:r>
              <a:rPr lang="en-US" altLang="ko-KR" dirty="0"/>
              <a:t>, </a:t>
            </a:r>
            <a:r>
              <a:rPr lang="ko-KR" altLang="en-US" dirty="0"/>
              <a:t>당일 랜덤 발표</a:t>
            </a:r>
            <a:endParaRPr lang="en-US" altLang="ko-KR" dirty="0"/>
          </a:p>
          <a:p>
            <a:r>
              <a:rPr lang="ko-KR" altLang="en-US" dirty="0"/>
              <a:t>문제 풀이 </a:t>
            </a:r>
            <a:r>
              <a:rPr lang="en-US" altLang="ko-KR" dirty="0"/>
              <a:t>: </a:t>
            </a:r>
            <a:r>
              <a:rPr lang="ko-KR" altLang="en-US" dirty="0"/>
              <a:t>엑셀에 정리 </a:t>
            </a:r>
            <a:r>
              <a:rPr lang="en-US" altLang="ko-KR" dirty="0"/>
              <a:t>or </a:t>
            </a:r>
            <a:r>
              <a:rPr lang="ko-KR" altLang="en-US" dirty="0" err="1"/>
              <a:t>노션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ko-KR" altLang="en-US" dirty="0" err="1"/>
              <a:t>블로그</a:t>
            </a:r>
            <a:r>
              <a:rPr lang="en-US" altLang="ko-KR" dirty="0"/>
              <a:t>, PPT </a:t>
            </a:r>
            <a:r>
              <a:rPr lang="ko-KR" altLang="en-US" dirty="0"/>
              <a:t>각자 알아서 발표준비</a:t>
            </a:r>
            <a:r>
              <a:rPr lang="en-US" altLang="ko-KR" dirty="0"/>
              <a:t> + </a:t>
            </a:r>
            <a:r>
              <a:rPr lang="ko-KR" altLang="en-US" dirty="0"/>
              <a:t>코딩문제 준비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이론 발표준비</a:t>
            </a:r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발표자가 준비 및 발표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다음 주 풀어올 문제 다같이 선정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319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커리큘럼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r>
              <a:rPr lang="ko-KR" altLang="en-US" dirty="0"/>
              <a:t>✅ 완전탐색</a:t>
            </a:r>
          </a:p>
          <a:p>
            <a:r>
              <a:rPr lang="ko-KR" altLang="en-US" dirty="0"/>
              <a:t>✅ 정렬</a:t>
            </a:r>
          </a:p>
          <a:p>
            <a:r>
              <a:rPr lang="ko-KR" altLang="en-US" dirty="0"/>
              <a:t>✅ 문자열</a:t>
            </a:r>
            <a:endParaRPr lang="en-US" altLang="ko-KR" dirty="0"/>
          </a:p>
          <a:p>
            <a:r>
              <a:rPr lang="ko-KR" altLang="en-US" dirty="0"/>
              <a:t>삼성 코딩 테스트 문제</a:t>
            </a:r>
            <a:endParaRPr lang="en-US" altLang="ko-KR" dirty="0"/>
          </a:p>
          <a:p>
            <a:r>
              <a:rPr lang="ko-KR" altLang="en-US" dirty="0" err="1"/>
              <a:t>프로그래머스</a:t>
            </a:r>
            <a:r>
              <a:rPr lang="en-US" altLang="ko-KR" dirty="0"/>
              <a:t>(</a:t>
            </a:r>
            <a:r>
              <a:rPr lang="ko-KR" altLang="en-US" dirty="0"/>
              <a:t>코딩테스트 연습</a:t>
            </a:r>
            <a:r>
              <a:rPr lang="en-US" altLang="ko-KR" dirty="0"/>
              <a:t> -&gt; </a:t>
            </a:r>
            <a:r>
              <a:rPr lang="ko-KR" altLang="en-US" dirty="0"/>
              <a:t>완전탐색 </a:t>
            </a:r>
            <a:r>
              <a:rPr lang="en-US" altLang="ko-KR" dirty="0"/>
              <a:t>-&gt; </a:t>
            </a:r>
            <a:r>
              <a:rPr lang="ko-KR" altLang="en-US" dirty="0"/>
              <a:t>숫자야구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298224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주차</a:t>
            </a:r>
            <a:endParaRPr lang="en-US" altLang="ko-KR" dirty="0"/>
          </a:p>
          <a:p>
            <a:r>
              <a:rPr lang="ko-KR" altLang="en-US" dirty="0"/>
              <a:t>✅ 리스트</a:t>
            </a:r>
            <a:r>
              <a:rPr lang="en-US" altLang="ko-KR" dirty="0"/>
              <a:t>(List)</a:t>
            </a:r>
          </a:p>
          <a:p>
            <a:r>
              <a:rPr lang="en-US" altLang="ko-KR" dirty="0"/>
              <a:t>✅ </a:t>
            </a:r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</a:p>
          <a:p>
            <a:r>
              <a:rPr lang="en-US" altLang="ko-KR" dirty="0"/>
              <a:t>✅ </a:t>
            </a:r>
            <a:r>
              <a:rPr lang="ko-KR" altLang="en-US" dirty="0"/>
              <a:t>큐</a:t>
            </a:r>
            <a:r>
              <a:rPr lang="en-US" altLang="ko-KR" dirty="0"/>
              <a:t>(Queue)</a:t>
            </a:r>
          </a:p>
          <a:p>
            <a:r>
              <a:rPr lang="en-US" altLang="ko-KR" dirty="0"/>
              <a:t>✅ </a:t>
            </a:r>
            <a:r>
              <a:rPr lang="ko-KR" altLang="en-US" dirty="0"/>
              <a:t>해시</a:t>
            </a:r>
            <a:r>
              <a:rPr lang="en-US" altLang="ko-KR" dirty="0"/>
              <a:t>(Hash)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8" y="45627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  <a:p>
            <a:r>
              <a:rPr lang="ko-KR" altLang="en-US" dirty="0"/>
              <a:t>✅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</a:p>
          <a:p>
            <a:r>
              <a:rPr lang="en-US" altLang="ko-KR" dirty="0"/>
              <a:t>✅ </a:t>
            </a:r>
            <a:r>
              <a:rPr lang="ko-KR" altLang="en-US" dirty="0"/>
              <a:t>깊이</a:t>
            </a:r>
            <a:r>
              <a:rPr lang="en-US" altLang="ko-KR" dirty="0"/>
              <a:t>/</a:t>
            </a:r>
            <a:r>
              <a:rPr lang="ko-KR" altLang="en-US" dirty="0"/>
              <a:t>너비 우선 탐색</a:t>
            </a:r>
            <a:r>
              <a:rPr lang="en-US" altLang="ko-KR" dirty="0"/>
              <a:t>(DFS/BFS)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5589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r>
              <a:rPr lang="ko-KR" altLang="en-US" dirty="0"/>
              <a:t>✅ 책 순서</a:t>
            </a:r>
            <a:r>
              <a:rPr lang="en-US" altLang="ko-KR" dirty="0"/>
              <a:t>(</a:t>
            </a:r>
            <a:r>
              <a:rPr lang="ko-KR" altLang="en-US" dirty="0"/>
              <a:t>알고리즘 문제해결 전략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진행 하면서 정하기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083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49B20-4BFB-4551-A939-07D12C1E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일요일 오전 </a:t>
            </a:r>
            <a:r>
              <a:rPr lang="en-US" altLang="ko-KR" dirty="0"/>
              <a:t>9</a:t>
            </a:r>
            <a:r>
              <a:rPr lang="ko-KR" altLang="en-US" dirty="0"/>
              <a:t>시 전까지 자료 업로드</a:t>
            </a:r>
          </a:p>
        </p:txBody>
      </p:sp>
    </p:spTree>
    <p:extLst>
      <p:ext uri="{BB962C8B-B14F-4D97-AF65-F5344CB8AC3E}">
        <p14:creationId xmlns:p14="http://schemas.microsoft.com/office/powerpoint/2010/main" val="80303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176</Words>
  <Application>Microsoft Office PowerPoint</Application>
  <PresentationFormat>화면 슬라이드 쇼(4:3)</PresentationFormat>
  <Paragraphs>43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장 민호</cp:lastModifiedBy>
  <cp:revision>54</cp:revision>
  <dcterms:created xsi:type="dcterms:W3CDTF">2006-10-05T04:04:58Z</dcterms:created>
  <dcterms:modified xsi:type="dcterms:W3CDTF">2019-11-03T06:43:30Z</dcterms:modified>
</cp:coreProperties>
</file>