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4" autoAdjust="0"/>
  </p:normalViewPr>
  <p:slideViewPr>
    <p:cSldViewPr>
      <p:cViewPr varScale="1">
        <p:scale>
          <a:sx n="109" d="100"/>
          <a:sy n="109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4402-D965-4948-BA79-4F40311BFE79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28A49-B6D6-43A0-8083-35ED63AEB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4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8A49-B6D6-43A0-8083-35ED63AEB4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9050" y="188640"/>
            <a:ext cx="684076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일요일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프로그래머스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레벨 마스터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지각비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늦거나 </a:t>
            </a:r>
            <a:r>
              <a:rPr lang="ko-KR" altLang="en-US" dirty="0" err="1" smtClean="0"/>
              <a:t>안오면</a:t>
            </a:r>
            <a:r>
              <a:rPr lang="ko-KR" altLang="en-US" dirty="0" smtClean="0"/>
              <a:t> 천원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채지훈께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발표 준비 </a:t>
            </a:r>
            <a:r>
              <a:rPr lang="ko-KR" altLang="en-US" dirty="0" err="1" smtClean="0"/>
              <a:t>안하는경우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천원</a:t>
            </a:r>
            <a:endParaRPr lang="en-US" altLang="ko-KR" dirty="0" smtClean="0"/>
          </a:p>
          <a:p>
            <a:r>
              <a:rPr lang="ko-KR" altLang="en-US" dirty="0" smtClean="0"/>
              <a:t>회식 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누구 </a:t>
            </a:r>
            <a:r>
              <a:rPr lang="ko-KR" altLang="en-US" dirty="0" err="1" smtClean="0"/>
              <a:t>안와도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미루는거</a:t>
            </a:r>
            <a:r>
              <a:rPr lang="ko-KR" altLang="en-US" dirty="0" smtClean="0"/>
              <a:t> 없음 무조건 진행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언어 </a:t>
            </a:r>
            <a:r>
              <a:rPr lang="en-US" altLang="ko-KR" dirty="0"/>
              <a:t>: </a:t>
            </a:r>
            <a:r>
              <a:rPr lang="ko-KR" altLang="en-US" dirty="0"/>
              <a:t>자바</a:t>
            </a:r>
            <a:r>
              <a:rPr lang="en-US" altLang="ko-KR" dirty="0"/>
              <a:t>(JAVA) ^_^, JDK </a:t>
            </a:r>
            <a:r>
              <a:rPr lang="en-US" altLang="ko-KR" dirty="0" smtClean="0"/>
              <a:t>8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준비물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 노트북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발표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다들 준비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당일 랜덤 발표</a:t>
            </a:r>
            <a:endParaRPr lang="en-US" altLang="ko-KR" dirty="0" smtClean="0"/>
          </a:p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엑셀에 정리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노션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블로그</a:t>
            </a:r>
            <a:r>
              <a:rPr lang="en-US" altLang="ko-KR" dirty="0" smtClean="0"/>
              <a:t>, PPT </a:t>
            </a:r>
            <a:r>
              <a:rPr lang="ko-KR" altLang="en-US" dirty="0" smtClean="0"/>
              <a:t>각자 알아서 발표준비</a:t>
            </a:r>
            <a:r>
              <a:rPr lang="en-US" altLang="ko-KR" dirty="0" smtClean="0"/>
              <a:t> + </a:t>
            </a:r>
            <a:r>
              <a:rPr lang="ko-KR" altLang="en-US" dirty="0" smtClean="0"/>
              <a:t>코딩문제 준비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이론 발표준비</a:t>
            </a:r>
            <a:endParaRPr lang="en-US" altLang="ko-KR" dirty="0" smtClean="0"/>
          </a:p>
          <a:p>
            <a:r>
              <a:rPr lang="ko-KR" altLang="en-US" dirty="0"/>
              <a:t>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발표자가 준비 및 발표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문제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주 풀어올 문제 다같이 선정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31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커리큘럼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124744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r>
              <a:rPr lang="ko-KR" altLang="en-US" dirty="0" smtClean="0"/>
              <a:t>✅ </a:t>
            </a:r>
            <a:r>
              <a:rPr lang="ko-KR" altLang="en-US" dirty="0"/>
              <a:t>완전탐색</a:t>
            </a:r>
          </a:p>
          <a:p>
            <a:r>
              <a:rPr lang="ko-KR" altLang="en-US" dirty="0"/>
              <a:t>✅ 정렬</a:t>
            </a:r>
          </a:p>
          <a:p>
            <a:r>
              <a:rPr lang="ko-KR" altLang="en-US" dirty="0"/>
              <a:t>✅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r>
              <a:rPr lang="ko-KR" altLang="en-US" dirty="0" smtClean="0"/>
              <a:t>삼성 코딩 테스트 문제</a:t>
            </a:r>
            <a:endParaRPr lang="en-US" altLang="ko-KR" dirty="0" smtClean="0"/>
          </a:p>
          <a:p>
            <a:r>
              <a:rPr lang="ko-KR" altLang="en-US" dirty="0" err="1" smtClean="0"/>
              <a:t>프로그래머스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코딩테스트 연습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완전탐색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숫자야구</a:t>
            </a:r>
            <a:r>
              <a:rPr lang="en-US" altLang="ko-KR" dirty="0" smtClean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298224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r>
              <a:rPr lang="ko-KR" altLang="en-US" dirty="0" smtClean="0"/>
              <a:t>✅ </a:t>
            </a:r>
            <a:r>
              <a:rPr lang="ko-KR" altLang="en-US" dirty="0"/>
              <a:t>리스트</a:t>
            </a:r>
            <a:r>
              <a:rPr lang="en-US" altLang="ko-KR" dirty="0"/>
              <a:t>(List)</a:t>
            </a:r>
          </a:p>
          <a:p>
            <a:r>
              <a:rPr lang="en-US" altLang="ko-KR" dirty="0"/>
              <a:t>✅ </a:t>
            </a:r>
            <a:r>
              <a:rPr lang="ko-KR" altLang="en-US" dirty="0" err="1"/>
              <a:t>스택</a:t>
            </a:r>
            <a:r>
              <a:rPr lang="en-US" altLang="ko-KR" dirty="0"/>
              <a:t>(Stack)</a:t>
            </a:r>
          </a:p>
          <a:p>
            <a:r>
              <a:rPr lang="en-US" altLang="ko-KR" dirty="0"/>
              <a:t>✅ </a:t>
            </a:r>
            <a:r>
              <a:rPr lang="ko-KR" altLang="en-US" dirty="0"/>
              <a:t>큐</a:t>
            </a:r>
            <a:r>
              <a:rPr lang="en-US" altLang="ko-KR" dirty="0"/>
              <a:t>(Queue)</a:t>
            </a:r>
          </a:p>
          <a:p>
            <a:r>
              <a:rPr lang="en-US" altLang="ko-KR" dirty="0"/>
              <a:t>✅ </a:t>
            </a:r>
            <a:r>
              <a:rPr lang="ko-KR" altLang="en-US" dirty="0"/>
              <a:t>해시</a:t>
            </a:r>
            <a:r>
              <a:rPr lang="en-US" altLang="ko-KR" dirty="0"/>
              <a:t>(Hash)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8" y="45627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r>
              <a:rPr lang="ko-KR" altLang="en-US" dirty="0" smtClean="0"/>
              <a:t>✅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</a:p>
          <a:p>
            <a:r>
              <a:rPr lang="en-US" altLang="ko-KR" dirty="0"/>
              <a:t>✅ </a:t>
            </a:r>
            <a:r>
              <a:rPr lang="ko-KR" altLang="en-US" dirty="0"/>
              <a:t>깊이</a:t>
            </a:r>
            <a:r>
              <a:rPr lang="en-US" altLang="ko-KR" dirty="0"/>
              <a:t>/</a:t>
            </a:r>
            <a:r>
              <a:rPr lang="ko-KR" altLang="en-US" dirty="0"/>
              <a:t>너비 우선 탐색</a:t>
            </a:r>
            <a:r>
              <a:rPr lang="en-US" altLang="ko-KR" dirty="0"/>
              <a:t>(DFS/BFS)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5892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r>
              <a:rPr lang="ko-KR" altLang="en-US" dirty="0" smtClean="0"/>
              <a:t>✅ 책 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알고리즘 문제해결 전략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진행 하면서 정하기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08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5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167</Words>
  <Application>Microsoft Office PowerPoint</Application>
  <PresentationFormat>화면 슬라이드 쇼(4:3)</PresentationFormat>
  <Paragraphs>42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CS8512</cp:lastModifiedBy>
  <cp:revision>53</cp:revision>
  <dcterms:created xsi:type="dcterms:W3CDTF">2006-10-05T04:04:58Z</dcterms:created>
  <dcterms:modified xsi:type="dcterms:W3CDTF">2019-11-03T05:31:43Z</dcterms:modified>
</cp:coreProperties>
</file>