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6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4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4" userDrawn="1">
          <p15:clr>
            <a:srgbClr val="A4A3A4"/>
          </p15:clr>
        </p15:guide>
        <p15:guide id="1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aser" initials="e" lastIdx="1" clrIdx="0">
    <p:extLst>
      <p:ext uri="{19B8F6BF-5375-455C-9EA6-DF929625EA0E}">
        <p15:presenceInfo xmlns:p15="http://schemas.microsoft.com/office/powerpoint/2012/main" userId="era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0000"/>
  </p:normalViewPr>
  <p:slideViewPr>
    <p:cSldViewPr snapToObjects="1">
      <p:cViewPr varScale="1">
        <p:scale>
          <a:sx n="65" d="100"/>
          <a:sy n="65" d="100"/>
        </p:scale>
        <p:origin x="78" y="246"/>
      </p:cViewPr>
      <p:guideLst>
        <p:guide orient="horz" pos="215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</p:grpSp>
      <p:pic>
        <p:nvPicPr>
          <p:cNvPr id="18" name="Picture 25" descr="un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5" y="6381750"/>
            <a:ext cx="201718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5" descr="KGUlogo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4" y="177801"/>
            <a:ext cx="2063749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5527EBBF-1B2A-4172-A31E-75D9C246BB9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7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669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708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708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801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3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5527EBBF-1B2A-4172-A31E-75D9C246BB9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1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0761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942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9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5526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5400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latin typeface="+mn-lt"/>
                <a:ea typeface="굴림" pitchFamily="50" charset="-127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1"/>
            <a:ext cx="109728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6"/>
            <a:ext cx="10972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32" name="Picture 22" descr="uns short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6448425"/>
            <a:ext cx="124883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53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AD98A71-EE24-42B8-9E38-D09C6C320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텐서플로우</a:t>
            </a:r>
            <a:r>
              <a:rPr lang="ko-KR" altLang="en-US" dirty="0"/>
              <a:t> </a:t>
            </a:r>
            <a:r>
              <a:rPr lang="en-US" altLang="ko-KR" dirty="0"/>
              <a:t>lab 11</a:t>
            </a:r>
            <a:br>
              <a:rPr lang="en-US" altLang="ko-KR" dirty="0"/>
            </a:br>
            <a:r>
              <a:rPr lang="en-US" altLang="ko-KR" dirty="0"/>
              <a:t>CNN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94367-C26C-49C1-BE73-3A71FAFC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(sampling)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D760-6B66-47E3-9DD1-217D84E2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Resizing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ECBF88-3E17-4937-8BF9-9FF8A89C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886" y="2996940"/>
            <a:ext cx="2752725" cy="2886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9AA30D-7B4B-46B3-AB81-9122F2474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14" y="3068950"/>
            <a:ext cx="1656167" cy="23563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2C669E-FB8B-4444-B717-500F2A820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791" y="3856592"/>
            <a:ext cx="2190750" cy="781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9DE75A-A65C-4AD3-B089-DC2BFDE9F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1493" y="3933825"/>
            <a:ext cx="1076325" cy="100965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5DC9B2F-347C-4BF3-9E03-5C0B53D4A021}"/>
              </a:ext>
            </a:extLst>
          </p:cNvPr>
          <p:cNvSpPr/>
          <p:nvPr/>
        </p:nvSpPr>
        <p:spPr bwMode="auto">
          <a:xfrm>
            <a:off x="1849736" y="3933825"/>
            <a:ext cx="662132" cy="503315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D6DAA93-AFAD-463D-A5F3-090C7F9797E2}"/>
              </a:ext>
            </a:extLst>
          </p:cNvPr>
          <p:cNvSpPr/>
          <p:nvPr/>
        </p:nvSpPr>
        <p:spPr bwMode="auto">
          <a:xfrm>
            <a:off x="9311291" y="3995459"/>
            <a:ext cx="662132" cy="503315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3EBCB-299A-4BD2-A2FF-898F388D2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9925" y="3847238"/>
            <a:ext cx="8667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4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21CF5-F3E6-4261-A77E-670F5B1A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Activation(feature) map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6901BF-D7E5-45FB-81C1-773BF579F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1508115"/>
            <a:ext cx="68675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1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21CF5-F3E6-4261-A77E-670F5B1A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0F13D5-AA00-44B6-A039-816930AC4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7" y="1715955"/>
            <a:ext cx="50196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3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21CF5-F3E6-4261-A77E-670F5B1A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99FEB7-A7ED-41FE-B1A6-8AFEC2BD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90" y="1844780"/>
            <a:ext cx="96297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8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BEF4E05-A4AC-4353-BB99-E68C2F98B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210" y="1207528"/>
            <a:ext cx="10149010" cy="4819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08FB06-99ED-435C-9886-CB861AABEE64}"/>
              </a:ext>
            </a:extLst>
          </p:cNvPr>
          <p:cNvSpPr/>
          <p:nvPr/>
        </p:nvSpPr>
        <p:spPr bwMode="auto">
          <a:xfrm>
            <a:off x="8688360" y="1916790"/>
            <a:ext cx="2160300" cy="359183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AE586-8FFE-49AD-9331-F5000639E7E3}"/>
              </a:ext>
            </a:extLst>
          </p:cNvPr>
          <p:cNvSpPr txBox="1"/>
          <p:nvPr/>
        </p:nvSpPr>
        <p:spPr>
          <a:xfrm>
            <a:off x="8544340" y="529732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를 통해 </a:t>
            </a:r>
            <a:r>
              <a:rPr lang="en-US" altLang="ko-KR" dirty="0"/>
              <a:t>label</a:t>
            </a:r>
            <a:r>
              <a:rPr lang="ko-KR" altLang="en-US" dirty="0"/>
              <a:t>을 나눔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개의 카테고리에 대한 정수</a:t>
            </a:r>
          </a:p>
        </p:txBody>
      </p:sp>
    </p:spTree>
    <p:extLst>
      <p:ext uri="{BB962C8B-B14F-4D97-AF65-F5344CB8AC3E}">
        <p14:creationId xmlns:p14="http://schemas.microsoft.com/office/powerpoint/2010/main" val="900903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EFCD454-3A81-407B-BBEB-E09AB2ADA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10" y="1482189"/>
            <a:ext cx="7777080" cy="4880119"/>
          </a:xfrm>
          <a:prstGeom prst="rect">
            <a:avLst/>
          </a:prstGeom>
          <a:noFill/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2532435E-A1AE-4E96-896F-E4874B87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1027113"/>
          </a:xfrm>
        </p:spPr>
        <p:txBody>
          <a:bodyPr/>
          <a:lstStyle/>
          <a:p>
            <a:r>
              <a:rPr lang="en-US" altLang="ko-KR" dirty="0"/>
              <a:t>Filter </a:t>
            </a:r>
            <a:r>
              <a:rPr lang="ko-KR" altLang="en-US" dirty="0"/>
              <a:t>개수 </a:t>
            </a:r>
            <a:r>
              <a:rPr lang="en-US" altLang="ko-KR" dirty="0"/>
              <a:t>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095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E805A5A-422D-4AC6-A5DE-DFE4BB0D8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10" y="1328838"/>
            <a:ext cx="7417030" cy="535763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631F6E6-0F8F-4F4B-B8B8-EE2CBF76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1027113"/>
          </a:xfrm>
        </p:spPr>
        <p:txBody>
          <a:bodyPr/>
          <a:lstStyle/>
          <a:p>
            <a:r>
              <a:rPr lang="en-US" altLang="ko-KR" dirty="0"/>
              <a:t>Filter</a:t>
            </a:r>
            <a:r>
              <a:rPr lang="ko-KR" altLang="en-US" dirty="0"/>
              <a:t> 개수 </a:t>
            </a:r>
            <a:r>
              <a:rPr lang="en-US" altLang="ko-KR" dirty="0"/>
              <a:t>: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176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776606-863A-4D2B-A307-7476FEC88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4" y="2204830"/>
            <a:ext cx="5543550" cy="31706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4DA9808-709C-440B-981B-09260BA43E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816100" y="1851202"/>
            <a:ext cx="5257800" cy="352425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8ED0E37-5C31-477D-9A88-B177D5C7EA58}"/>
              </a:ext>
            </a:extLst>
          </p:cNvPr>
          <p:cNvSpPr/>
          <p:nvPr/>
        </p:nvSpPr>
        <p:spPr bwMode="auto">
          <a:xfrm>
            <a:off x="5633444" y="3429000"/>
            <a:ext cx="1182656" cy="93613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A1A1F4D-B0D2-4ABC-85BE-F97C8C9F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1027113"/>
          </a:xfrm>
        </p:spPr>
        <p:txBody>
          <a:bodyPr/>
          <a:lstStyle/>
          <a:p>
            <a:r>
              <a:rPr lang="en-US" altLang="ko-KR" dirty="0"/>
              <a:t>4D</a:t>
            </a:r>
            <a:r>
              <a:rPr lang="ko-KR" altLang="en-US" dirty="0"/>
              <a:t> </a:t>
            </a:r>
            <a:r>
              <a:rPr lang="en-US" altLang="ko-KR" dirty="0"/>
              <a:t>tensor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263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72168-E342-4FD7-AA78-ACE024A1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D7389A0-88E7-4B7B-B667-2ADC80A8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1904"/>
            <a:ext cx="9794466" cy="77168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D7EE507-5E77-4AEB-982C-14D745972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68050"/>
            <a:ext cx="10289767" cy="4009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89A409E-7239-4B29-8A7F-90359DC91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43" y="3230415"/>
            <a:ext cx="7703712" cy="74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79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A54F2-3805-47A9-8F2F-250B470A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EB1AB2-9B90-4767-8EA8-34E6BA98C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7944"/>
            <a:ext cx="3433370" cy="4608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D6E38D-4D72-47E1-9AC4-F06509A74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37" y="2702219"/>
            <a:ext cx="10130850" cy="20261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DA77A6-8CC7-4535-8C07-33CAF6F40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860" y="457201"/>
            <a:ext cx="2505075" cy="24098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17B0AB-7E68-413C-9482-4FA291044BDD}"/>
              </a:ext>
            </a:extLst>
          </p:cNvPr>
          <p:cNvSpPr txBox="1"/>
          <p:nvPr/>
        </p:nvSpPr>
        <p:spPr>
          <a:xfrm>
            <a:off x="944752" y="2165609"/>
            <a:ext cx="37753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batch_size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height, width, channel]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392FFC-DAF7-4FF8-AA7F-76830BB3711B}"/>
              </a:ext>
            </a:extLst>
          </p:cNvPr>
          <p:cNvSpPr txBox="1"/>
          <p:nvPr/>
        </p:nvSpPr>
        <p:spPr>
          <a:xfrm>
            <a:off x="5345027" y="4067808"/>
            <a:ext cx="45448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batch_size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height, width,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output_channel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]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00373D-9FB8-4049-89AA-C15AF35C1EDC}"/>
              </a:ext>
            </a:extLst>
          </p:cNvPr>
          <p:cNvSpPr txBox="1"/>
          <p:nvPr/>
        </p:nvSpPr>
        <p:spPr>
          <a:xfrm>
            <a:off x="5087860" y="4895667"/>
            <a:ext cx="36728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[(28(N) – 3(F) ) / 2(stride) +1 = 14]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103F459-6869-40CE-99D1-AD94C093E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801" y="5488324"/>
            <a:ext cx="2038917" cy="44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1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C9210-1A0F-4950-B857-9B0273AF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Fully Connected Layer vs Convolution Layer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3BE6C-A489-4882-A8E0-95055123E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Fully connected =&gt; </a:t>
            </a:r>
            <a:r>
              <a:rPr lang="ko-KR" altLang="en-US" dirty="0"/>
              <a:t>이전 노드의 모든 요소와 연결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56E773-A779-4B2E-86AC-5291FC709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73" y="2541133"/>
            <a:ext cx="2163527" cy="33554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C8D57C-B47A-48E1-A88A-CBB8144AF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313" y="2185987"/>
            <a:ext cx="2163527" cy="37396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4BD2AA-7333-492C-A802-67E3D579C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400" y="2260052"/>
            <a:ext cx="2313608" cy="373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90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52AD8-5707-4DB0-8331-3D797AE7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11CF00-098F-4D98-8954-24E2E6CD7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30" y="1844780"/>
            <a:ext cx="11256108" cy="3273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0FF24B-C1F6-4517-8777-09BFDB5F0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52" y="3022124"/>
            <a:ext cx="11291959" cy="11458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6E9C1B-57D1-4A78-9824-9D0CBE874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63" y="4266453"/>
            <a:ext cx="6012480" cy="15031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C0C213-C24F-43CF-A47A-6D1714B99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3675" y="2663764"/>
            <a:ext cx="2142659" cy="510157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8B1EA76-A1FF-4B7D-BB36-BD7D22D702A5}"/>
              </a:ext>
            </a:extLst>
          </p:cNvPr>
          <p:cNvSpPr/>
          <p:nvPr/>
        </p:nvSpPr>
        <p:spPr bwMode="auto">
          <a:xfrm>
            <a:off x="8400320" y="2663764"/>
            <a:ext cx="936130" cy="510157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619501-2A05-49E4-A0D6-30C2257DB8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346" y="2663764"/>
            <a:ext cx="2038917" cy="44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60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52AD8-5707-4DB0-8331-3D797AE7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1D0936F-B094-41AC-923A-78C613CC2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393" y="1494313"/>
            <a:ext cx="10892809" cy="366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97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52AD8-5707-4DB0-8331-3D797AE7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9331C1C-AF8E-4632-B732-4CF4CF1DD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180" y="1556532"/>
            <a:ext cx="11359639" cy="37449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1CD57D-3DCF-409E-B6B3-AA8E473AF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35" y="5382584"/>
            <a:ext cx="2849924" cy="63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57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52AD8-5707-4DB0-8331-3D797AE7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3E72D2E-0838-4572-A81B-B58939316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221" y="1455971"/>
            <a:ext cx="9433310" cy="16878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FC3DB6-0B33-45F8-8956-D6052E300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21" y="3143840"/>
            <a:ext cx="6840949" cy="14078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972CA1-13DD-487B-A2B6-466828044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21" y="4573354"/>
            <a:ext cx="10297803" cy="163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67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52AD8-5707-4DB0-8331-3D797AE7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2F43DB1-780E-4A6A-B012-EB4EAF0A8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709" y="1292871"/>
            <a:ext cx="9273821" cy="4849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B6A9B7-0F65-4A91-B531-2B30E14C8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30871"/>
            <a:ext cx="4550270" cy="3250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08121A-E23A-47C7-A3B6-9747A14F7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018" y="2492869"/>
            <a:ext cx="5883366" cy="390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26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52AD8-5707-4DB0-8331-3D797AE7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9E10D5-13B5-4E67-A513-56CC8A710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340710"/>
            <a:ext cx="9583631" cy="280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42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52AD8-5707-4DB0-8331-3D797AE7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0AF73C9-5C31-4AED-9AF2-7B9ECB11E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350" y="1916790"/>
            <a:ext cx="7842173" cy="367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4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52AD8-5707-4DB0-8331-3D797AE7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70309-D464-47C2-BA34-4EE257714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21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52AD8-5707-4DB0-8331-3D797AE7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70309-D464-47C2-BA34-4EE257714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253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52AD8-5707-4DB0-8331-3D797AE7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70309-D464-47C2-BA34-4EE257714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22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B62D1-AD00-487C-A676-E0139B0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698BFA-0C8E-4E48-B34F-CD3A49F83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30" y="1428134"/>
            <a:ext cx="18954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2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B62D1-AD00-487C-A676-E0139B0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C1B12F-FC40-4429-8DFD-3D30C8EA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750" y="1484314"/>
            <a:ext cx="1485900" cy="1400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E89835-F9B8-4265-9A2D-AF7DAF19315D}"/>
              </a:ext>
            </a:extLst>
          </p:cNvPr>
          <p:cNvSpPr txBox="1"/>
          <p:nvPr/>
        </p:nvSpPr>
        <p:spPr>
          <a:xfrm>
            <a:off x="6420293" y="1772770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 점을 </a:t>
            </a:r>
            <a:r>
              <a:rPr lang="ko-KR" altLang="en-US" dirty="0" err="1"/>
              <a:t>뽑아냄</a:t>
            </a:r>
            <a:r>
              <a:rPr lang="ko-KR" altLang="en-US" dirty="0"/>
              <a:t> </a:t>
            </a:r>
            <a:r>
              <a:rPr lang="en-US" altLang="ko-KR" dirty="0" err="1"/>
              <a:t>Wx+b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B5929-A966-40A5-B3E5-0511A12058E0}"/>
              </a:ext>
            </a:extLst>
          </p:cNvPr>
          <p:cNvSpPr txBox="1"/>
          <p:nvPr/>
        </p:nvSpPr>
        <p:spPr>
          <a:xfrm>
            <a:off x="6420293" y="2184401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5*5*3 = 75 </a:t>
            </a:r>
            <a:r>
              <a:rPr lang="ko-KR" altLang="en-US" dirty="0"/>
              <a:t>개의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filter</a:t>
            </a:r>
            <a:r>
              <a:rPr lang="ko-KR" altLang="en-US" dirty="0"/>
              <a:t>의 </a:t>
            </a:r>
            <a:r>
              <a:rPr lang="en-US" altLang="ko-KR" dirty="0"/>
              <a:t>w</a:t>
            </a:r>
            <a:r>
              <a:rPr lang="ko-KR" altLang="en-US" dirty="0"/>
              <a:t>를 곱함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CF2DDA-5B36-417C-AE44-791FDD5C9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6940"/>
            <a:ext cx="40290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1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B62D1-AD00-487C-A676-E0139B0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C1B12F-FC40-4429-8DFD-3D30C8EA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750" y="1484314"/>
            <a:ext cx="1485900" cy="1400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E89835-F9B8-4265-9A2D-AF7DAF19315D}"/>
              </a:ext>
            </a:extLst>
          </p:cNvPr>
          <p:cNvSpPr txBox="1"/>
          <p:nvPr/>
        </p:nvSpPr>
        <p:spPr>
          <a:xfrm>
            <a:off x="6420293" y="1772770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 점을 </a:t>
            </a:r>
            <a:r>
              <a:rPr lang="ko-KR" altLang="en-US" dirty="0" err="1"/>
              <a:t>뽑아냄</a:t>
            </a:r>
            <a:r>
              <a:rPr lang="ko-KR" altLang="en-US" dirty="0"/>
              <a:t> </a:t>
            </a:r>
            <a:r>
              <a:rPr lang="en-US" altLang="ko-KR" dirty="0" err="1"/>
              <a:t>Wx+b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B5929-A966-40A5-B3E5-0511A12058E0}"/>
              </a:ext>
            </a:extLst>
          </p:cNvPr>
          <p:cNvSpPr txBox="1"/>
          <p:nvPr/>
        </p:nvSpPr>
        <p:spPr>
          <a:xfrm>
            <a:off x="6420293" y="2184401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5*5*3 = 75 </a:t>
            </a:r>
            <a:r>
              <a:rPr lang="ko-KR" altLang="en-US" dirty="0"/>
              <a:t>개의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filter</a:t>
            </a:r>
            <a:r>
              <a:rPr lang="ko-KR" altLang="en-US" dirty="0"/>
              <a:t>의 </a:t>
            </a:r>
            <a:r>
              <a:rPr lang="en-US" altLang="ko-KR" dirty="0"/>
              <a:t>w</a:t>
            </a:r>
            <a:r>
              <a:rPr lang="ko-KR" altLang="en-US" dirty="0"/>
              <a:t>를 곱함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290AC3-DAAB-43EA-AC4E-C3E2AAEFD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" y="1600593"/>
            <a:ext cx="41910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8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B62D1-AD00-487C-A676-E0139B0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C1B12F-FC40-4429-8DFD-3D30C8EA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750" y="1484314"/>
            <a:ext cx="1485900" cy="1400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E89835-F9B8-4265-9A2D-AF7DAF19315D}"/>
              </a:ext>
            </a:extLst>
          </p:cNvPr>
          <p:cNvSpPr txBox="1"/>
          <p:nvPr/>
        </p:nvSpPr>
        <p:spPr>
          <a:xfrm>
            <a:off x="6420293" y="1772770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 점을 </a:t>
            </a:r>
            <a:r>
              <a:rPr lang="ko-KR" altLang="en-US" dirty="0" err="1"/>
              <a:t>뽑아냄</a:t>
            </a:r>
            <a:r>
              <a:rPr lang="ko-KR" altLang="en-US" dirty="0"/>
              <a:t> </a:t>
            </a:r>
            <a:r>
              <a:rPr lang="en-US" altLang="ko-KR" dirty="0" err="1"/>
              <a:t>Wx+b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B5929-A966-40A5-B3E5-0511A12058E0}"/>
              </a:ext>
            </a:extLst>
          </p:cNvPr>
          <p:cNvSpPr txBox="1"/>
          <p:nvPr/>
        </p:nvSpPr>
        <p:spPr>
          <a:xfrm>
            <a:off x="6420293" y="2184401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5*5*3 = 75 </a:t>
            </a:r>
            <a:r>
              <a:rPr lang="ko-KR" altLang="en-US" dirty="0"/>
              <a:t>개의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filter</a:t>
            </a:r>
            <a:r>
              <a:rPr lang="ko-KR" altLang="en-US" dirty="0"/>
              <a:t>의 </a:t>
            </a:r>
            <a:r>
              <a:rPr lang="en-US" altLang="ko-KR" dirty="0"/>
              <a:t>w</a:t>
            </a:r>
            <a:r>
              <a:rPr lang="ko-KR" altLang="en-US" dirty="0"/>
              <a:t>를 곱함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13ABC6-E304-443F-A090-33A921D32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3702"/>
            <a:ext cx="4596750" cy="449580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1ABAB1D-C4D0-4F1E-B8D7-4184E7F4B74F}"/>
              </a:ext>
            </a:extLst>
          </p:cNvPr>
          <p:cNvSpPr/>
          <p:nvPr/>
        </p:nvSpPr>
        <p:spPr bwMode="auto">
          <a:xfrm rot="18784017">
            <a:off x="157789" y="1530463"/>
            <a:ext cx="1364678" cy="430354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40242-B87E-4A31-8BA5-C72CF23FFA25}"/>
              </a:ext>
            </a:extLst>
          </p:cNvPr>
          <p:cNvSpPr txBox="1"/>
          <p:nvPr/>
        </p:nvSpPr>
        <p:spPr>
          <a:xfrm>
            <a:off x="4799820" y="36041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Stride   </a:t>
            </a:r>
            <a:r>
              <a:rPr lang="ko-KR" altLang="en-US" dirty="0"/>
              <a:t>이동하는 양</a:t>
            </a:r>
          </a:p>
        </p:txBody>
      </p:sp>
    </p:spTree>
    <p:extLst>
      <p:ext uri="{BB962C8B-B14F-4D97-AF65-F5344CB8AC3E}">
        <p14:creationId xmlns:p14="http://schemas.microsoft.com/office/powerpoint/2010/main" val="319721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B62D1-AD00-487C-A676-E0139B0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C1B12F-FC40-4429-8DFD-3D30C8EA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750" y="1484314"/>
            <a:ext cx="1485900" cy="1400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E89835-F9B8-4265-9A2D-AF7DAF19315D}"/>
              </a:ext>
            </a:extLst>
          </p:cNvPr>
          <p:cNvSpPr txBox="1"/>
          <p:nvPr/>
        </p:nvSpPr>
        <p:spPr>
          <a:xfrm>
            <a:off x="6420293" y="1772770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 점을 </a:t>
            </a:r>
            <a:r>
              <a:rPr lang="ko-KR" altLang="en-US" dirty="0" err="1"/>
              <a:t>뽑아냄</a:t>
            </a:r>
            <a:r>
              <a:rPr lang="ko-KR" altLang="en-US" dirty="0"/>
              <a:t> </a:t>
            </a:r>
            <a:r>
              <a:rPr lang="en-US" altLang="ko-KR" dirty="0" err="1"/>
              <a:t>Wx+b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B5929-A966-40A5-B3E5-0511A12058E0}"/>
              </a:ext>
            </a:extLst>
          </p:cNvPr>
          <p:cNvSpPr txBox="1"/>
          <p:nvPr/>
        </p:nvSpPr>
        <p:spPr>
          <a:xfrm>
            <a:off x="6420293" y="2184401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5*5*3 = 75 </a:t>
            </a:r>
            <a:r>
              <a:rPr lang="ko-KR" altLang="en-US" dirty="0"/>
              <a:t>개의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filter</a:t>
            </a:r>
            <a:r>
              <a:rPr lang="ko-KR" altLang="en-US" dirty="0"/>
              <a:t>의 </a:t>
            </a:r>
            <a:r>
              <a:rPr lang="en-US" altLang="ko-KR" dirty="0"/>
              <a:t>w</a:t>
            </a:r>
            <a:r>
              <a:rPr lang="ko-KR" altLang="en-US" dirty="0"/>
              <a:t>를 곱함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13ABC6-E304-443F-A090-33A921D32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3702"/>
            <a:ext cx="4596750" cy="449580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1ABAB1D-C4D0-4F1E-B8D7-4184E7F4B74F}"/>
              </a:ext>
            </a:extLst>
          </p:cNvPr>
          <p:cNvSpPr/>
          <p:nvPr/>
        </p:nvSpPr>
        <p:spPr bwMode="auto">
          <a:xfrm rot="18784017">
            <a:off x="157789" y="1530463"/>
            <a:ext cx="1364678" cy="430354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40242-B87E-4A31-8BA5-C72CF23FFA25}"/>
              </a:ext>
            </a:extLst>
          </p:cNvPr>
          <p:cNvSpPr txBox="1"/>
          <p:nvPr/>
        </p:nvSpPr>
        <p:spPr>
          <a:xfrm>
            <a:off x="4799820" y="36041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Stride   </a:t>
            </a:r>
            <a:r>
              <a:rPr lang="ko-KR" altLang="en-US" dirty="0"/>
              <a:t>이동하는 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E9AA-EF99-458D-A0D4-73F9A29DFE35}"/>
              </a:ext>
            </a:extLst>
          </p:cNvPr>
          <p:cNvSpPr txBox="1"/>
          <p:nvPr/>
        </p:nvSpPr>
        <p:spPr>
          <a:xfrm>
            <a:off x="4799820" y="4797190"/>
            <a:ext cx="35060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</a:t>
            </a:r>
            <a:r>
              <a:rPr lang="ko-KR" altLang="en-US" dirty="0"/>
              <a:t>의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:  (N-F)/stride + 1</a:t>
            </a:r>
          </a:p>
          <a:p>
            <a:endParaRPr lang="en-US" altLang="ko-KR" dirty="0"/>
          </a:p>
          <a:p>
            <a:r>
              <a:rPr lang="en-US" altLang="ko-KR" dirty="0"/>
              <a:t>Ex) (32 – 5) / 1 + 1 = 28</a:t>
            </a:r>
          </a:p>
          <a:p>
            <a:endParaRPr lang="en-US" altLang="ko-KR" dirty="0"/>
          </a:p>
          <a:p>
            <a:r>
              <a:rPr lang="en-US" altLang="ko-KR" dirty="0"/>
              <a:t>Output : 28 * 28 * 1  feature 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96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B62D1-AD00-487C-A676-E0139B0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C1B12F-FC40-4429-8DFD-3D30C8EA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750" y="1484314"/>
            <a:ext cx="1485900" cy="1400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E89835-F9B8-4265-9A2D-AF7DAF19315D}"/>
              </a:ext>
            </a:extLst>
          </p:cNvPr>
          <p:cNvSpPr txBox="1"/>
          <p:nvPr/>
        </p:nvSpPr>
        <p:spPr>
          <a:xfrm>
            <a:off x="6420293" y="1772770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 점을 </a:t>
            </a:r>
            <a:r>
              <a:rPr lang="ko-KR" altLang="en-US" dirty="0" err="1"/>
              <a:t>뽑아냄</a:t>
            </a:r>
            <a:r>
              <a:rPr lang="ko-KR" altLang="en-US" dirty="0"/>
              <a:t> </a:t>
            </a:r>
            <a:r>
              <a:rPr lang="en-US" altLang="ko-KR" dirty="0" err="1"/>
              <a:t>Wx+b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B5929-A966-40A5-B3E5-0511A12058E0}"/>
              </a:ext>
            </a:extLst>
          </p:cNvPr>
          <p:cNvSpPr txBox="1"/>
          <p:nvPr/>
        </p:nvSpPr>
        <p:spPr>
          <a:xfrm>
            <a:off x="6420293" y="2184401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5*5*3 = 75 </a:t>
            </a:r>
            <a:r>
              <a:rPr lang="ko-KR" altLang="en-US" dirty="0"/>
              <a:t>개의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filter</a:t>
            </a:r>
            <a:r>
              <a:rPr lang="ko-KR" altLang="en-US" dirty="0"/>
              <a:t>의 </a:t>
            </a:r>
            <a:r>
              <a:rPr lang="en-US" altLang="ko-KR" dirty="0"/>
              <a:t>w</a:t>
            </a:r>
            <a:r>
              <a:rPr lang="ko-KR" altLang="en-US" dirty="0"/>
              <a:t>를 곱함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13ABC6-E304-443F-A090-33A921D32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3702"/>
            <a:ext cx="4596750" cy="449580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1ABAB1D-C4D0-4F1E-B8D7-4184E7F4B74F}"/>
              </a:ext>
            </a:extLst>
          </p:cNvPr>
          <p:cNvSpPr/>
          <p:nvPr/>
        </p:nvSpPr>
        <p:spPr bwMode="auto">
          <a:xfrm rot="18784017">
            <a:off x="157789" y="1530463"/>
            <a:ext cx="1364678" cy="430354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40242-B87E-4A31-8BA5-C72CF23FFA25}"/>
              </a:ext>
            </a:extLst>
          </p:cNvPr>
          <p:cNvSpPr txBox="1"/>
          <p:nvPr/>
        </p:nvSpPr>
        <p:spPr>
          <a:xfrm>
            <a:off x="4799820" y="36041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Stride   </a:t>
            </a:r>
            <a:r>
              <a:rPr lang="ko-KR" altLang="en-US" dirty="0"/>
              <a:t>이동하는 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E9AA-EF99-458D-A0D4-73F9A29DFE35}"/>
              </a:ext>
            </a:extLst>
          </p:cNvPr>
          <p:cNvSpPr txBox="1"/>
          <p:nvPr/>
        </p:nvSpPr>
        <p:spPr>
          <a:xfrm>
            <a:off x="4799820" y="4797190"/>
            <a:ext cx="35060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</a:t>
            </a:r>
            <a:r>
              <a:rPr lang="ko-KR" altLang="en-US" dirty="0"/>
              <a:t>의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:  (N-F)/stride + 1</a:t>
            </a:r>
          </a:p>
          <a:p>
            <a:endParaRPr lang="en-US" altLang="ko-KR" dirty="0"/>
          </a:p>
          <a:p>
            <a:r>
              <a:rPr lang="en-US" altLang="ko-KR" dirty="0"/>
              <a:t>Ex) (32 – 5) / 1 + 1 = 28</a:t>
            </a:r>
          </a:p>
          <a:p>
            <a:endParaRPr lang="en-US" altLang="ko-KR" dirty="0"/>
          </a:p>
          <a:p>
            <a:r>
              <a:rPr lang="en-US" altLang="ko-KR" dirty="0"/>
              <a:t>Output : 28 * 28 * 1  feature map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2056F3-3F06-4CFB-BC77-D0DB2C59DAF2}"/>
              </a:ext>
            </a:extLst>
          </p:cNvPr>
          <p:cNvSpPr/>
          <p:nvPr/>
        </p:nvSpPr>
        <p:spPr bwMode="auto">
          <a:xfrm>
            <a:off x="4799820" y="4725180"/>
            <a:ext cx="3506088" cy="16756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DBB95-7CEA-4842-A0D3-C4B4685361C0}"/>
              </a:ext>
            </a:extLst>
          </p:cNvPr>
          <p:cNvSpPr txBox="1"/>
          <p:nvPr/>
        </p:nvSpPr>
        <p:spPr>
          <a:xfrm>
            <a:off x="6452297" y="4259707"/>
            <a:ext cx="4968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Output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size</a:t>
            </a:r>
            <a:r>
              <a:rPr lang="ko-KR" altLang="en-US" dirty="0">
                <a:solidFill>
                  <a:srgbClr val="FF0000"/>
                </a:solidFill>
              </a:rPr>
              <a:t> 가 작아질 수록 이미지 크기 </a:t>
            </a:r>
            <a:r>
              <a:rPr lang="ko-KR" altLang="en-US" dirty="0" err="1">
                <a:solidFill>
                  <a:srgbClr val="FF0000"/>
                </a:solidFill>
              </a:rPr>
              <a:t>작아짐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			=&gt; padding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7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94367-C26C-49C1-BE73-3A71FAFC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padding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D760-6B66-47E3-9DD1-217D84E2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모서리를 </a:t>
            </a:r>
            <a:r>
              <a:rPr lang="en-US" altLang="ko-KR" dirty="0"/>
              <a:t>0 </a:t>
            </a:r>
            <a:r>
              <a:rPr lang="ko-KR" altLang="en-US" dirty="0"/>
              <a:t>으로 채워서 </a:t>
            </a:r>
            <a:r>
              <a:rPr lang="en-US" altLang="ko-KR" dirty="0"/>
              <a:t>input </a:t>
            </a:r>
            <a:r>
              <a:rPr lang="ko-KR" altLang="en-US" dirty="0"/>
              <a:t>이미지와 </a:t>
            </a:r>
            <a:r>
              <a:rPr lang="en-US" altLang="ko-KR" dirty="0"/>
              <a:t>output </a:t>
            </a:r>
            <a:r>
              <a:rPr lang="ko-KR" altLang="en-US" dirty="0"/>
              <a:t>이미지 사이즈를 같게 </a:t>
            </a:r>
            <a:r>
              <a:rPr lang="ko-KR" altLang="en-US" dirty="0" err="1"/>
              <a:t>만들어줌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8A423A-0C44-4DD4-8D02-7D85E1C46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580" y="2658438"/>
            <a:ext cx="2864216" cy="3651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F22D41-691E-43AB-85FE-25509C099FA8}"/>
              </a:ext>
            </a:extLst>
          </p:cNvPr>
          <p:cNvSpPr txBox="1"/>
          <p:nvPr/>
        </p:nvSpPr>
        <p:spPr>
          <a:xfrm>
            <a:off x="6507515" y="3732235"/>
            <a:ext cx="18902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</a:p>
          <a:p>
            <a:r>
              <a:rPr lang="en-US" altLang="ko-KR" dirty="0"/>
              <a:t>Filter : 3 * 3</a:t>
            </a:r>
          </a:p>
          <a:p>
            <a:endParaRPr lang="en-US" altLang="ko-KR" dirty="0"/>
          </a:p>
          <a:p>
            <a:r>
              <a:rPr lang="en-US" altLang="ko-KR" dirty="0"/>
              <a:t>Padding : 1 pixel</a:t>
            </a:r>
          </a:p>
          <a:p>
            <a:endParaRPr lang="en-US" altLang="ko-KR" dirty="0"/>
          </a:p>
          <a:p>
            <a:r>
              <a:rPr lang="en-US" altLang="ko-KR" dirty="0"/>
              <a:t>Output : 7 *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028579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테마1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사용자 지정 1">
      <a:majorFont>
        <a:latin typeface="Franklin Gothic Medium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연구실테마1" id="{9ECB9E5E-DA0F-4445-99F5-F8C3C85A8224}" vid="{416D8A49-A7FF-4923-871D-ECAE04075246}"/>
    </a:ext>
  </a:extLst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318</Words>
  <Application>Microsoft Office PowerPoint</Application>
  <PresentationFormat>와이드스크린</PresentationFormat>
  <Paragraphs>67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함초롬돋움</vt:lpstr>
      <vt:lpstr>Arial</vt:lpstr>
      <vt:lpstr>Franklin Gothic Medium</vt:lpstr>
      <vt:lpstr>Tahoma</vt:lpstr>
      <vt:lpstr>Times New Roman</vt:lpstr>
      <vt:lpstr>Wingdings</vt:lpstr>
      <vt:lpstr>연구실테마1</vt:lpstr>
      <vt:lpstr>텐서플로우 lab 11 CNN</vt:lpstr>
      <vt:lpstr>Fully Connected Layer vs Convolution Layer</vt:lpstr>
      <vt:lpstr>Convolution Layer</vt:lpstr>
      <vt:lpstr>Convolution Layer</vt:lpstr>
      <vt:lpstr>Convolution Layer</vt:lpstr>
      <vt:lpstr>Convolution Layer</vt:lpstr>
      <vt:lpstr>Convolution Layer</vt:lpstr>
      <vt:lpstr>Convolution Layer</vt:lpstr>
      <vt:lpstr>padding</vt:lpstr>
      <vt:lpstr>Pooling (sampling)</vt:lpstr>
      <vt:lpstr>Activation(feature) map</vt:lpstr>
      <vt:lpstr>Convolution layer</vt:lpstr>
      <vt:lpstr>Convolution layer</vt:lpstr>
      <vt:lpstr>PowerPoint 프레젠테이션</vt:lpstr>
      <vt:lpstr>Filter 개수 : 1</vt:lpstr>
      <vt:lpstr>Filter 개수 : 2</vt:lpstr>
      <vt:lpstr>4D tensor</vt:lpstr>
      <vt:lpstr>코드</vt:lpstr>
      <vt:lpstr>코드</vt:lpstr>
      <vt:lpstr>코드</vt:lpstr>
      <vt:lpstr>코드</vt:lpstr>
      <vt:lpstr>코드</vt:lpstr>
      <vt:lpstr>코드</vt:lpstr>
      <vt:lpstr>코드</vt:lpstr>
      <vt:lpstr>코드</vt:lpstr>
      <vt:lpstr>결과</vt:lpstr>
      <vt:lpstr>코드</vt:lpstr>
      <vt:lpstr>코드</vt:lpstr>
      <vt:lpstr>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텐서플로우 lab 11 CNN</dc:title>
  <dc:creator>uns</dc:creator>
  <cp:lastModifiedBy>uns</cp:lastModifiedBy>
  <cp:revision>17</cp:revision>
  <dcterms:created xsi:type="dcterms:W3CDTF">2020-01-30T02:17:45Z</dcterms:created>
  <dcterms:modified xsi:type="dcterms:W3CDTF">2020-01-30T02:58:29Z</dcterms:modified>
</cp:coreProperties>
</file>