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65" d="100"/>
          <a:sy n="65" d="100"/>
        </p:scale>
        <p:origin x="78" y="24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C857-C710-4126-BF4D-3EBC8C4CD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Application &amp; Tips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CEC2F-ACA7-4332-8122-2B38E14D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23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8E358-5F72-42D2-8D5B-3AE01F72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883A1-FF58-41B8-B4B5-626B947D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rank : </a:t>
            </a:r>
            <a:r>
              <a:rPr lang="ko-KR" altLang="en-US" dirty="0"/>
              <a:t>배열의 차원을 나타냄</a:t>
            </a:r>
          </a:p>
          <a:p>
            <a:r>
              <a:rPr lang="en-US" altLang="ko-KR" dirty="0"/>
              <a:t>- shape : </a:t>
            </a:r>
            <a:r>
              <a:rPr lang="ko-KR" altLang="en-US" dirty="0"/>
              <a:t>배열의 모양을 나타냄</a:t>
            </a:r>
          </a:p>
          <a:p>
            <a:r>
              <a:rPr lang="en-US" altLang="ko-KR" dirty="0"/>
              <a:t>- axis : </a:t>
            </a:r>
            <a:r>
              <a:rPr lang="ko-KR" altLang="en-US" dirty="0"/>
              <a:t>배열의 축을 나타냄 </a:t>
            </a:r>
            <a:r>
              <a:rPr lang="en-US" altLang="ko-KR" dirty="0"/>
              <a:t>(rank</a:t>
            </a:r>
            <a:r>
              <a:rPr lang="ko-KR" altLang="en-US" dirty="0"/>
              <a:t>의 개수만큼 축을 가지고 있으며</a:t>
            </a:r>
            <a:r>
              <a:rPr lang="en-US" altLang="ko-KR" dirty="0"/>
              <a:t>, 0</a:t>
            </a:r>
            <a:r>
              <a:rPr lang="ko-KR" altLang="en-US" dirty="0"/>
              <a:t>부터 시작해서 가장 큰 축은 가장 안쪽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26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336FB-A80E-4FDE-81E2-6FD5C43D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B00CF-D793-43D2-9001-40DB6794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보통의 </a:t>
            </a:r>
            <a:r>
              <a:rPr lang="en-US" altLang="ko-KR" dirty="0"/>
              <a:t>learning rate = 0.1</a:t>
            </a:r>
          </a:p>
          <a:p>
            <a:r>
              <a:rPr lang="ko-KR" altLang="en-US" dirty="0"/>
              <a:t>학습 중에도 </a:t>
            </a:r>
            <a:r>
              <a:rPr lang="en-US" altLang="ko-KR" dirty="0"/>
              <a:t>learning rate</a:t>
            </a:r>
            <a:r>
              <a:rPr lang="ko-KR" altLang="en-US" dirty="0"/>
              <a:t>을 조절하는 것이 중요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Annealing the </a:t>
            </a:r>
            <a:r>
              <a:rPr lang="en-US" altLang="ko-KR" dirty="0" err="1">
                <a:sym typeface="Wingdings" panose="05000000000000000000" pitchFamily="2" charset="2"/>
              </a:rPr>
              <a:t>learnin</a:t>
            </a:r>
            <a:r>
              <a:rPr lang="en-US" altLang="ko-KR" dirty="0">
                <a:sym typeface="Wingdings" panose="05000000000000000000" pitchFamily="2" charset="2"/>
              </a:rPr>
              <a:t> rate</a:t>
            </a:r>
          </a:p>
          <a:p>
            <a:r>
              <a:rPr lang="ko-KR" altLang="en-US" dirty="0"/>
              <a:t>기법</a:t>
            </a:r>
            <a:endParaRPr lang="en-US" altLang="ko-KR" dirty="0"/>
          </a:p>
          <a:p>
            <a:pPr marL="514350" indent="-514350">
              <a:buAutoNum type="arabicParenBoth"/>
            </a:pPr>
            <a:r>
              <a:rPr lang="en-US" altLang="ko-KR" dirty="0"/>
              <a:t>Step decay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Exponential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1/t decay </a:t>
            </a:r>
          </a:p>
          <a:p>
            <a:pPr marL="514350" indent="-514350">
              <a:buAutoNum type="arabicParenBoth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3856EE-A379-4F21-9376-EA62B64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40" y="3212970"/>
            <a:ext cx="7633060" cy="18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99A5-3A42-4157-AD08-A90409AD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preprocessing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9B5AB-3462-4C8B-89E0-D0DD49BE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r>
              <a:rPr lang="en-US" altLang="ko-KR" dirty="0"/>
              <a:t>Feature </a:t>
            </a:r>
            <a:r>
              <a:rPr lang="en-US" altLang="ko-KR" dirty="0" err="1"/>
              <a:t>scailing</a:t>
            </a:r>
            <a:r>
              <a:rPr lang="en-US" altLang="ko-KR" dirty="0"/>
              <a:t> </a:t>
            </a:r>
            <a:r>
              <a:rPr lang="ko-KR" altLang="en-US" dirty="0"/>
              <a:t>을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Standardization </a:t>
            </a:r>
          </a:p>
          <a:p>
            <a:r>
              <a:rPr lang="en-US" altLang="ko-KR" dirty="0"/>
              <a:t>Normalization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6C4C83-4C2A-43AC-81CD-5A69158B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60" y="1772770"/>
            <a:ext cx="7104140" cy="209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C8FF-9E68-43FB-94F3-BE2AA30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4E557-F704-43AC-A551-DEC2C2DB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데이터에만 딱 맞는 모델을 만들 수 있는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그림에서 오른쪽의 상황일때 </a:t>
            </a:r>
            <a:r>
              <a:rPr lang="en-US" altLang="ko-KR" dirty="0"/>
              <a:t>overfitting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r>
              <a:rPr lang="ko-KR" altLang="en-US" dirty="0"/>
              <a:t>실제 테스트 데이터를 실험했을 때 결과가 제대로 </a:t>
            </a:r>
            <a:r>
              <a:rPr lang="ko-KR" altLang="en-US" dirty="0" err="1"/>
              <a:t>나타나지않음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A9C17-39B2-4E3B-85B2-05EAD317F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0"/>
          <a:stretch/>
        </p:blipFill>
        <p:spPr>
          <a:xfrm>
            <a:off x="1919420" y="2288771"/>
            <a:ext cx="6408890" cy="22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52AF6-484B-42E4-A7FB-98D3D9A2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FD2E3-DB10-4CDB-B4F9-CAA2F446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기법</a:t>
            </a:r>
            <a:endParaRPr lang="en-US" altLang="ko-KR" dirty="0"/>
          </a:p>
          <a:p>
            <a:r>
              <a:rPr lang="ko-KR" altLang="en-US" dirty="0"/>
              <a:t>데이터 많이 하는 방법</a:t>
            </a:r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의 개수를 줄임</a:t>
            </a:r>
            <a:endParaRPr lang="en-US" altLang="ko-KR" dirty="0"/>
          </a:p>
          <a:p>
            <a:r>
              <a:rPr lang="ko-KR" altLang="en-US" dirty="0"/>
              <a:t>일반화 시킴 </a:t>
            </a:r>
            <a:r>
              <a:rPr lang="en-US" altLang="ko-KR" dirty="0"/>
              <a:t>-&gt; Decision boundary </a:t>
            </a:r>
            <a:r>
              <a:rPr lang="ko-KR" altLang="en-US" dirty="0"/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Weight </a:t>
            </a:r>
            <a:r>
              <a:rPr lang="ko-KR" altLang="en-US" dirty="0"/>
              <a:t>을 </a:t>
            </a:r>
            <a:r>
              <a:rPr lang="ko-KR" altLang="en-US" dirty="0" err="1"/>
              <a:t>적게함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선이 펴짐</a:t>
            </a:r>
            <a:endParaRPr lang="en-US" altLang="ko-KR" dirty="0"/>
          </a:p>
          <a:p>
            <a:pPr lvl="1"/>
            <a:r>
              <a:rPr lang="en-US" altLang="ko-KR" dirty="0"/>
              <a:t>Weight </a:t>
            </a:r>
            <a:r>
              <a:rPr lang="ko-KR" altLang="en-US" dirty="0"/>
              <a:t>을 </a:t>
            </a:r>
            <a:r>
              <a:rPr lang="ko-KR" altLang="en-US" dirty="0" err="1"/>
              <a:t>크게함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선이 구부러짐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1CF21-1204-4839-82CA-D9C2BAAF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10" y="4623354"/>
            <a:ext cx="5184720" cy="21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E1B2-3D50-4F18-A19D-5BC0F2D6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E62DF-4C96-4313-99C4-29BEF7F4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학습을 위한 데이터 구상</a:t>
            </a:r>
            <a:endParaRPr lang="en-US" altLang="ko-KR" dirty="0"/>
          </a:p>
          <a:p>
            <a:r>
              <a:rPr lang="ko-KR" altLang="en-US" dirty="0"/>
              <a:t>학습 데이터와 테스트 데이터를 구분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학습하는 사례</a:t>
            </a:r>
            <a:endParaRPr lang="en-US" altLang="ko-KR" dirty="0"/>
          </a:p>
          <a:p>
            <a:pPr lvl="1"/>
            <a:r>
              <a:rPr lang="en-US" altLang="ko-KR" dirty="0"/>
              <a:t>Online : </a:t>
            </a:r>
            <a:r>
              <a:rPr lang="ko-KR" altLang="en-US" dirty="0"/>
              <a:t>데이터가 자동으로 지속적으로 들어옴</a:t>
            </a:r>
            <a:endParaRPr lang="en-US" altLang="ko-KR" dirty="0"/>
          </a:p>
          <a:p>
            <a:pPr lvl="1"/>
            <a:r>
              <a:rPr lang="en-US" altLang="ko-KR" dirty="0"/>
              <a:t>Batch : </a:t>
            </a:r>
            <a:r>
              <a:rPr lang="ko-KR" altLang="en-US" dirty="0"/>
              <a:t>정적인 데이터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36D43-5409-4DE6-BFF4-A4F6A13A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0" y="2708900"/>
            <a:ext cx="79724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C857-C710-4126-BF4D-3EBC8C4CD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08 </a:t>
            </a:r>
            <a:r>
              <a:rPr lang="ko-KR" altLang="en-US" dirty="0" err="1"/>
              <a:t>딥러닝의</a:t>
            </a:r>
            <a:r>
              <a:rPr lang="ko-KR" altLang="en-US" dirty="0"/>
              <a:t> 기본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CEC2F-ACA7-4332-8122-2B38E14D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4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2726-0C2B-4C90-B606-223F88FC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C57ABC2-7D36-4814-9C9B-0EABA9F1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76451"/>
            <a:ext cx="7790720" cy="3354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018A6-9A70-4CB0-A038-A0BC11CB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19" y="2029524"/>
            <a:ext cx="2559568" cy="1399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22E30-867A-4522-930A-FC12A11B6F82}"/>
              </a:ext>
            </a:extLst>
          </p:cNvPr>
          <p:cNvSpPr txBox="1"/>
          <p:nvPr/>
        </p:nvSpPr>
        <p:spPr>
          <a:xfrm>
            <a:off x="8832380" y="342900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layer</a:t>
            </a:r>
            <a:r>
              <a:rPr lang="ko-KR" altLang="en-US" dirty="0"/>
              <a:t>를 만들어서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 err="1"/>
              <a:t>W,,b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학습해야함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06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DA055-B13F-4BAB-84A0-DB9CD79D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 algorithm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B2BD38-2F31-4544-9D35-D535AA749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20" y="2060809"/>
            <a:ext cx="11103180" cy="2558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0865C-7407-4F22-8CE5-62DBE2BE640C}"/>
              </a:ext>
            </a:extLst>
          </p:cNvPr>
          <p:cNvSpPr txBox="1"/>
          <p:nvPr/>
        </p:nvSpPr>
        <p:spPr>
          <a:xfrm>
            <a:off x="1487360" y="5229250"/>
            <a:ext cx="4557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W,,b</a:t>
            </a:r>
            <a:r>
              <a:rPr lang="en-US" altLang="ko-KR" dirty="0"/>
              <a:t> </a:t>
            </a:r>
            <a:r>
              <a:rPr lang="ko-KR" altLang="en-US" dirty="0"/>
              <a:t>를 한 단계씩 미분할 수 있는 알고리즘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Multi layer</a:t>
            </a:r>
            <a:r>
              <a:rPr lang="ko-KR" altLang="en-US" dirty="0"/>
              <a:t>를 처리할 수 있음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여러 개의 </a:t>
            </a:r>
          </a:p>
        </p:txBody>
      </p:sp>
    </p:spTree>
    <p:extLst>
      <p:ext uri="{BB962C8B-B14F-4D97-AF65-F5344CB8AC3E}">
        <p14:creationId xmlns:p14="http://schemas.microsoft.com/office/powerpoint/2010/main" val="4012071104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367</TotalTime>
  <Pages>122</Pages>
  <Words>192</Words>
  <Characters>0</Characters>
  <Application>Microsoft Office PowerPoint</Application>
  <DocSecurity>0</DocSecurity>
  <PresentationFormat>와이드스크린</PresentationFormat>
  <Lines>0</Lines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함초롬돋움</vt:lpstr>
      <vt:lpstr>Arial</vt:lpstr>
      <vt:lpstr>Franklin Gothic Medium</vt:lpstr>
      <vt:lpstr>Symbol</vt:lpstr>
      <vt:lpstr>Times New Roman</vt:lpstr>
      <vt:lpstr>Wingdings</vt:lpstr>
      <vt:lpstr>연구실테마1</vt:lpstr>
      <vt:lpstr>07 Application &amp; Tips </vt:lpstr>
      <vt:lpstr>Learning rate</vt:lpstr>
      <vt:lpstr>Data preprocessing </vt:lpstr>
      <vt:lpstr>Overfitting </vt:lpstr>
      <vt:lpstr>Overfitting </vt:lpstr>
      <vt:lpstr>Data Set </vt:lpstr>
      <vt:lpstr>08 딥러닝의 기본 개념 </vt:lpstr>
      <vt:lpstr>XOR 문제</vt:lpstr>
      <vt:lpstr>Backpropagation algorithm</vt:lpstr>
      <vt:lpstr>코드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uns</cp:lastModifiedBy>
  <cp:revision>98</cp:revision>
  <dcterms:modified xsi:type="dcterms:W3CDTF">2020-01-08T03:20:10Z</dcterms:modified>
</cp:coreProperties>
</file>