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4" userDrawn="1">
          <p15:clr>
            <a:srgbClr val="A4A3A4"/>
          </p15:clr>
        </p15:guide>
        <p15:guide id="1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aser" initials="e" lastIdx="1" clrIdx="0">
    <p:extLst>
      <p:ext uri="{19B8F6BF-5375-455C-9EA6-DF929625EA0E}">
        <p15:presenceInfo xmlns:p15="http://schemas.microsoft.com/office/powerpoint/2012/main" userId="era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0000"/>
  </p:normalViewPr>
  <p:slideViewPr>
    <p:cSldViewPr snapToObjects="1">
      <p:cViewPr varScale="1">
        <p:scale>
          <a:sx n="86" d="100"/>
          <a:sy n="86" d="100"/>
        </p:scale>
        <p:origin x="562" y="53"/>
      </p:cViewPr>
      <p:guideLst>
        <p:guide orient="horz" pos="215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</p:grpSp>
      <p:pic>
        <p:nvPicPr>
          <p:cNvPr id="18" name="Picture 25" descr="un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5" y="6381750"/>
            <a:ext cx="201718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5" descr="KGUlogo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4" y="177801"/>
            <a:ext cx="2063749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5527EBBF-1B2A-4172-A31E-75D9C246BB9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7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669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708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708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801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3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5527EBBF-1B2A-4172-A31E-75D9C246BB9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1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0761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942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9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5526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5400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latin typeface="+mn-lt"/>
                <a:ea typeface="굴림" pitchFamily="50" charset="-127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1"/>
            <a:ext cx="109728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6"/>
            <a:ext cx="10972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32" name="Picture 22" descr="uns short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6448425"/>
            <a:ext cx="124883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53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AD98A71-EE24-42B8-9E38-D09C6C320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텐서플로우</a:t>
            </a:r>
            <a:r>
              <a:rPr lang="ko-KR" altLang="en-US" dirty="0"/>
              <a:t> </a:t>
            </a:r>
            <a:r>
              <a:rPr lang="en-US" altLang="ko-KR" dirty="0"/>
              <a:t>lab 05</a:t>
            </a:r>
            <a:br>
              <a:rPr lang="en-US" altLang="ko-KR" dirty="0"/>
            </a:br>
            <a:r>
              <a:rPr lang="en-US" altLang="ko-KR" dirty="0"/>
              <a:t>Logistic Regression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D03BC-B8DE-4118-97A5-66AB230E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782706-CA4E-4019-A4F2-74B5364C2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Classification</a:t>
            </a:r>
            <a:r>
              <a:rPr lang="en-US" altLang="ko-KR" dirty="0"/>
              <a:t>  : </a:t>
            </a:r>
            <a:r>
              <a:rPr lang="en-US" altLang="ko-KR" dirty="0">
                <a:sym typeface="Wingdings" panose="05000000000000000000" pitchFamily="2" charset="2"/>
              </a:rPr>
              <a:t>Y </a:t>
            </a:r>
            <a:r>
              <a:rPr lang="ko-KR" altLang="en-US" dirty="0">
                <a:sym typeface="Wingdings" panose="05000000000000000000" pitchFamily="2" charset="2"/>
              </a:rPr>
              <a:t>의 형태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지난 시간에 다뤘던 </a:t>
            </a:r>
            <a:r>
              <a:rPr lang="en-US" altLang="ko-KR" dirty="0">
                <a:sym typeface="Wingdings" panose="05000000000000000000" pitchFamily="2" charset="2"/>
              </a:rPr>
              <a:t>linear regression =&gt; “</a:t>
            </a:r>
            <a:r>
              <a:rPr lang="ko-KR" altLang="en-US" dirty="0">
                <a:sym typeface="Wingdings" panose="05000000000000000000" pitchFamily="2" charset="2"/>
              </a:rPr>
              <a:t>숫자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를 예측하는 것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/>
              <a:t>이번 시간에 다루는 것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/>
              <a:t>Binary Classification ( Pass or Fail, Real or Fail 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/>
              <a:t>“</a:t>
            </a:r>
            <a:r>
              <a:rPr lang="ko-KR" altLang="en-US" dirty="0"/>
              <a:t>분류</a:t>
            </a:r>
            <a:r>
              <a:rPr lang="en-US" altLang="ko-KR" dirty="0"/>
              <a:t>”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/>
              <a:t>[0,1] encoding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1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67F94-E58F-4F32-BB0E-8E77878D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7B6D2F-2D8B-4E80-BE0C-AD8774EE7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40" y="2060810"/>
            <a:ext cx="4133850" cy="2552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75F1AE-74E8-43D3-956C-7B60B7F04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80" y="2134976"/>
            <a:ext cx="4248150" cy="2543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4769F0-7401-4A35-92CE-E1F5A96DEF24}"/>
              </a:ext>
            </a:extLst>
          </p:cNvPr>
          <p:cNvSpPr txBox="1"/>
          <p:nvPr/>
        </p:nvSpPr>
        <p:spPr>
          <a:xfrm>
            <a:off x="2711530" y="479719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Linear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24B496-6755-454C-BDF1-EA971F895E2C}"/>
              </a:ext>
            </a:extLst>
          </p:cNvPr>
          <p:cNvSpPr/>
          <p:nvPr/>
        </p:nvSpPr>
        <p:spPr>
          <a:xfrm>
            <a:off x="7967499" y="4797190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Logistic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59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82F36-88FE-43DD-A86E-7B361EC3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Regression ?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C7BD0BD-ED84-4DCE-85F3-20EAD80E3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7860" y="690219"/>
            <a:ext cx="2276475" cy="581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36D5CE-2B19-454E-93F4-C182F58401C5}"/>
              </a:ext>
            </a:extLst>
          </p:cNvPr>
          <p:cNvSpPr txBox="1"/>
          <p:nvPr/>
        </p:nvSpPr>
        <p:spPr>
          <a:xfrm>
            <a:off x="6888110" y="1745445"/>
            <a:ext cx="446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Logistic </a:t>
            </a:r>
            <a:r>
              <a:rPr lang="ko-KR" altLang="en-US" dirty="0"/>
              <a:t>한 데이터셋을 동일한 모델로 </a:t>
            </a:r>
            <a:endParaRPr lang="en-US" altLang="ko-KR" dirty="0"/>
          </a:p>
          <a:p>
            <a:r>
              <a:rPr lang="ko-KR" altLang="en-US" dirty="0"/>
              <a:t>학습시킬 시에 이상한 결과가 나옴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8BF64CE-B791-462C-B2F7-8A5306D72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13" y="3013741"/>
            <a:ext cx="9251397" cy="3007619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2BB0FD0-1E81-478A-8696-767BA8F93948}"/>
              </a:ext>
            </a:extLst>
          </p:cNvPr>
          <p:cNvCxnSpPr>
            <a:cxnSpLocks/>
          </p:cNvCxnSpPr>
          <p:nvPr/>
        </p:nvCxnSpPr>
        <p:spPr bwMode="auto">
          <a:xfrm flipV="1">
            <a:off x="2423490" y="3204741"/>
            <a:ext cx="3146362" cy="223029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1841F69-FBE2-4C6E-B4ED-1E66C1900B1A}"/>
              </a:ext>
            </a:extLst>
          </p:cNvPr>
          <p:cNvCxnSpPr>
            <a:cxnSpLocks/>
          </p:cNvCxnSpPr>
          <p:nvPr/>
        </p:nvCxnSpPr>
        <p:spPr bwMode="auto">
          <a:xfrm flipV="1">
            <a:off x="2423490" y="4449856"/>
            <a:ext cx="1368190" cy="2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907023D-8183-4ED6-A517-D6CB70E043B8}"/>
              </a:ext>
            </a:extLst>
          </p:cNvPr>
          <p:cNvCxnSpPr>
            <a:cxnSpLocks/>
          </p:cNvCxnSpPr>
          <p:nvPr/>
        </p:nvCxnSpPr>
        <p:spPr bwMode="auto">
          <a:xfrm flipH="1">
            <a:off x="3791681" y="3252942"/>
            <a:ext cx="29711" cy="22129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379A87B3-CCF2-4AAF-91E0-691C40C94220}"/>
              </a:ext>
            </a:extLst>
          </p:cNvPr>
          <p:cNvSpPr/>
          <p:nvPr/>
        </p:nvSpPr>
        <p:spPr bwMode="auto">
          <a:xfrm>
            <a:off x="2948153" y="5238519"/>
            <a:ext cx="432060" cy="387514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8971856-7499-4412-8209-1EFF061170C3}"/>
              </a:ext>
            </a:extLst>
          </p:cNvPr>
          <p:cNvSpPr/>
          <p:nvPr/>
        </p:nvSpPr>
        <p:spPr bwMode="auto">
          <a:xfrm>
            <a:off x="4588603" y="3277446"/>
            <a:ext cx="360050" cy="3600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621BB98-FC58-4509-B9AE-85C1BA462138}"/>
              </a:ext>
            </a:extLst>
          </p:cNvPr>
          <p:cNvSpPr/>
          <p:nvPr/>
        </p:nvSpPr>
        <p:spPr bwMode="auto">
          <a:xfrm>
            <a:off x="4114985" y="3277446"/>
            <a:ext cx="360050" cy="3600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45" name="왼쪽 중괄호 44">
            <a:extLst>
              <a:ext uri="{FF2B5EF4-FFF2-40B4-BE49-F238E27FC236}">
                <a16:creationId xmlns:a16="http://schemas.microsoft.com/office/drawing/2014/main" id="{21B51A7D-9525-422A-8945-9F3E6A340922}"/>
              </a:ext>
            </a:extLst>
          </p:cNvPr>
          <p:cNvSpPr/>
          <p:nvPr/>
        </p:nvSpPr>
        <p:spPr bwMode="auto">
          <a:xfrm rot="16200000">
            <a:off x="3021230" y="5605579"/>
            <a:ext cx="261855" cy="543524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46" name="왼쪽 중괄호 45">
            <a:extLst>
              <a:ext uri="{FF2B5EF4-FFF2-40B4-BE49-F238E27FC236}">
                <a16:creationId xmlns:a16="http://schemas.microsoft.com/office/drawing/2014/main" id="{D4C0FCE9-D0A6-431E-A3BF-4AED20528BE6}"/>
              </a:ext>
            </a:extLst>
          </p:cNvPr>
          <p:cNvSpPr/>
          <p:nvPr/>
        </p:nvSpPr>
        <p:spPr bwMode="auto">
          <a:xfrm rot="5400000">
            <a:off x="4372286" y="2312556"/>
            <a:ext cx="261855" cy="962893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718893-7054-4E5F-BB6A-E946D696A6FA}"/>
              </a:ext>
            </a:extLst>
          </p:cNvPr>
          <p:cNvSpPr txBox="1"/>
          <p:nvPr/>
        </p:nvSpPr>
        <p:spPr>
          <a:xfrm>
            <a:off x="2834573" y="6020108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FAIL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BA92DF-3236-4FB5-9F9F-B2DA8355D386}"/>
              </a:ext>
            </a:extLst>
          </p:cNvPr>
          <p:cNvSpPr txBox="1"/>
          <p:nvPr/>
        </p:nvSpPr>
        <p:spPr>
          <a:xfrm>
            <a:off x="4114985" y="2287409"/>
            <a:ext cx="78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33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A58BC16-E9D5-4E59-8D51-8BB8945C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00" y="3120763"/>
            <a:ext cx="9251397" cy="300761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35AFEC0-C68B-4347-BBFF-7D799E441945}"/>
              </a:ext>
            </a:extLst>
          </p:cNvPr>
          <p:cNvCxnSpPr>
            <a:cxnSpLocks/>
          </p:cNvCxnSpPr>
          <p:nvPr/>
        </p:nvCxnSpPr>
        <p:spPr bwMode="auto">
          <a:xfrm flipV="1">
            <a:off x="2362177" y="3311763"/>
            <a:ext cx="3146362" cy="223029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CCD1E1-F630-447A-B931-7552E14912EB}"/>
              </a:ext>
            </a:extLst>
          </p:cNvPr>
          <p:cNvCxnSpPr>
            <a:cxnSpLocks/>
          </p:cNvCxnSpPr>
          <p:nvPr/>
        </p:nvCxnSpPr>
        <p:spPr bwMode="auto">
          <a:xfrm flipV="1">
            <a:off x="2362177" y="3311763"/>
            <a:ext cx="5803352" cy="215828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712EA89-1214-4FE7-BAD9-CC74E28F8BF9}"/>
              </a:ext>
            </a:extLst>
          </p:cNvPr>
          <p:cNvCxnSpPr>
            <a:cxnSpLocks/>
          </p:cNvCxnSpPr>
          <p:nvPr/>
        </p:nvCxnSpPr>
        <p:spPr bwMode="auto">
          <a:xfrm flipV="1">
            <a:off x="2362177" y="4556878"/>
            <a:ext cx="2592360" cy="1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868850C-3C0C-459D-B8DA-4E0841B0A97D}"/>
              </a:ext>
            </a:extLst>
          </p:cNvPr>
          <p:cNvCxnSpPr>
            <a:cxnSpLocks/>
          </p:cNvCxnSpPr>
          <p:nvPr/>
        </p:nvCxnSpPr>
        <p:spPr bwMode="auto">
          <a:xfrm flipH="1">
            <a:off x="4940335" y="3164163"/>
            <a:ext cx="1" cy="24919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25C1605B-40E4-4406-8E0D-99EA56F91E03}"/>
              </a:ext>
            </a:extLst>
          </p:cNvPr>
          <p:cNvSpPr/>
          <p:nvPr/>
        </p:nvSpPr>
        <p:spPr bwMode="auto">
          <a:xfrm>
            <a:off x="4036899" y="5191229"/>
            <a:ext cx="432060" cy="387514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4525090D-CF83-466E-B387-D8228460E03E}"/>
              </a:ext>
            </a:extLst>
          </p:cNvPr>
          <p:cNvSpPr/>
          <p:nvPr/>
        </p:nvSpPr>
        <p:spPr bwMode="auto">
          <a:xfrm>
            <a:off x="3214752" y="5189829"/>
            <a:ext cx="432060" cy="387514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6A62AC-BB00-47A5-8490-6308C9F60AAB}"/>
              </a:ext>
            </a:extLst>
          </p:cNvPr>
          <p:cNvSpPr/>
          <p:nvPr/>
        </p:nvSpPr>
        <p:spPr bwMode="auto">
          <a:xfrm>
            <a:off x="7068497" y="3164163"/>
            <a:ext cx="360050" cy="36005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8B1E00FC-0A6B-4778-89FF-D65B320E42C2}"/>
              </a:ext>
            </a:extLst>
          </p:cNvPr>
          <p:cNvSpPr/>
          <p:nvPr/>
        </p:nvSpPr>
        <p:spPr bwMode="auto">
          <a:xfrm rot="16200000">
            <a:off x="3831379" y="4977002"/>
            <a:ext cx="348530" cy="1876391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4E682F28-CE66-47A8-8624-7E3A07F1F7CC}"/>
              </a:ext>
            </a:extLst>
          </p:cNvPr>
          <p:cNvSpPr/>
          <p:nvPr/>
        </p:nvSpPr>
        <p:spPr bwMode="auto">
          <a:xfrm rot="5400000">
            <a:off x="6401131" y="1192745"/>
            <a:ext cx="421721" cy="3021971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8C5B01-6EC8-433C-99AE-9EC06C138E59}"/>
              </a:ext>
            </a:extLst>
          </p:cNvPr>
          <p:cNvSpPr txBox="1"/>
          <p:nvPr/>
        </p:nvSpPr>
        <p:spPr>
          <a:xfrm>
            <a:off x="3708541" y="6124751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FAIL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D0A7CF-7C42-4AC7-8944-A7C31E847793}"/>
              </a:ext>
            </a:extLst>
          </p:cNvPr>
          <p:cNvSpPr txBox="1"/>
          <p:nvPr/>
        </p:nvSpPr>
        <p:spPr>
          <a:xfrm>
            <a:off x="6220441" y="2117872"/>
            <a:ext cx="78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PASS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792322-F191-4AE5-8DF4-951565F65C1B}"/>
              </a:ext>
            </a:extLst>
          </p:cNvPr>
          <p:cNvSpPr/>
          <p:nvPr/>
        </p:nvSpPr>
        <p:spPr bwMode="auto">
          <a:xfrm>
            <a:off x="7584893" y="3164163"/>
            <a:ext cx="360050" cy="36005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5775E33A-B1D1-4BBE-A754-7B949965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027113"/>
          </a:xfrm>
        </p:spPr>
        <p:txBody>
          <a:bodyPr/>
          <a:lstStyle/>
          <a:p>
            <a:r>
              <a:rPr lang="en-US" altLang="ko-KR" dirty="0"/>
              <a:t>Linear Regression ?</a:t>
            </a:r>
            <a:endParaRPr lang="ko-KR" altLang="en-US" dirty="0"/>
          </a:p>
        </p:txBody>
      </p:sp>
      <p:pic>
        <p:nvPicPr>
          <p:cNvPr id="32" name="내용 개체 틀 3">
            <a:extLst>
              <a:ext uri="{FF2B5EF4-FFF2-40B4-BE49-F238E27FC236}">
                <a16:creationId xmlns:a16="http://schemas.microsoft.com/office/drawing/2014/main" id="{3BDCB098-C267-476B-9C4F-7A9DE731B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7860" y="690219"/>
            <a:ext cx="2276475" cy="581025"/>
          </a:xfrm>
          <a:prstGeom prst="rect">
            <a:avLst/>
          </a:prstGeom>
        </p:spPr>
      </p:pic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A7618DBB-69AB-4B22-B8A1-F46C99B70F25}"/>
              </a:ext>
            </a:extLst>
          </p:cNvPr>
          <p:cNvSpPr/>
          <p:nvPr/>
        </p:nvSpPr>
        <p:spPr bwMode="auto">
          <a:xfrm>
            <a:off x="4499387" y="5181474"/>
            <a:ext cx="432060" cy="387514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10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9422A4-2AB7-45A9-AAAB-1B26ECEEB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Binary classification </a:t>
            </a:r>
            <a:r>
              <a:rPr lang="ko-KR" altLang="en-US" dirty="0"/>
              <a:t>은 범주형 변수</a:t>
            </a:r>
            <a:endParaRPr lang="en-US" altLang="ko-KR" dirty="0"/>
          </a:p>
          <a:p>
            <a:r>
              <a:rPr lang="en-US" altLang="ko-KR" dirty="0"/>
              <a:t>Linear regression </a:t>
            </a:r>
            <a:r>
              <a:rPr lang="ko-KR" altLang="en-US" dirty="0"/>
              <a:t>과는 달리 숫자에 의미가 없다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B05EC34-A155-4787-8214-CD5EEB46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027113"/>
          </a:xfrm>
        </p:spPr>
        <p:txBody>
          <a:bodyPr/>
          <a:lstStyle/>
          <a:p>
            <a:r>
              <a:rPr lang="ko-KR" altLang="en-US" dirty="0"/>
              <a:t>문제의</a:t>
            </a:r>
            <a:r>
              <a:rPr lang="en-US" altLang="ko-KR" dirty="0"/>
              <a:t> </a:t>
            </a:r>
            <a:r>
              <a:rPr lang="ko-KR" altLang="en-US" dirty="0"/>
              <a:t>원인</a:t>
            </a:r>
          </a:p>
        </p:txBody>
      </p:sp>
    </p:spTree>
    <p:extLst>
      <p:ext uri="{BB962C8B-B14F-4D97-AF65-F5344CB8AC3E}">
        <p14:creationId xmlns:p14="http://schemas.microsoft.com/office/powerpoint/2010/main" val="154368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1710A-867E-425E-9FF7-E554905B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Sigmoid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29D12-05EE-4EC6-AB80-271FA608D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확률값으로</a:t>
            </a:r>
            <a:r>
              <a:rPr lang="ko-KR" altLang="en-US" dirty="0"/>
              <a:t> 계산이 가능하게 </a:t>
            </a:r>
            <a:r>
              <a:rPr lang="ko-KR" altLang="en-US" dirty="0" err="1"/>
              <a:t>해줌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0269FA-85A6-4E79-9E27-C594CF8F7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30" y="2276840"/>
            <a:ext cx="7561050" cy="1390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4BF24E-2CEC-4C28-97C3-DBD7D4A01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390" y="4259299"/>
            <a:ext cx="2838450" cy="1000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C95B43-221D-403E-9BA6-7D00E99E5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70" y="4436372"/>
            <a:ext cx="1977763" cy="7674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694274-C1E1-44B5-AE95-9C7D0BE0C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0363" y="3853837"/>
            <a:ext cx="2699574" cy="2084023"/>
          </a:xfrm>
          <a:prstGeom prst="rect">
            <a:avLst/>
          </a:prstGeom>
        </p:spPr>
      </p:pic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CFE04CE3-EDCB-413F-B148-0F32A2277CC4}"/>
              </a:ext>
            </a:extLst>
          </p:cNvPr>
          <p:cNvSpPr/>
          <p:nvPr/>
        </p:nvSpPr>
        <p:spPr>
          <a:xfrm>
            <a:off x="6066973" y="4469219"/>
            <a:ext cx="970477" cy="550692"/>
          </a:xfrm>
          <a:prstGeom prst="chevron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C3C887-9B3B-485E-816D-2D983063B59F}"/>
              </a:ext>
            </a:extLst>
          </p:cNvPr>
          <p:cNvSpPr/>
          <p:nvPr/>
        </p:nvSpPr>
        <p:spPr bwMode="auto">
          <a:xfrm>
            <a:off x="7248160" y="4077090"/>
            <a:ext cx="3096430" cy="139065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33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46D4A-8352-4971-B508-22B829EE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 Function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95101C9-AA5E-4A37-B852-468784036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270" y="1772770"/>
            <a:ext cx="4752975" cy="1152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9921441-8E85-4F2B-A8DD-A4A2D4BF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670" y="3213751"/>
            <a:ext cx="3571875" cy="268605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4C3DCB7-D88B-4D41-A011-BDAB91882066}"/>
              </a:ext>
            </a:extLst>
          </p:cNvPr>
          <p:cNvSpPr/>
          <p:nvPr/>
        </p:nvSpPr>
        <p:spPr bwMode="auto">
          <a:xfrm>
            <a:off x="4295750" y="3933070"/>
            <a:ext cx="381796" cy="36005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07CDE9D-83F8-48DE-ADE9-65D0BAF9742A}"/>
              </a:ext>
            </a:extLst>
          </p:cNvPr>
          <p:cNvSpPr/>
          <p:nvPr/>
        </p:nvSpPr>
        <p:spPr bwMode="auto">
          <a:xfrm>
            <a:off x="4778074" y="4581160"/>
            <a:ext cx="381796" cy="36005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2B8205F-C352-4768-9A8F-4AFDB2F49FBF}"/>
              </a:ext>
            </a:extLst>
          </p:cNvPr>
          <p:cNvSpPr/>
          <p:nvPr/>
        </p:nvSpPr>
        <p:spPr bwMode="auto">
          <a:xfrm>
            <a:off x="5087860" y="4941210"/>
            <a:ext cx="381796" cy="36005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463C33-E596-4D33-B2EF-E7C77BF3C9E4}"/>
              </a:ext>
            </a:extLst>
          </p:cNvPr>
          <p:cNvSpPr txBox="1"/>
          <p:nvPr/>
        </p:nvSpPr>
        <p:spPr>
          <a:xfrm>
            <a:off x="6715362" y="2366389"/>
            <a:ext cx="4867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기울기가 </a:t>
            </a:r>
            <a:r>
              <a:rPr lang="en-US" altLang="ko-KR" sz="2400" dirty="0"/>
              <a:t>0 </a:t>
            </a:r>
            <a:r>
              <a:rPr lang="ko-KR" altLang="en-US" sz="2400" dirty="0"/>
              <a:t>인 지점이 여러 개 생김</a:t>
            </a:r>
            <a:endParaRPr lang="en-US" altLang="ko-KR" sz="2400" dirty="0"/>
          </a:p>
          <a:p>
            <a:r>
              <a:rPr lang="en-US" altLang="ko-KR" sz="2400" dirty="0"/>
              <a:t>=&gt; Local minimum </a:t>
            </a:r>
            <a:r>
              <a:rPr lang="ko-KR" altLang="en-US" sz="2400" dirty="0"/>
              <a:t>값이 </a:t>
            </a:r>
            <a:r>
              <a:rPr lang="ko-KR" altLang="en-US" sz="2400" dirty="0" err="1"/>
              <a:t>많아짐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222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2E1BD-7CEE-4B8A-83F2-26EDCF48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Cost Function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F07A11D-6C09-4D92-8400-2D0D7E6E2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570" y="2066160"/>
            <a:ext cx="6276975" cy="1095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8FCFFE-BE90-4B33-86C8-EE2CC773D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70" y="1507796"/>
            <a:ext cx="2285391" cy="22452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E43BFE-F951-49C5-BD63-ED36D8EA3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1913" y="1448772"/>
            <a:ext cx="2372447" cy="23402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706C2C-38E9-453B-A044-6F60CF6D8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538071"/>
            <a:ext cx="6420892" cy="8641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E37919-BAB6-444A-A70C-8359B10D2E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1203" y="3903010"/>
            <a:ext cx="3886200" cy="2838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DB1B9F-DFFA-4BDC-86CD-8C3E9F28D2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2180" y="1037084"/>
            <a:ext cx="819150" cy="371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645512-2ED7-4B02-B065-74D74EA6C6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7571" y="1012670"/>
            <a:ext cx="8096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82361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테마1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사용자 지정 1">
      <a:majorFont>
        <a:latin typeface="Franklin Gothic Medium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연구실테마1" id="{9ECB9E5E-DA0F-4445-99F5-F8C3C85A8224}" vid="{416D8A49-A7FF-4923-871D-ECAE04075246}"/>
    </a:ext>
  </a:extLst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연구실테마1</Template>
  <TotalTime>145</TotalTime>
  <Pages>122</Pages>
  <Words>105</Words>
  <Characters>0</Characters>
  <Application>Microsoft Office PowerPoint</Application>
  <DocSecurity>0</DocSecurity>
  <PresentationFormat>와이드스크린</PresentationFormat>
  <Lines>0</Lines>
  <Paragraphs>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함초롬돋움</vt:lpstr>
      <vt:lpstr>Arial</vt:lpstr>
      <vt:lpstr>Franklin Gothic Medium</vt:lpstr>
      <vt:lpstr>Tahoma</vt:lpstr>
      <vt:lpstr>Times New Roman</vt:lpstr>
      <vt:lpstr>Wingdings</vt:lpstr>
      <vt:lpstr>연구실테마1</vt:lpstr>
      <vt:lpstr>텐서플로우 lab 05 Logistic Regression</vt:lpstr>
      <vt:lpstr>Logistic Regression </vt:lpstr>
      <vt:lpstr>Logistic Regression </vt:lpstr>
      <vt:lpstr>Linear Regression ?</vt:lpstr>
      <vt:lpstr>Linear Regression ?</vt:lpstr>
      <vt:lpstr>문제의 원인</vt:lpstr>
      <vt:lpstr>Sigmoid Function</vt:lpstr>
      <vt:lpstr>Cost Function</vt:lpstr>
      <vt:lpstr>New Cost Function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백준 코딩 30-40-30</dc:title>
  <dc:creator>J_hoon</dc:creator>
  <cp:lastModifiedBy>eraser</cp:lastModifiedBy>
  <cp:revision>147</cp:revision>
  <dcterms:modified xsi:type="dcterms:W3CDTF">2019-11-25T18:46:35Z</dcterms:modified>
</cp:coreProperties>
</file>