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4" userDrawn="1">
          <p15:clr>
            <a:srgbClr val="A4A3A4"/>
          </p15:clr>
        </p15:guide>
        <p15:guide id="1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0000"/>
  </p:normalViewPr>
  <p:slideViewPr>
    <p:cSldViewPr snapToObjects="1">
      <p:cViewPr varScale="1">
        <p:scale>
          <a:sx n="81" d="100"/>
          <a:sy n="81" d="100"/>
        </p:scale>
        <p:origin x="120" y="648"/>
      </p:cViewPr>
      <p:guideLst>
        <p:guide orient="horz" pos="215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2019-11-11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</p:grpSp>
      <p:pic>
        <p:nvPicPr>
          <p:cNvPr id="18" name="Picture 25" descr="un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85" y="6381750"/>
            <a:ext cx="201718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5" descr="KGUlogo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84" y="177801"/>
            <a:ext cx="2063749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23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22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5527EBBF-1B2A-4172-A31E-75D9C246BB9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87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669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708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708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08017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93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5527EBBF-1B2A-4172-A31E-75D9C246BB9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21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28776"/>
            <a:ext cx="53848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28776"/>
            <a:ext cx="53848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07612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89427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0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19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55263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5400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>
                <a:latin typeface="+mn-lt"/>
                <a:ea typeface="굴림" pitchFamily="50" charset="-127"/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1"/>
            <a:ext cx="1097280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28776"/>
            <a:ext cx="109728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032" name="Picture 22" descr="uns short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4" y="6448425"/>
            <a:ext cx="1248833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253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Network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r>
              <a:rPr lang="ko-KR" altLang="en-US" dirty="0"/>
              <a:t> </a:t>
            </a:r>
            <a:r>
              <a:rPr lang="en-US" altLang="ko-KR" dirty="0"/>
              <a:t>Lab.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AD98A71-EE24-42B8-9E38-D09C6C320E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인공지능 스터디 </a:t>
            </a:r>
            <a:r>
              <a:rPr lang="en-US" altLang="ko-KR" dirty="0"/>
              <a:t>1</a:t>
            </a:r>
            <a:r>
              <a:rPr lang="ko-KR" altLang="en-US" dirty="0"/>
              <a:t>주차 </a:t>
            </a:r>
            <a:br>
              <a:rPr lang="en-US" altLang="ko-KR" dirty="0"/>
            </a:br>
            <a:r>
              <a:rPr lang="en-US" altLang="ko-KR" dirty="0" err="1"/>
              <a:t>Lec</a:t>
            </a:r>
            <a:r>
              <a:rPr lang="ko-KR" altLang="en-US" dirty="0"/>
              <a:t> </a:t>
            </a:r>
            <a:r>
              <a:rPr lang="en-US" altLang="ko-KR" dirty="0"/>
              <a:t>01</a:t>
            </a:r>
            <a:r>
              <a:rPr lang="ko-KR" altLang="en-US" dirty="0"/>
              <a:t> 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02 Linear Regression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AAFE4-1826-4525-A157-1D588053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Lec</a:t>
            </a:r>
            <a:r>
              <a:rPr lang="en-US" altLang="ko-KR" dirty="0"/>
              <a:t> 01: </a:t>
            </a:r>
            <a:r>
              <a:rPr lang="ko-KR" altLang="en-US" sz="3200" dirty="0"/>
              <a:t>기본적인 </a:t>
            </a:r>
            <a:r>
              <a:rPr lang="en-US" altLang="ko-KR" sz="3200" dirty="0"/>
              <a:t>Machine Learning </a:t>
            </a:r>
            <a:r>
              <a:rPr lang="ko-KR" altLang="en-US" sz="3200" dirty="0"/>
              <a:t>의 용어와 개념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6FCC39-42D3-4C06-A96D-9E927E3CF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ko-KR" dirty="0"/>
              <a:t>ML </a:t>
            </a:r>
            <a:r>
              <a:rPr lang="en-US" altLang="ko-KR" dirty="0"/>
              <a:t>? </a:t>
            </a:r>
            <a:r>
              <a:rPr lang="ko-KR" altLang="ko-KR" dirty="0" err="1"/>
              <a:t>머신러닝은</a:t>
            </a:r>
            <a:r>
              <a:rPr lang="en-US" altLang="ko-KR" dirty="0"/>
              <a:t> </a:t>
            </a:r>
            <a:r>
              <a:rPr lang="ko-KR" altLang="ko-KR" dirty="0"/>
              <a:t>무엇인가</a:t>
            </a:r>
            <a:r>
              <a:rPr lang="en-US" altLang="ko-KR" dirty="0"/>
              <a:t> ? </a:t>
            </a:r>
            <a:endParaRPr lang="ko-KR" altLang="ko-KR" dirty="0"/>
          </a:p>
          <a:p>
            <a:pPr marL="0" indent="0" fontAlgn="ctr">
              <a:buNone/>
            </a:pP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ko-KR" dirty="0"/>
              <a:t>일종의</a:t>
            </a:r>
            <a:r>
              <a:rPr lang="en-US" altLang="ko-KR" dirty="0"/>
              <a:t> </a:t>
            </a:r>
            <a:r>
              <a:rPr lang="ko-KR" altLang="ko-KR" dirty="0"/>
              <a:t>소프트웨어</a:t>
            </a:r>
            <a:r>
              <a:rPr lang="en-US" altLang="ko-KR" dirty="0"/>
              <a:t> </a:t>
            </a:r>
            <a:endParaRPr lang="ko-KR" altLang="ko-KR" dirty="0"/>
          </a:p>
          <a:p>
            <a:pPr fontAlgn="ctr"/>
            <a:r>
              <a:rPr lang="x-none" altLang="ko-KR" dirty="0"/>
              <a:t>Ex) spam filter </a:t>
            </a:r>
            <a:r>
              <a:rPr lang="ko-KR" altLang="ko-KR" dirty="0"/>
              <a:t>나</a:t>
            </a:r>
            <a:r>
              <a:rPr lang="en-US" altLang="ko-KR" dirty="0"/>
              <a:t> </a:t>
            </a:r>
            <a:r>
              <a:rPr lang="x-none" altLang="ko-KR" dirty="0"/>
              <a:t>Auto drive</a:t>
            </a:r>
            <a:r>
              <a:rPr lang="ko-KR" altLang="ko-KR" dirty="0"/>
              <a:t>를</a:t>
            </a:r>
            <a:r>
              <a:rPr lang="en-US" altLang="ko-KR" dirty="0"/>
              <a:t> </a:t>
            </a:r>
            <a:r>
              <a:rPr lang="ko-KR" altLang="ko-KR" dirty="0" err="1"/>
              <a:t>할때</a:t>
            </a:r>
            <a:r>
              <a:rPr lang="en-US" altLang="ko-KR" dirty="0"/>
              <a:t> </a:t>
            </a:r>
            <a:r>
              <a:rPr lang="ko-KR" altLang="ko-KR" dirty="0"/>
              <a:t>너무나</a:t>
            </a:r>
            <a:r>
              <a:rPr lang="en-US" altLang="ko-KR" dirty="0"/>
              <a:t> </a:t>
            </a:r>
            <a:r>
              <a:rPr lang="ko-KR" altLang="ko-KR" dirty="0"/>
              <a:t>많은</a:t>
            </a:r>
            <a:r>
              <a:rPr lang="en-US" altLang="ko-KR" dirty="0"/>
              <a:t> </a:t>
            </a:r>
            <a:r>
              <a:rPr lang="ko-KR" altLang="ko-KR" dirty="0"/>
              <a:t>규칙들이</a:t>
            </a:r>
            <a:r>
              <a:rPr lang="en-US" altLang="ko-KR" dirty="0"/>
              <a:t> </a:t>
            </a:r>
            <a:r>
              <a:rPr lang="ko-KR" altLang="ko-KR" dirty="0"/>
              <a:t>있어서</a:t>
            </a:r>
            <a:r>
              <a:rPr lang="en-US" altLang="ko-KR" dirty="0"/>
              <a:t> </a:t>
            </a:r>
            <a:r>
              <a:rPr lang="ko-KR" altLang="ko-KR" dirty="0"/>
              <a:t>프로그래밍</a:t>
            </a:r>
            <a:r>
              <a:rPr lang="en-US" altLang="ko-KR" dirty="0"/>
              <a:t> </a:t>
            </a:r>
            <a:r>
              <a:rPr lang="ko-KR" altLang="ko-KR" dirty="0"/>
              <a:t>하기</a:t>
            </a:r>
            <a:r>
              <a:rPr lang="en-US" altLang="ko-KR" dirty="0"/>
              <a:t> </a:t>
            </a:r>
            <a:r>
              <a:rPr lang="ko-KR" altLang="ko-KR" dirty="0"/>
              <a:t>어렵다</a:t>
            </a:r>
            <a:r>
              <a:rPr lang="en-US" altLang="ko-KR" dirty="0"/>
              <a:t> --&gt; </a:t>
            </a:r>
            <a:r>
              <a:rPr lang="ko-KR" altLang="ko-KR" dirty="0"/>
              <a:t>컴퓨터가</a:t>
            </a:r>
            <a:r>
              <a:rPr lang="en-US" altLang="ko-KR" dirty="0"/>
              <a:t> </a:t>
            </a:r>
            <a:r>
              <a:rPr lang="ko-KR" altLang="ko-KR" dirty="0" err="1"/>
              <a:t>학습을하는</a:t>
            </a:r>
            <a:r>
              <a:rPr lang="en-US" altLang="ko-KR" dirty="0"/>
              <a:t> </a:t>
            </a:r>
            <a:r>
              <a:rPr lang="ko-KR" altLang="ko-KR" dirty="0"/>
              <a:t>능력을</a:t>
            </a:r>
            <a:r>
              <a:rPr lang="en-US" altLang="ko-KR" dirty="0"/>
              <a:t> </a:t>
            </a:r>
            <a:r>
              <a:rPr lang="ko-KR" altLang="ko-KR" dirty="0" err="1"/>
              <a:t>갖게하자</a:t>
            </a:r>
            <a:r>
              <a:rPr lang="en-US" altLang="ko-KR" dirty="0"/>
              <a:t> </a:t>
            </a:r>
          </a:p>
          <a:p>
            <a:r>
              <a:rPr lang="x-none" altLang="ko-KR" dirty="0"/>
              <a:t>Supervised learning </a:t>
            </a:r>
          </a:p>
          <a:p>
            <a:pPr marL="0" indent="0" fontAlgn="ctr">
              <a:buNone/>
            </a:pP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ko-KR" dirty="0"/>
              <a:t>트레이닝</a:t>
            </a:r>
            <a:r>
              <a:rPr lang="en-US" altLang="ko-KR" dirty="0"/>
              <a:t> </a:t>
            </a:r>
            <a:r>
              <a:rPr lang="ko-KR" altLang="ko-KR" dirty="0"/>
              <a:t>데이터</a:t>
            </a:r>
            <a:r>
              <a:rPr lang="en-US" altLang="ko-KR" dirty="0"/>
              <a:t> </a:t>
            </a:r>
            <a:r>
              <a:rPr lang="ko-KR" altLang="ko-KR" dirty="0"/>
              <a:t>존재</a:t>
            </a:r>
            <a:r>
              <a:rPr lang="en-US" altLang="ko-KR" dirty="0"/>
              <a:t> </a:t>
            </a:r>
            <a:endParaRPr lang="ko-KR" altLang="ko-KR" dirty="0"/>
          </a:p>
          <a:p>
            <a:r>
              <a:rPr lang="en-US" altLang="ko-KR" dirty="0"/>
              <a:t>Unsupervised learning (</a:t>
            </a:r>
            <a:r>
              <a:rPr lang="x-none" altLang="ko-KR" dirty="0"/>
              <a:t>un-labeled data)</a:t>
            </a:r>
            <a:endParaRPr lang="ko-KR" altLang="ko-KR" dirty="0"/>
          </a:p>
          <a:p>
            <a:pPr marL="0" indent="0" fontAlgn="ctr">
              <a:buNone/>
            </a:pP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ko-KR" dirty="0"/>
              <a:t>뉴스나</a:t>
            </a:r>
            <a:r>
              <a:rPr lang="en-US" altLang="ko-KR" dirty="0"/>
              <a:t> </a:t>
            </a:r>
            <a:r>
              <a:rPr lang="ko-KR" altLang="ko-KR" dirty="0"/>
              <a:t>단어</a:t>
            </a:r>
            <a:r>
              <a:rPr lang="en-US" altLang="ko-KR" dirty="0"/>
              <a:t> </a:t>
            </a:r>
            <a:r>
              <a:rPr lang="ko-KR" altLang="ko-KR" dirty="0" err="1"/>
              <a:t>같은경우</a:t>
            </a:r>
            <a:r>
              <a:rPr lang="en-US" altLang="ko-KR" dirty="0"/>
              <a:t> </a:t>
            </a:r>
            <a:r>
              <a:rPr lang="ko-KR" altLang="ko-KR" dirty="0"/>
              <a:t>데이터를</a:t>
            </a:r>
            <a:r>
              <a:rPr lang="en-US" altLang="ko-KR" dirty="0"/>
              <a:t> </a:t>
            </a:r>
            <a:r>
              <a:rPr lang="ko-KR" altLang="ko-KR" dirty="0"/>
              <a:t>보고</a:t>
            </a:r>
            <a:r>
              <a:rPr lang="en-US" altLang="ko-KR" dirty="0"/>
              <a:t> </a:t>
            </a:r>
            <a:r>
              <a:rPr lang="ko-KR" altLang="ko-KR" dirty="0"/>
              <a:t>스스로</a:t>
            </a:r>
            <a:r>
              <a:rPr lang="en-US" altLang="ko-KR" dirty="0"/>
              <a:t> </a:t>
            </a:r>
            <a:r>
              <a:rPr lang="ko-KR" altLang="ko-KR" dirty="0"/>
              <a:t>학습하게</a:t>
            </a:r>
            <a:r>
              <a:rPr lang="en-US" altLang="ko-KR" dirty="0"/>
              <a:t> </a:t>
            </a:r>
            <a:r>
              <a:rPr lang="ko-KR" altLang="ko-KR" dirty="0"/>
              <a:t>한다</a:t>
            </a:r>
            <a:r>
              <a:rPr lang="en-US" altLang="ko-KR" dirty="0"/>
              <a:t>. 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149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31159-63B6-403F-A2FE-59790BFFA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Lec</a:t>
            </a:r>
            <a:r>
              <a:rPr lang="en-US" altLang="ko-KR" dirty="0"/>
              <a:t> 02: Simple Linear Regression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10BB5A-4069-4691-8E06-90F718590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04830"/>
            <a:ext cx="10972800" cy="4537075"/>
          </a:xfrm>
        </p:spPr>
        <p:txBody>
          <a:bodyPr/>
          <a:lstStyle/>
          <a:p>
            <a:r>
              <a:rPr lang="x-none" altLang="ko-KR" b="1" dirty="0">
                <a:solidFill>
                  <a:srgbClr val="7030A0"/>
                </a:solidFill>
              </a:rPr>
              <a:t>Regression</a:t>
            </a:r>
            <a:r>
              <a:rPr lang="x-none" altLang="ko-KR" dirty="0"/>
              <a:t> --&gt; ex) </a:t>
            </a:r>
            <a:r>
              <a:rPr lang="ko-KR" altLang="ko-KR" dirty="0"/>
              <a:t>성적</a:t>
            </a:r>
            <a:r>
              <a:rPr lang="en-US" altLang="ko-KR" dirty="0"/>
              <a:t> 0~100 </a:t>
            </a:r>
            <a:r>
              <a:rPr lang="ko-KR" altLang="ko-KR" dirty="0"/>
              <a:t>점</a:t>
            </a:r>
            <a:r>
              <a:rPr lang="en-US" altLang="ko-KR" dirty="0"/>
              <a:t> </a:t>
            </a:r>
            <a:r>
              <a:rPr lang="ko-KR" altLang="ko-KR" dirty="0"/>
              <a:t>예상</a:t>
            </a:r>
            <a:endParaRPr lang="en-US" altLang="ko-KR" dirty="0"/>
          </a:p>
          <a:p>
            <a:endParaRPr lang="ko-KR" altLang="ko-KR" dirty="0"/>
          </a:p>
          <a:p>
            <a:r>
              <a:rPr lang="x-none" altLang="ko-KR" dirty="0"/>
              <a:t>Binary classification --&gt; ex) pass / non-pass </a:t>
            </a:r>
            <a:endParaRPr lang="en-US" altLang="ko-KR" dirty="0"/>
          </a:p>
          <a:p>
            <a:endParaRPr lang="x-none" altLang="ko-KR" dirty="0"/>
          </a:p>
          <a:p>
            <a:r>
              <a:rPr lang="x-none" altLang="ko-KR" dirty="0"/>
              <a:t>Multi-label classification --&gt; ex) A,B,C,D and F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920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8B5D36D-9597-4546-A846-AE6F60BA8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729" y="728625"/>
            <a:ext cx="9950541" cy="540075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7B72CEA7-9822-41F0-97ED-441FD092C10E}"/>
              </a:ext>
            </a:extLst>
          </p:cNvPr>
          <p:cNvSpPr/>
          <p:nvPr/>
        </p:nvSpPr>
        <p:spPr bwMode="auto">
          <a:xfrm>
            <a:off x="8616350" y="908650"/>
            <a:ext cx="864120" cy="79211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A5CA1A-CAA1-4117-9959-A6F9F4AB1B3E}"/>
              </a:ext>
            </a:extLst>
          </p:cNvPr>
          <p:cNvSpPr/>
          <p:nvPr/>
        </p:nvSpPr>
        <p:spPr bwMode="auto">
          <a:xfrm>
            <a:off x="8328310" y="2996940"/>
            <a:ext cx="2880400" cy="792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9E0762-6D6E-49C1-B11B-67DDA16BED22}"/>
              </a:ext>
            </a:extLst>
          </p:cNvPr>
          <p:cNvSpPr txBox="1"/>
          <p:nvPr/>
        </p:nvSpPr>
        <p:spPr>
          <a:xfrm>
            <a:off x="8472330" y="1093316"/>
            <a:ext cx="1296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선형회기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E052D8-3CD1-4D4B-83E9-1B271420E71A}"/>
              </a:ext>
            </a:extLst>
          </p:cNvPr>
          <p:cNvSpPr txBox="1"/>
          <p:nvPr/>
        </p:nvSpPr>
        <p:spPr>
          <a:xfrm>
            <a:off x="8766950" y="3084632"/>
            <a:ext cx="2304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/>
              <a:t>파란색 점들을 </a:t>
            </a:r>
            <a:endParaRPr lang="en-US" altLang="ko-KR" dirty="0"/>
          </a:p>
          <a:p>
            <a:r>
              <a:rPr lang="ko-KR" altLang="en-US" dirty="0"/>
              <a:t>표현 할 수 있는 직선 </a:t>
            </a:r>
          </a:p>
        </p:txBody>
      </p:sp>
    </p:spTree>
    <p:extLst>
      <p:ext uri="{BB962C8B-B14F-4D97-AF65-F5344CB8AC3E}">
        <p14:creationId xmlns:p14="http://schemas.microsoft.com/office/powerpoint/2010/main" val="2901538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5F6FC72-BB90-4CC2-92DF-1E5AB8F02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70" y="764630"/>
            <a:ext cx="11388520" cy="568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78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7F1FC19-5CBA-4D33-984A-5F3EFDB5D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1190625"/>
            <a:ext cx="88677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208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A153797-7A84-42EF-BA5C-5304F6EAF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523875"/>
            <a:ext cx="10029825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91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FAE2B5A-D05F-4348-9BC9-00FDC8CB0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419100"/>
            <a:ext cx="1058227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840860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테마1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사용자 지정 1">
      <a:majorFont>
        <a:latin typeface="Franklin Gothic Medium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연구실테마1" id="{9ECB9E5E-DA0F-4445-99F5-F8C3C85A8224}" vid="{416D8A49-A7FF-4923-871D-ECAE04075246}"/>
    </a:ext>
  </a:extLst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연구실테마1</Template>
  <TotalTime>27</TotalTime>
  <Pages>122</Pages>
  <Words>113</Words>
  <Characters>0</Characters>
  <Application>Microsoft Office PowerPoint</Application>
  <DocSecurity>0</DocSecurity>
  <PresentationFormat>와이드스크린</PresentationFormat>
  <Lines>0</Lines>
  <Paragraphs>19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함초롬돋움</vt:lpstr>
      <vt:lpstr>Arial</vt:lpstr>
      <vt:lpstr>Franklin Gothic Medium</vt:lpstr>
      <vt:lpstr>Tahoma</vt:lpstr>
      <vt:lpstr>Times New Roman</vt:lpstr>
      <vt:lpstr>Wingdings</vt:lpstr>
      <vt:lpstr>연구실테마1</vt:lpstr>
      <vt:lpstr>인공지능 스터디 1주차  Lec 01 ~ 02 Linear Regression</vt:lpstr>
      <vt:lpstr>Lec 01: 기본적인 Machine Learning 의 용어와 개념 설명</vt:lpstr>
      <vt:lpstr>Lec 02: Simple Linear Regression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백준 코딩 30-40-30</dc:title>
  <dc:creator>J_hoon</dc:creator>
  <cp:lastModifiedBy>고 명진</cp:lastModifiedBy>
  <cp:revision>85</cp:revision>
  <dcterms:modified xsi:type="dcterms:W3CDTF">2019-11-11T12:02:47Z</dcterms:modified>
</cp:coreProperties>
</file>