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ADF"/>
    <a:srgbClr val="EFA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0000"/>
  </p:normalViewPr>
  <p:slideViewPr>
    <p:cSldViewPr snapToObjects="1">
      <p:cViewPr varScale="1">
        <p:scale>
          <a:sx n="45" d="100"/>
          <a:sy n="45" d="100"/>
        </p:scale>
        <p:origin x="48" y="1488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6381750"/>
            <a:ext cx="201718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6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801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761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94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526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00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48425"/>
            <a:ext cx="124883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2210E-26C5-46ED-94E8-B25C04EEE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 . Deep Neural Nets for Everyone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18F828-BEB6-48BD-97F6-3E6DBF1D4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93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DA252-DA25-424E-84F6-96FEEBC8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CE8485-6B9B-41E6-B951-165768416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270" y="1484314"/>
            <a:ext cx="5939460" cy="4554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D0A79F-ACB0-4A43-864B-8C285C3F4F5F}"/>
              </a:ext>
            </a:extLst>
          </p:cNvPr>
          <p:cNvSpPr txBox="1"/>
          <p:nvPr/>
        </p:nvSpPr>
        <p:spPr>
          <a:xfrm>
            <a:off x="4106097" y="2938344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= 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0B464-3D68-4A67-B7D0-F0768E821BB6}"/>
              </a:ext>
            </a:extLst>
          </p:cNvPr>
          <p:cNvSpPr txBox="1"/>
          <p:nvPr/>
        </p:nvSpPr>
        <p:spPr>
          <a:xfrm>
            <a:off x="4151730" y="1870141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= -2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89067-E317-4D3D-8661-617DE7B23A3D}"/>
              </a:ext>
            </a:extLst>
          </p:cNvPr>
          <p:cNvSpPr txBox="1"/>
          <p:nvPr/>
        </p:nvSpPr>
        <p:spPr>
          <a:xfrm>
            <a:off x="4127081" y="4582334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= 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7772B-B23D-4D28-B9EE-38E662B05702}"/>
              </a:ext>
            </a:extLst>
          </p:cNvPr>
          <p:cNvSpPr txBox="1"/>
          <p:nvPr/>
        </p:nvSpPr>
        <p:spPr>
          <a:xfrm>
            <a:off x="8184290" y="3346164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= -7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7CA5A-3E90-4E29-885F-2D0070B50654}"/>
              </a:ext>
            </a:extLst>
          </p:cNvPr>
          <p:cNvSpPr txBox="1"/>
          <p:nvPr/>
        </p:nvSpPr>
        <p:spPr>
          <a:xfrm>
            <a:off x="6240020" y="2373990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= 10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C1F04A-8A76-4632-9478-760A6FF0E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910" y="2803234"/>
            <a:ext cx="440055" cy="5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7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DA252-DA25-424E-84F6-96FEEBC8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CE8485-6B9B-41E6-B951-165768416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270" y="1484314"/>
            <a:ext cx="5939460" cy="4554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D0A79F-ACB0-4A43-864B-8C285C3F4F5F}"/>
              </a:ext>
            </a:extLst>
          </p:cNvPr>
          <p:cNvSpPr txBox="1"/>
          <p:nvPr/>
        </p:nvSpPr>
        <p:spPr>
          <a:xfrm>
            <a:off x="4106097" y="2938344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= 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0B464-3D68-4A67-B7D0-F0768E821BB6}"/>
              </a:ext>
            </a:extLst>
          </p:cNvPr>
          <p:cNvSpPr txBox="1"/>
          <p:nvPr/>
        </p:nvSpPr>
        <p:spPr>
          <a:xfrm>
            <a:off x="4151730" y="1870141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= -2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89067-E317-4D3D-8661-617DE7B23A3D}"/>
              </a:ext>
            </a:extLst>
          </p:cNvPr>
          <p:cNvSpPr txBox="1"/>
          <p:nvPr/>
        </p:nvSpPr>
        <p:spPr>
          <a:xfrm>
            <a:off x="4127081" y="4582334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= 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7772B-B23D-4D28-B9EE-38E662B05702}"/>
              </a:ext>
            </a:extLst>
          </p:cNvPr>
          <p:cNvSpPr txBox="1"/>
          <p:nvPr/>
        </p:nvSpPr>
        <p:spPr>
          <a:xfrm>
            <a:off x="8184290" y="3346164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= -7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7CA5A-3E90-4E29-885F-2D0070B50654}"/>
              </a:ext>
            </a:extLst>
          </p:cNvPr>
          <p:cNvSpPr txBox="1"/>
          <p:nvPr/>
        </p:nvSpPr>
        <p:spPr>
          <a:xfrm>
            <a:off x="6240020" y="2373990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= 10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BAB38-6753-48D0-A396-B0691681E6FF}"/>
              </a:ext>
            </a:extLst>
          </p:cNvPr>
          <p:cNvSpPr txBox="1"/>
          <p:nvPr/>
        </p:nvSpPr>
        <p:spPr>
          <a:xfrm>
            <a:off x="4337090" y="2373490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 5</a:t>
            </a:r>
            <a:endParaRPr lang="ko-KR" alt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79A62-FC55-4B17-B143-8AA67E8E9AA7}"/>
              </a:ext>
            </a:extLst>
          </p:cNvPr>
          <p:cNvSpPr txBox="1"/>
          <p:nvPr/>
        </p:nvSpPr>
        <p:spPr>
          <a:xfrm>
            <a:off x="6240020" y="2833269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 1</a:t>
            </a:r>
            <a:endParaRPr lang="ko-KR" alt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311E9-67BC-4ECD-8AD1-D6DFF3FD067A}"/>
              </a:ext>
            </a:extLst>
          </p:cNvPr>
          <p:cNvSpPr txBox="1"/>
          <p:nvPr/>
        </p:nvSpPr>
        <p:spPr>
          <a:xfrm>
            <a:off x="4400553" y="5103803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 1</a:t>
            </a:r>
            <a:endParaRPr lang="ko-KR" alt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CE924-1B54-42EA-B936-D7166E32E856}"/>
              </a:ext>
            </a:extLst>
          </p:cNvPr>
          <p:cNvSpPr txBox="1"/>
          <p:nvPr/>
        </p:nvSpPr>
        <p:spPr>
          <a:xfrm>
            <a:off x="4247345" y="3464227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 -2</a:t>
            </a:r>
            <a:endParaRPr lang="ko-KR" alt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B1E7DF-A53A-4BE9-A11A-91898ED3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910" y="2803234"/>
            <a:ext cx="440055" cy="5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4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C215-56D6-431F-BB44-7A534B09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797AE1C-066B-4D74-B08F-0E9682EE0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14607"/>
            <a:ext cx="9230920" cy="31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6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C215-56D6-431F-BB44-7A534B09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- feature, label </a:t>
            </a:r>
            <a:r>
              <a:rPr lang="ko-KR" altLang="en-US" dirty="0"/>
              <a:t>선언 </a:t>
            </a:r>
            <a:r>
              <a:rPr lang="en-US" altLang="ko-KR" dirty="0"/>
              <a:t>(XOR)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EF630E-D2DB-43C8-8356-44778F30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12" y="2080419"/>
            <a:ext cx="6896538" cy="2697161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76B739FE-D479-4E67-925C-8652625AE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0247"/>
          <a:stretch/>
        </p:blipFill>
        <p:spPr>
          <a:xfrm>
            <a:off x="8256300" y="1422936"/>
            <a:ext cx="2317960" cy="33546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13F1B6-021A-4B1D-A816-FCDC8217F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0" y="4971762"/>
            <a:ext cx="10175585" cy="10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8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C215-56D6-431F-BB44-7A534B09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70DDF8-4A1C-4E76-97A5-2003B96B1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33" y="1916790"/>
            <a:ext cx="13472839" cy="23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7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C215-56D6-431F-BB44-7A534B09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7C4F7F-3D9B-4A71-ACBF-B26585C9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929"/>
            <a:ext cx="13093245" cy="13325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904B49-DE24-4C9A-9309-DDDC7735F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403" y="3927480"/>
            <a:ext cx="12316888" cy="173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C215-56D6-431F-BB44-7A534B09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hypothesis, cost, gradient </a:t>
            </a:r>
            <a:r>
              <a:rPr lang="ko-KR" altLang="en-US" dirty="0"/>
              <a:t>함수 정의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7C4F7F-3D9B-4A71-ACBF-B26585C9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929"/>
            <a:ext cx="13093245" cy="13325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904B49-DE24-4C9A-9309-DDDC7735F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888" y="3044136"/>
            <a:ext cx="12316888" cy="17347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28636F-27DA-45C7-9DFD-EF008A4D8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78909"/>
            <a:ext cx="11582400" cy="14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0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C215-56D6-431F-BB44-7A534B09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cast </a:t>
            </a:r>
            <a:r>
              <a:rPr lang="ko-KR" altLang="en-US" dirty="0"/>
              <a:t>함수를 이용한 </a:t>
            </a:r>
            <a:r>
              <a:rPr lang="en-US" altLang="ko-KR" dirty="0"/>
              <a:t>one hot encoding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FD58F7-2223-411D-B549-50F0517B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2" y="1484313"/>
            <a:ext cx="11312957" cy="13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3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C215-56D6-431F-BB44-7A534B09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</a:t>
            </a:r>
            <a:r>
              <a:rPr lang="ko-KR" altLang="en-US" dirty="0"/>
              <a:t>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58E429-C217-456C-8D9B-29D449FE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6" y="1573655"/>
            <a:ext cx="11746564" cy="3511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345753-130F-40D4-9E22-A709A40E3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680" y="461060"/>
            <a:ext cx="6054666" cy="22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4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C215-56D6-431F-BB44-7A534B09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</a:t>
            </a:r>
            <a:r>
              <a:rPr lang="ko-KR" altLang="en-US" dirty="0"/>
              <a:t>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58E429-C217-456C-8D9B-29D449FEC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5" t="22076" b="34861"/>
          <a:stretch/>
        </p:blipFill>
        <p:spPr>
          <a:xfrm>
            <a:off x="400390" y="3336481"/>
            <a:ext cx="11391220" cy="2412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345753-130F-40D4-9E22-A709A40E3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680" y="764630"/>
            <a:ext cx="6054666" cy="22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6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A1453-8E74-4286-A199-FA1C968F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Logistic Regression – binary classification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6DB662-60AF-4F7A-88D7-F7C886989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097" y="2181437"/>
            <a:ext cx="2790825" cy="2038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6EF092-B6E3-4B4E-82DC-802F480F9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54" y="4532462"/>
            <a:ext cx="3744520" cy="12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70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81D2F-FD6B-4C18-AC49-B84D338B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NN </a:t>
            </a:r>
            <a:r>
              <a:rPr lang="ko-KR" altLang="en-US" dirty="0"/>
              <a:t>를 이용한 </a:t>
            </a:r>
            <a:r>
              <a:rPr lang="en-US" altLang="ko-KR" dirty="0"/>
              <a:t>XOR</a:t>
            </a:r>
            <a:r>
              <a:rPr lang="ko-KR" altLang="en-US" dirty="0"/>
              <a:t>문제 해결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B295E2-0059-4791-91AE-AA584BDA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5" y="1901995"/>
            <a:ext cx="11616909" cy="37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69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81D2F-FD6B-4C18-AC49-B84D338B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NN </a:t>
            </a:r>
            <a:r>
              <a:rPr lang="ko-KR" altLang="en-US" dirty="0"/>
              <a:t>를 이용한 </a:t>
            </a:r>
            <a:r>
              <a:rPr lang="en-US" altLang="ko-KR" dirty="0"/>
              <a:t>XOR</a:t>
            </a:r>
            <a:r>
              <a:rPr lang="ko-KR" altLang="en-US" dirty="0"/>
              <a:t>문제 해결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0259AE-12D1-4936-9C07-C0B98194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0" y="1844780"/>
            <a:ext cx="10954794" cy="3096430"/>
          </a:xfrm>
          <a:prstGeom prst="rect">
            <a:avLst/>
          </a:prstGeom>
        </p:spPr>
      </p:pic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DED4D232-8300-4868-A3E2-CEC39D0D3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3840" y="4697700"/>
            <a:ext cx="4649099" cy="216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53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81D2F-FD6B-4C18-AC49-B84D338B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NN </a:t>
            </a:r>
            <a:r>
              <a:rPr lang="ko-KR" altLang="en-US" dirty="0"/>
              <a:t>를 이용한 </a:t>
            </a:r>
            <a:r>
              <a:rPr lang="en-US" altLang="ko-KR" dirty="0"/>
              <a:t>XOR</a:t>
            </a:r>
            <a:r>
              <a:rPr lang="ko-KR" altLang="en-US" dirty="0"/>
              <a:t>문제 해결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5A45F6-09A3-450A-B929-29E21056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7" y="1846689"/>
            <a:ext cx="11452507" cy="1785372"/>
          </a:xfrm>
          <a:prstGeom prst="rect">
            <a:avLst/>
          </a:prstGeom>
        </p:spPr>
      </p:pic>
      <p:pic>
        <p:nvPicPr>
          <p:cNvPr id="29" name="내용 개체 틀 3">
            <a:extLst>
              <a:ext uri="{FF2B5EF4-FFF2-40B4-BE49-F238E27FC236}">
                <a16:creationId xmlns:a16="http://schemas.microsoft.com/office/drawing/2014/main" id="{75FB711E-7EE9-4EB2-A157-C5964DC97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1730" y="3552747"/>
            <a:ext cx="3888540" cy="28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00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81D2F-FD6B-4C18-AC49-B84D338B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NN </a:t>
            </a:r>
            <a:r>
              <a:rPr lang="ko-KR" altLang="en-US" dirty="0"/>
              <a:t>를 이용한 </a:t>
            </a:r>
            <a:r>
              <a:rPr lang="en-US" altLang="ko-KR" dirty="0"/>
              <a:t>XOR</a:t>
            </a:r>
            <a:r>
              <a:rPr lang="ko-KR" altLang="en-US" dirty="0"/>
              <a:t>문제 해결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24DECA7-2C76-4FA8-AD75-2F086FA6F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00" y="1504085"/>
            <a:ext cx="11247200" cy="43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1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81D2F-FD6B-4C18-AC49-B84D338B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NN </a:t>
            </a:r>
            <a:r>
              <a:rPr lang="ko-KR" altLang="en-US" dirty="0"/>
              <a:t>를 이용한 </a:t>
            </a:r>
            <a:r>
              <a:rPr lang="en-US" altLang="ko-KR" dirty="0"/>
              <a:t>XOR</a:t>
            </a:r>
            <a:r>
              <a:rPr lang="ko-KR" altLang="en-US" dirty="0"/>
              <a:t>문제 해결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6F25BE6-46BB-4317-8013-85624BA63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530" y="1478967"/>
            <a:ext cx="5544770" cy="484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2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5833D4-DDF9-4ED3-8130-227A4FE8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85" y="631161"/>
            <a:ext cx="11737630" cy="1027113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Logistic Regression - Multinomial classification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FD766F1B-9D67-4122-85FB-4BCBEE21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0933" y="2143866"/>
            <a:ext cx="3178042" cy="232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E1C471-9A38-440C-A244-63023ABB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980" y="1628750"/>
            <a:ext cx="3096430" cy="31784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7B47CF-C588-49C6-936F-6A6DD2FED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90" y="4714134"/>
            <a:ext cx="6334125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D9B172-942B-4ADD-A819-21389A4F2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260" y="2910001"/>
            <a:ext cx="3673426" cy="35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0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B4004-9922-45AB-A445-3AEF918E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Xor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56F42435-A9D7-4073-9BE7-CE47A86A8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400" y="1991646"/>
            <a:ext cx="7790720" cy="33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9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1CA4D-A9B9-4CC4-BB04-1521C988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logistic regression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AA514-F401-4A9F-A06C-1AE7CE52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73" y="2060810"/>
            <a:ext cx="7465454" cy="34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0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78F2C-6231-4F62-9EC7-C5C97EA8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logistic regression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B92E06-5C69-42C0-85AD-AF1A73FD9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764" y="1988800"/>
            <a:ext cx="7953375" cy="3695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BCFDCF-52E3-461D-8DD4-A7682AF7DEC5}"/>
              </a:ext>
            </a:extLst>
          </p:cNvPr>
          <p:cNvSpPr/>
          <p:nvPr/>
        </p:nvSpPr>
        <p:spPr bwMode="auto">
          <a:xfrm>
            <a:off x="6096000" y="3284980"/>
            <a:ext cx="1296180" cy="93613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5DD8F-6BFF-41F8-BA8E-0D115FE501F4}"/>
              </a:ext>
            </a:extLst>
          </p:cNvPr>
          <p:cNvSpPr/>
          <p:nvPr/>
        </p:nvSpPr>
        <p:spPr bwMode="auto">
          <a:xfrm>
            <a:off x="6090926" y="4642261"/>
            <a:ext cx="4901754" cy="154672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a,b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1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에서 나온 결과값 </a:t>
            </a:r>
            <a:endParaRPr kumimoji="1" lang="en-US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y1, y2 </a:t>
            </a:r>
            <a:r>
              <a:rPr kumimoji="1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를 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input</a:t>
            </a:r>
            <a:r>
              <a:rPr kumimoji="1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으로 이용한 연산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DA20F-29C2-4115-A5CA-4C5892FCDAAB}"/>
              </a:ext>
            </a:extLst>
          </p:cNvPr>
          <p:cNvSpPr txBox="1"/>
          <p:nvPr/>
        </p:nvSpPr>
        <p:spPr>
          <a:xfrm>
            <a:off x="4583790" y="31003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873BC-A8D0-4E9A-99BA-EF687DE48941}"/>
              </a:ext>
            </a:extLst>
          </p:cNvPr>
          <p:cNvSpPr txBox="1"/>
          <p:nvPr/>
        </p:nvSpPr>
        <p:spPr>
          <a:xfrm>
            <a:off x="4655800" y="4211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02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59A4D-44E5-4BE7-AED1-A81F72C3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logistic regression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B11FA8-DD8E-42AE-9F9A-A18A432BF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53" y="1501295"/>
            <a:ext cx="6562725" cy="3476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EC91C-E39F-4A6B-A079-9EB8D15DDDD2}"/>
              </a:ext>
            </a:extLst>
          </p:cNvPr>
          <p:cNvSpPr txBox="1"/>
          <p:nvPr/>
        </p:nvSpPr>
        <p:spPr>
          <a:xfrm>
            <a:off x="2799553" y="5356705"/>
            <a:ext cx="6288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Xor</a:t>
            </a:r>
            <a:r>
              <a:rPr lang="en-US" altLang="ko-KR" dirty="0"/>
              <a:t> </a:t>
            </a:r>
            <a:r>
              <a:rPr lang="ko-KR" altLang="en-US" dirty="0"/>
              <a:t>연산 자체는 가능하나 </a:t>
            </a:r>
            <a:r>
              <a:rPr lang="en-US" altLang="ko-KR" dirty="0" err="1"/>
              <a:t>w,b</a:t>
            </a:r>
            <a:r>
              <a:rPr lang="en-US" altLang="ko-KR" dirty="0"/>
              <a:t> </a:t>
            </a:r>
            <a:r>
              <a:rPr lang="ko-KR" altLang="en-US" dirty="0"/>
              <a:t>각각을 </a:t>
            </a:r>
            <a:r>
              <a:rPr lang="ko-KR" altLang="en-US" dirty="0" err="1"/>
              <a:t>학습시키기위해서는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각각의 연산의 전에 이루어졌던 연산의 </a:t>
            </a:r>
            <a:r>
              <a:rPr lang="en-US" altLang="ko-KR" dirty="0" err="1"/>
              <a:t>w,b</a:t>
            </a:r>
            <a:r>
              <a:rPr lang="ko-KR" altLang="en-US" dirty="0"/>
              <a:t>를 </a:t>
            </a:r>
            <a:r>
              <a:rPr lang="ko-KR" altLang="en-US" dirty="0" err="1"/>
              <a:t>알아야하는데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얼만큼의 영향을 미쳤었는지 알 수 없음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학습이 불가능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60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DA252-DA25-424E-84F6-96FEEBC8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7DD0635-C278-4DC9-96B6-8E21576F3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610" y="2060810"/>
            <a:ext cx="5294232" cy="3877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1E5AC-A7BF-4D83-B5CC-F88BE923CB66}"/>
              </a:ext>
            </a:extLst>
          </p:cNvPr>
          <p:cNvSpPr txBox="1"/>
          <p:nvPr/>
        </p:nvSpPr>
        <p:spPr>
          <a:xfrm>
            <a:off x="5591930" y="1403230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f(x) = </a:t>
            </a:r>
            <a:r>
              <a:rPr lang="en-US" altLang="ko-KR" dirty="0" err="1"/>
              <a:t>wx</a:t>
            </a:r>
            <a:r>
              <a:rPr lang="en-US" altLang="ko-KR" dirty="0"/>
              <a:t> + b        g = </a:t>
            </a:r>
            <a:r>
              <a:rPr lang="en-US" altLang="ko-KR" dirty="0" err="1"/>
              <a:t>wx</a:t>
            </a:r>
            <a:r>
              <a:rPr lang="en-US" altLang="ko-KR" dirty="0"/>
              <a:t>         f(x) = </a:t>
            </a:r>
            <a:r>
              <a:rPr lang="en-US" altLang="ko-KR" dirty="0" err="1"/>
              <a:t>g+b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67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DA252-DA25-424E-84F6-96FEEBC8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CE8485-6B9B-41E6-B951-165768416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270" y="1484314"/>
            <a:ext cx="5939460" cy="45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70428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테마1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테마1" id="{9ECB9E5E-DA0F-4445-99F5-F8C3C85A8224}" vid="{416D8A49-A7FF-4923-871D-ECAE04075246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연구실테마1</Template>
  <TotalTime>2938</TotalTime>
  <Pages>122</Pages>
  <Words>209</Words>
  <Characters>0</Characters>
  <Application>Microsoft Office PowerPoint</Application>
  <DocSecurity>0</DocSecurity>
  <PresentationFormat>와이드스크린</PresentationFormat>
  <Lines>0</Lines>
  <Paragraphs>48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함초롬돋움</vt:lpstr>
      <vt:lpstr>Arial</vt:lpstr>
      <vt:lpstr>Franklin Gothic Medium</vt:lpstr>
      <vt:lpstr>Tahoma</vt:lpstr>
      <vt:lpstr>Times New Roman</vt:lpstr>
      <vt:lpstr>Wingdings</vt:lpstr>
      <vt:lpstr>연구실테마1</vt:lpstr>
      <vt:lpstr>8 . Deep Neural Nets for Everyone</vt:lpstr>
      <vt:lpstr>기존 Logistic Regression – binary classification</vt:lpstr>
      <vt:lpstr>기존 Logistic Regression - Multinomial classification </vt:lpstr>
      <vt:lpstr>Xor 문제</vt:lpstr>
      <vt:lpstr>Multiple logistic regression</vt:lpstr>
      <vt:lpstr>Multiple logistic regression</vt:lpstr>
      <vt:lpstr>Multiple logistic regression</vt:lpstr>
      <vt:lpstr>Backpropagation</vt:lpstr>
      <vt:lpstr>Backpropagation</vt:lpstr>
      <vt:lpstr>Backpropagation</vt:lpstr>
      <vt:lpstr>Backpropagation</vt:lpstr>
      <vt:lpstr>코드</vt:lpstr>
      <vt:lpstr>코드 - feature, label 선언 (XOR)</vt:lpstr>
      <vt:lpstr>코드 – 데이터 전처리</vt:lpstr>
      <vt:lpstr>코드</vt:lpstr>
      <vt:lpstr>코드 – hypothesis, cost, gradient 함수 정의</vt:lpstr>
      <vt:lpstr>코드 – cast 함수를 이용한 one hot encoding</vt:lpstr>
      <vt:lpstr>코드 – 학습</vt:lpstr>
      <vt:lpstr>코드 – 학습</vt:lpstr>
      <vt:lpstr>코드 – NN 를 이용한 XOR문제 해결</vt:lpstr>
      <vt:lpstr>코드 – NN 를 이용한 XOR문제 해결</vt:lpstr>
      <vt:lpstr>코드 – NN 를 이용한 XOR문제 해결</vt:lpstr>
      <vt:lpstr>코드 – NN 를 이용한 XOR문제 해결</vt:lpstr>
      <vt:lpstr>코드 – NN 를 이용한 XOR문제 해결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코딩 30-40-30</dc:title>
  <dc:creator>J_hoon</dc:creator>
  <cp:lastModifiedBy>uns</cp:lastModifiedBy>
  <cp:revision>113</cp:revision>
  <dcterms:modified xsi:type="dcterms:W3CDTF">2020-01-14T02:30:15Z</dcterms:modified>
</cp:coreProperties>
</file>