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notesMasterIdLst>
    <p:notesMasterId r:id="rId29"/>
  </p:notesMasterIdLst>
  <p:sldIdLst>
    <p:sldId id="256" r:id="rId2"/>
    <p:sldId id="257" r:id="rId3"/>
    <p:sldId id="281" r:id="rId4"/>
    <p:sldId id="282" r:id="rId5"/>
    <p:sldId id="280" r:id="rId6"/>
    <p:sldId id="283" r:id="rId7"/>
    <p:sldId id="284" r:id="rId8"/>
    <p:sldId id="285" r:id="rId9"/>
    <p:sldId id="305" r:id="rId10"/>
    <p:sldId id="294" r:id="rId11"/>
    <p:sldId id="298" r:id="rId12"/>
    <p:sldId id="295" r:id="rId13"/>
    <p:sldId id="296" r:id="rId14"/>
    <p:sldId id="299" r:id="rId15"/>
    <p:sldId id="300" r:id="rId16"/>
    <p:sldId id="297" r:id="rId17"/>
    <p:sldId id="286" r:id="rId18"/>
    <p:sldId id="301" r:id="rId19"/>
    <p:sldId id="302" r:id="rId20"/>
    <p:sldId id="303" r:id="rId21"/>
    <p:sldId id="288" r:id="rId22"/>
    <p:sldId id="289" r:id="rId23"/>
    <p:sldId id="290" r:id="rId24"/>
    <p:sldId id="292" r:id="rId25"/>
    <p:sldId id="291" r:id="rId26"/>
    <p:sldId id="293" r:id="rId27"/>
    <p:sldId id="30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4" userDrawn="1">
          <p15:clr>
            <a:srgbClr val="A4A3A4"/>
          </p15:clr>
        </p15:guide>
        <p15:guide id="1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ADF"/>
    <a:srgbClr val="EFA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0000"/>
  </p:normalViewPr>
  <p:slideViewPr>
    <p:cSldViewPr snapToObjects="1">
      <p:cViewPr varScale="1">
        <p:scale>
          <a:sx n="65" d="100"/>
          <a:sy n="65" d="100"/>
        </p:scale>
        <p:origin x="78" y="246"/>
      </p:cViewPr>
      <p:guideLst>
        <p:guide orient="horz" pos="215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5" y="6381750"/>
            <a:ext cx="201718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84" y="177801"/>
            <a:ext cx="2063749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7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669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801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9F0A873F-4CB5-45D8-B83F-B5FD90E8894C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5527EBBF-1B2A-4172-A31E-75D9C246BB9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28776"/>
            <a:ext cx="53848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761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94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52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5400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 smtClean="0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1"/>
            <a:ext cx="10972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6"/>
            <a:ext cx="10972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48425"/>
            <a:ext cx="124883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5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2210E-26C5-46ED-94E8-B25C04EEE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10 .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en-US" altLang="ko-KR" dirty="0" err="1"/>
              <a:t>Funtion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18F828-BEB6-48BD-97F6-3E6DBF1D4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93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9C4E1A-F9D0-4881-BD98-AEFB469AFDD2}"/>
              </a:ext>
            </a:extLst>
          </p:cNvPr>
          <p:cNvSpPr/>
          <p:nvPr/>
        </p:nvSpPr>
        <p:spPr bwMode="auto">
          <a:xfrm>
            <a:off x="263190" y="2142723"/>
            <a:ext cx="5976830" cy="35014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34C083-3607-4906-809F-6BC4D2FCB85C}"/>
              </a:ext>
            </a:extLst>
          </p:cNvPr>
          <p:cNvSpPr/>
          <p:nvPr/>
        </p:nvSpPr>
        <p:spPr bwMode="auto">
          <a:xfrm>
            <a:off x="945824" y="3021909"/>
            <a:ext cx="8750676" cy="26307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47152-EFC4-4237-AD8B-C1A524C4CDB1}"/>
              </a:ext>
            </a:extLst>
          </p:cNvPr>
          <p:cNvSpPr/>
          <p:nvPr/>
        </p:nvSpPr>
        <p:spPr bwMode="auto">
          <a:xfrm>
            <a:off x="3949482" y="3327309"/>
            <a:ext cx="5891037" cy="30734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dirty="0"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Train_data</a:t>
            </a:r>
            <a:r>
              <a:rPr kumimoji="1" lang="en-US" altLang="ko-KR" sz="2400" dirty="0">
                <a:latin typeface="Tahoma" pitchFamily="34" charset="0"/>
                <a:ea typeface="굴림" pitchFamily="50" charset="-127"/>
              </a:rPr>
              <a:t> 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= [60000,28,28]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err="1">
                <a:latin typeface="Tahoma" pitchFamily="34" charset="0"/>
                <a:ea typeface="굴림" pitchFamily="50" charset="-127"/>
              </a:rPr>
              <a:t>train_labels</a:t>
            </a:r>
            <a:r>
              <a:rPr kumimoji="1" lang="en-US" altLang="ko-KR" sz="2400" dirty="0">
                <a:latin typeface="Tahoma" pitchFamily="34" charset="0"/>
                <a:ea typeface="굴림" pitchFamily="50" charset="-127"/>
              </a:rPr>
              <a:t> = [60000]</a:t>
            </a: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Test_data,test_labels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</a:t>
            </a:r>
            <a:r>
              <a:rPr kumimoji="1" lang="en-US" altLang="ko-KR" sz="2400" dirty="0">
                <a:latin typeface="Tahoma" pitchFamily="34" charset="0"/>
                <a:ea typeface="굴림" pitchFamily="50" charset="-127"/>
              </a:rPr>
              <a:t>= [10000,28,28]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 err="1">
                <a:latin typeface="Tahoma" pitchFamily="34" charset="0"/>
                <a:ea typeface="굴림" pitchFamily="50" charset="-127"/>
              </a:rPr>
              <a:t>Train_labels</a:t>
            </a:r>
            <a:r>
              <a:rPr kumimoji="1" lang="en-US" altLang="ko-KR" sz="2400" dirty="0">
                <a:latin typeface="Tahoma" pitchFamily="34" charset="0"/>
                <a:ea typeface="굴림" pitchFamily="50" charset="-127"/>
              </a:rPr>
              <a:t> = [10000]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43AE65-8BFE-4ACA-9D50-D16387915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5" y="1748744"/>
            <a:ext cx="2487050" cy="22032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3B1E58-5C89-4362-B6D3-33F9ED04F4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4"/>
          <a:stretch/>
        </p:blipFill>
        <p:spPr>
          <a:xfrm>
            <a:off x="8523220" y="5693794"/>
            <a:ext cx="3261570" cy="3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9C4E1A-F9D0-4881-BD98-AEFB469AFDD2}"/>
              </a:ext>
            </a:extLst>
          </p:cNvPr>
          <p:cNvSpPr/>
          <p:nvPr/>
        </p:nvSpPr>
        <p:spPr bwMode="auto">
          <a:xfrm>
            <a:off x="263190" y="2142723"/>
            <a:ext cx="5976830" cy="35014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34C083-3607-4906-809F-6BC4D2FCB85C}"/>
              </a:ext>
            </a:extLst>
          </p:cNvPr>
          <p:cNvSpPr/>
          <p:nvPr/>
        </p:nvSpPr>
        <p:spPr bwMode="auto">
          <a:xfrm>
            <a:off x="839270" y="3212970"/>
            <a:ext cx="5976830" cy="6085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947152-EFC4-4237-AD8B-C1A524C4CDB1}"/>
              </a:ext>
            </a:extLst>
          </p:cNvPr>
          <p:cNvSpPr/>
          <p:nvPr/>
        </p:nvSpPr>
        <p:spPr bwMode="auto">
          <a:xfrm>
            <a:off x="3575650" y="3937745"/>
            <a:ext cx="5891037" cy="229783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dirty="0">
              <a:latin typeface="Tahoma" pitchFamily="34" charset="0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Train_data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 = [60000,28,28,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  <a:ea typeface="굴림" pitchFamily="50" charset="-127"/>
              </a:rPr>
              <a:t>1</a:t>
            </a:r>
            <a:r>
              <a:rPr kumimoji="1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]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Test_data</a:t>
            </a:r>
            <a:r>
              <a:rPr kumimoji="1" lang="en-US" altLang="ko-KR" sz="2400" dirty="0">
                <a:latin typeface="Tahoma" pitchFamily="34" charset="0"/>
                <a:ea typeface="굴림" pitchFamily="50" charset="-127"/>
              </a:rPr>
              <a:t> = [10000,28,28,</a:t>
            </a:r>
            <a:r>
              <a:rPr kumimoji="1" lang="en-US" altLang="ko-KR" sz="2400" dirty="0">
                <a:solidFill>
                  <a:srgbClr val="FF0000"/>
                </a:solidFill>
                <a:latin typeface="Tahoma" pitchFamily="34" charset="0"/>
                <a:ea typeface="굴림" pitchFamily="50" charset="-127"/>
              </a:rPr>
              <a:t>1</a:t>
            </a:r>
            <a:r>
              <a:rPr kumimoji="1" lang="en-US" altLang="ko-KR" sz="2400" dirty="0">
                <a:latin typeface="Tahoma" pitchFamily="34" charset="0"/>
                <a:ea typeface="굴림" pitchFamily="50" charset="-127"/>
              </a:rPr>
              <a:t>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0D854A6-4517-48D2-8C07-AD06FD8A3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19" y="1484314"/>
            <a:ext cx="3662097" cy="286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711CED-EF52-4F6C-82C8-F9182B808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104" y="1390831"/>
            <a:ext cx="2867025" cy="2762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7AF17A-EFAE-4655-B0F7-283655FF7B0D}"/>
              </a:ext>
            </a:extLst>
          </p:cNvPr>
          <p:cNvSpPr txBox="1"/>
          <p:nvPr/>
        </p:nvSpPr>
        <p:spPr>
          <a:xfrm>
            <a:off x="9192430" y="17727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06FB57-41E9-4BEB-B55B-66EE8572AF61}"/>
              </a:ext>
            </a:extLst>
          </p:cNvPr>
          <p:cNvSpPr txBox="1"/>
          <p:nvPr/>
        </p:nvSpPr>
        <p:spPr>
          <a:xfrm>
            <a:off x="8951534" y="25648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28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5A3D5-BBB2-464A-9EAC-C1F5218C0466}"/>
              </a:ext>
            </a:extLst>
          </p:cNvPr>
          <p:cNvSpPr txBox="1"/>
          <p:nvPr/>
        </p:nvSpPr>
        <p:spPr>
          <a:xfrm>
            <a:off x="10263494" y="3923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B9A20-C66C-431C-8CEA-49A75C203CCA}"/>
              </a:ext>
            </a:extLst>
          </p:cNvPr>
          <p:cNvSpPr txBox="1"/>
          <p:nvPr/>
        </p:nvSpPr>
        <p:spPr>
          <a:xfrm>
            <a:off x="11280720" y="36450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73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165B51-2F96-4E0E-9CD6-218C70BE7369}"/>
              </a:ext>
            </a:extLst>
          </p:cNvPr>
          <p:cNvSpPr/>
          <p:nvPr/>
        </p:nvSpPr>
        <p:spPr bwMode="auto">
          <a:xfrm>
            <a:off x="767260" y="3861060"/>
            <a:ext cx="7231964" cy="35014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BD3BA-2984-4F0E-BFFC-2AB55F9571F8}"/>
              </a:ext>
            </a:extLst>
          </p:cNvPr>
          <p:cNvSpPr/>
          <p:nvPr/>
        </p:nvSpPr>
        <p:spPr bwMode="auto">
          <a:xfrm>
            <a:off x="6174929" y="4335553"/>
            <a:ext cx="3168440" cy="153403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0~1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1CEA9-8E18-4E68-8E3A-8F2C6B13B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1" y="1124680"/>
            <a:ext cx="3168440" cy="30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4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C7A353-F24D-4AF7-8653-162A8645544F}"/>
              </a:ext>
            </a:extLst>
          </p:cNvPr>
          <p:cNvSpPr/>
          <p:nvPr/>
        </p:nvSpPr>
        <p:spPr bwMode="auto">
          <a:xfrm>
            <a:off x="839270" y="4293120"/>
            <a:ext cx="5976830" cy="5639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6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C7A353-F24D-4AF7-8653-162A8645544F}"/>
              </a:ext>
            </a:extLst>
          </p:cNvPr>
          <p:cNvSpPr/>
          <p:nvPr/>
        </p:nvSpPr>
        <p:spPr bwMode="auto">
          <a:xfrm>
            <a:off x="839270" y="4293120"/>
            <a:ext cx="5976830" cy="5639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176F79-93C6-4B24-B530-F9C111974285}"/>
              </a:ext>
            </a:extLst>
          </p:cNvPr>
          <p:cNvSpPr/>
          <p:nvPr/>
        </p:nvSpPr>
        <p:spPr bwMode="auto">
          <a:xfrm>
            <a:off x="6902943" y="841926"/>
            <a:ext cx="4521797" cy="568350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DFEF4E-53C7-4267-9689-C21D1195B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356" y="1082169"/>
            <a:ext cx="1352550" cy="1400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35B7933-43B3-4E36-AE46-DC87F448F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768" y="2813371"/>
            <a:ext cx="1318137" cy="12770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1F29FC-BA64-46D9-AE2A-98EA354DD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160" y="4737859"/>
            <a:ext cx="3831024" cy="12770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8A6EBD-5699-4A87-99E6-16A44DBD8833}"/>
              </a:ext>
            </a:extLst>
          </p:cNvPr>
          <p:cNvSpPr txBox="1"/>
          <p:nvPr/>
        </p:nvSpPr>
        <p:spPr>
          <a:xfrm>
            <a:off x="7454710" y="4050748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One hot encoding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9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C7A353-F24D-4AF7-8653-162A8645544F}"/>
              </a:ext>
            </a:extLst>
          </p:cNvPr>
          <p:cNvSpPr/>
          <p:nvPr/>
        </p:nvSpPr>
        <p:spPr bwMode="auto">
          <a:xfrm>
            <a:off x="839270" y="4293120"/>
            <a:ext cx="5976830" cy="5639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F9F12F-85EB-4B0A-8C5C-9E436AFE300B}"/>
              </a:ext>
            </a:extLst>
          </p:cNvPr>
          <p:cNvSpPr/>
          <p:nvPr/>
        </p:nvSpPr>
        <p:spPr bwMode="auto">
          <a:xfrm>
            <a:off x="7126155" y="824214"/>
            <a:ext cx="4623971" cy="568350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33BF4D-2B6E-4F84-9B28-A797DA866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69" y="3907466"/>
            <a:ext cx="4200831" cy="2360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D1CD94-C2BF-44C7-80B1-73D9CC9F3F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94"/>
          <a:stretch/>
        </p:blipFill>
        <p:spPr>
          <a:xfrm>
            <a:off x="7807355" y="1431069"/>
            <a:ext cx="3261570" cy="399576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6C884E0-35A0-403B-B6EC-3AF5461199C3}"/>
              </a:ext>
            </a:extLst>
          </p:cNvPr>
          <p:cNvSpPr/>
          <p:nvPr/>
        </p:nvSpPr>
        <p:spPr bwMode="auto">
          <a:xfrm>
            <a:off x="9013919" y="2068743"/>
            <a:ext cx="936130" cy="1534038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51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FF2F3-599C-453B-93DC-32BAF737CACD}"/>
              </a:ext>
            </a:extLst>
          </p:cNvPr>
          <p:cNvSpPr/>
          <p:nvPr/>
        </p:nvSpPr>
        <p:spPr bwMode="auto">
          <a:xfrm>
            <a:off x="817667" y="5529454"/>
            <a:ext cx="6574513" cy="5639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56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create network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AAE36-EB87-432E-AF93-E3568BE4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2" y="2132820"/>
            <a:ext cx="11192938" cy="25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7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create network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AAE36-EB87-432E-AF93-E3568BE4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2" y="2132820"/>
            <a:ext cx="11192938" cy="2520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906627-86E9-4507-9525-5DDA47030798}"/>
              </a:ext>
            </a:extLst>
          </p:cNvPr>
          <p:cNvSpPr/>
          <p:nvPr/>
        </p:nvSpPr>
        <p:spPr bwMode="auto">
          <a:xfrm>
            <a:off x="309339" y="2060810"/>
            <a:ext cx="4490481" cy="6203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C6D2E3-0802-4AEA-9AC4-56561980481A}"/>
              </a:ext>
            </a:extLst>
          </p:cNvPr>
          <p:cNvSpPr/>
          <p:nvPr/>
        </p:nvSpPr>
        <p:spPr bwMode="auto">
          <a:xfrm>
            <a:off x="5248232" y="1583349"/>
            <a:ext cx="4623971" cy="33578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[28,28,1]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dirty="0"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dirty="0"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Tahoma" pitchFamily="34" charset="0"/>
                <a:ea typeface="굴림" pitchFamily="50" charset="-127"/>
              </a:rPr>
              <a:t>[784]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0A9F4CF-E0EC-4D4E-9464-8DBE61047706}"/>
              </a:ext>
            </a:extLst>
          </p:cNvPr>
          <p:cNvSpPr/>
          <p:nvPr/>
        </p:nvSpPr>
        <p:spPr bwMode="auto">
          <a:xfrm>
            <a:off x="6960120" y="2370964"/>
            <a:ext cx="936130" cy="1534038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79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create network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AAE36-EB87-432E-AF93-E3568BE4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2" y="2132820"/>
            <a:ext cx="11192938" cy="2520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5B040A-6DFD-47BC-9EA7-64A8568D67B3}"/>
              </a:ext>
            </a:extLst>
          </p:cNvPr>
          <p:cNvSpPr/>
          <p:nvPr/>
        </p:nvSpPr>
        <p:spPr bwMode="auto">
          <a:xfrm>
            <a:off x="263190" y="2780910"/>
            <a:ext cx="11647150" cy="62030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D4637A-EA97-4046-81EF-CD6708E3AAB1}"/>
              </a:ext>
            </a:extLst>
          </p:cNvPr>
          <p:cNvSpPr/>
          <p:nvPr/>
        </p:nvSpPr>
        <p:spPr bwMode="auto">
          <a:xfrm>
            <a:off x="5288559" y="3573020"/>
            <a:ext cx="4623971" cy="3052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굴림" pitchFamily="50" charset="-127"/>
              </a:rPr>
              <a:t>[N, 784]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dirty="0"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dirty="0"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dirty="0">
                <a:latin typeface="Tahoma" pitchFamily="34" charset="0"/>
                <a:ea typeface="굴림" pitchFamily="50" charset="-127"/>
              </a:rPr>
              <a:t>[N, 256]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03A5DAC4-F29C-4D63-82D2-F428373321D8}"/>
              </a:ext>
            </a:extLst>
          </p:cNvPr>
          <p:cNvSpPr/>
          <p:nvPr/>
        </p:nvSpPr>
        <p:spPr bwMode="auto">
          <a:xfrm>
            <a:off x="7000447" y="4277734"/>
            <a:ext cx="936130" cy="1394580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97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1453-8E74-4286-A199-FA1C968F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Sigmoid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CB812-53DF-4A38-8F79-D2D541FE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39" y="2204830"/>
            <a:ext cx="6013323" cy="190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7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create network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AAE36-EB87-432E-AF93-E3568BE4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2" y="2132820"/>
            <a:ext cx="11192938" cy="25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91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create network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D090B1-3099-4D78-BDB1-8BD0B2EA1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8"/>
          <a:stretch/>
        </p:blipFill>
        <p:spPr>
          <a:xfrm>
            <a:off x="335868" y="1556740"/>
            <a:ext cx="9072592" cy="41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1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97D31-5A39-4859-A5B0-5322C1BC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Define loss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574B05E-DA41-4B9A-937B-38C9175AD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10" y="1683021"/>
            <a:ext cx="11371965" cy="32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006FF-3C94-4246-BD67-B7B7AD4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- parameters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E5B9D-5CFD-498B-9C53-A235ECC0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0" y="1628750"/>
            <a:ext cx="9024618" cy="837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F00CD7-A690-4316-B314-5F16D97D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8" y="2618274"/>
            <a:ext cx="7424612" cy="26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2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006FF-3C94-4246-BD67-B7B7AD47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- parameters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02A9AC-D1E9-4A98-A243-0175F37A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5" y="1628750"/>
            <a:ext cx="11001925" cy="323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BFE5E-F309-4016-9DB0-0BBC8C70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B0FA2-B2C4-4F25-A7C5-8E347FB2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0" y="2348850"/>
            <a:ext cx="7127628" cy="5382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CE646A-6CF9-4C0A-9E92-D18A67BBD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1" y="1700760"/>
            <a:ext cx="8386439" cy="7255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4DE87C-29BB-482D-A863-8FDF458F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86" y="3068950"/>
            <a:ext cx="10598634" cy="3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4CF74-1128-48DD-97C8-66075ADC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eager mode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207FD-A07C-4212-A1FB-0A78411561DF}"/>
              </a:ext>
            </a:extLst>
          </p:cNvPr>
          <p:cNvSpPr/>
          <p:nvPr/>
        </p:nvSpPr>
        <p:spPr bwMode="auto">
          <a:xfrm>
            <a:off x="266872" y="3151512"/>
            <a:ext cx="702461" cy="6480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38FD9F-DC55-4DA4-9D27-C9791669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2" y="1656451"/>
            <a:ext cx="11946877" cy="36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7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65A46-28B6-495A-B129-ADD6641A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2AF1AB-F726-42EB-AE83-9E515F35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/>
          <a:stretch/>
        </p:blipFill>
        <p:spPr>
          <a:xfrm>
            <a:off x="839270" y="1593762"/>
            <a:ext cx="10244404" cy="4139558"/>
          </a:xfrm>
        </p:spPr>
      </p:pic>
    </p:spTree>
    <p:extLst>
      <p:ext uri="{BB962C8B-B14F-4D97-AF65-F5344CB8AC3E}">
        <p14:creationId xmlns:p14="http://schemas.microsoft.com/office/powerpoint/2010/main" val="38833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1453-8E74-4286-A199-FA1C968F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Sigmoid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D1970-A8ED-4D83-B08A-5CBBB6FA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59" y="2276840"/>
            <a:ext cx="6074683" cy="1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A1453-8E74-4286-A199-FA1C968F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Sigmoid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575B2-FB07-498A-A543-9B04ADE8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94" y="2420860"/>
            <a:ext cx="8555011" cy="17967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33E529-F1D6-40A2-BF2A-77C8AD8B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00" y="4794976"/>
            <a:ext cx="5616780" cy="11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5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68A6B-2975-4205-9BA8-7F026623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9DA78-C9A9-4B6A-A01F-7FBD5655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059" y="1504514"/>
            <a:ext cx="6177881" cy="3848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51B32-E6AE-4405-B0B7-664EBDCC652B}"/>
              </a:ext>
            </a:extLst>
          </p:cNvPr>
          <p:cNvSpPr txBox="1"/>
          <p:nvPr/>
        </p:nvSpPr>
        <p:spPr>
          <a:xfrm>
            <a:off x="767260" y="2204830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</a:t>
            </a:r>
            <a:r>
              <a:rPr lang="ko-KR" altLang="en-US" dirty="0"/>
              <a:t>이하의 출력에 대해 </a:t>
            </a:r>
            <a:r>
              <a:rPr lang="en-US" altLang="ko-KR" dirty="0"/>
              <a:t>0</a:t>
            </a:r>
            <a:r>
              <a:rPr lang="ko-KR" altLang="en-US" dirty="0"/>
              <a:t>으로 출력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부분적으로 활성화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3BAEE-0162-4538-A6FC-420B791C8020}"/>
              </a:ext>
            </a:extLst>
          </p:cNvPr>
          <p:cNvSpPr txBox="1"/>
          <p:nvPr/>
        </p:nvSpPr>
        <p:spPr>
          <a:xfrm>
            <a:off x="3863690" y="5530583"/>
            <a:ext cx="398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Tf.keras.activations.relu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8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E821D-AFEA-406B-B619-DB033480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 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B00E2-395F-42FA-A05D-643AB186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네트워크의 일부만 가지고 학습한 뒤 테스트 할 때 전체를 사용하는 방법</a:t>
            </a:r>
            <a:endParaRPr lang="en-US" altLang="ko-KR" dirty="0"/>
          </a:p>
          <a:p>
            <a:r>
              <a:rPr lang="en-US" altLang="ko-KR" dirty="0"/>
              <a:t>Over-fitting &amp;&amp; Under-fitting </a:t>
            </a:r>
            <a:r>
              <a:rPr lang="ko-KR" altLang="en-US" dirty="0"/>
              <a:t>방지</a:t>
            </a:r>
            <a:endParaRPr lang="en-US" altLang="ko-KR" dirty="0"/>
          </a:p>
          <a:p>
            <a:r>
              <a:rPr lang="en-US" altLang="ko-KR" dirty="0"/>
              <a:t>Ex ) </a:t>
            </a:r>
            <a:r>
              <a:rPr lang="ko-KR" altLang="en-US" dirty="0"/>
              <a:t>얼룩고양이의 꼬리만을 가지고 학습 </a:t>
            </a:r>
            <a:r>
              <a:rPr lang="en-US" altLang="ko-KR" dirty="0"/>
              <a:t>-&gt; </a:t>
            </a:r>
            <a:r>
              <a:rPr lang="ko-KR" altLang="en-US" dirty="0"/>
              <a:t>검은 고양이로 테스트</a:t>
            </a:r>
            <a:endParaRPr lang="en-US" altLang="ko-KR" dirty="0"/>
          </a:p>
          <a:p>
            <a:r>
              <a:rPr lang="en-US" altLang="ko-KR" dirty="0"/>
              <a:t>Rate =  </a:t>
            </a:r>
            <a:r>
              <a:rPr lang="ko-KR" altLang="en-US" dirty="0"/>
              <a:t>얼마만큼의 네트워크를 끌 것인가</a:t>
            </a:r>
            <a:endParaRPr lang="en-US" altLang="ko-KR" dirty="0"/>
          </a:p>
          <a:p>
            <a:r>
              <a:rPr lang="en-US" altLang="ko-KR" dirty="0"/>
              <a:t>model(images, training=True)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0E89D6-DF6C-4A67-A42F-9D33612E0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56"/>
          <a:stretch/>
        </p:blipFill>
        <p:spPr>
          <a:xfrm>
            <a:off x="1055300" y="5196764"/>
            <a:ext cx="8713635" cy="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78D4-BEC8-4133-9CA8-39041CD8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Batch--normalization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B18FD-47DB-43AA-849A-6801BE3E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고양이의 데이터 </a:t>
            </a:r>
            <a:r>
              <a:rPr lang="en-US" altLang="ko-KR" dirty="0"/>
              <a:t>distribution </a:t>
            </a:r>
            <a:r>
              <a:rPr lang="ko-KR" altLang="en-US" dirty="0"/>
              <a:t>을 조정</a:t>
            </a:r>
            <a:endParaRPr lang="en-US" altLang="ko-KR" dirty="0"/>
          </a:p>
          <a:p>
            <a:r>
              <a:rPr lang="ko-KR" altLang="en-US" dirty="0"/>
              <a:t>데이터는 네트워크를 지나며 변경된다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636B8-062B-4EB8-B24B-3622CA13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2937129"/>
            <a:ext cx="9038845" cy="22223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228596-A66C-4F6B-9E51-51DA1E90F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75"/>
          <a:stretch/>
        </p:blipFill>
        <p:spPr>
          <a:xfrm>
            <a:off x="1642917" y="5445280"/>
            <a:ext cx="7981573" cy="4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7784EC-34BC-4A13-A844-B842BE152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698" y="429166"/>
            <a:ext cx="1466850" cy="1381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3CBFBD-6CD6-49E6-8E57-2B8BB4474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624" y="422710"/>
            <a:ext cx="1381125" cy="13811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C4D9770-5183-4E55-B844-D6F13BCB55E0}"/>
              </a:ext>
            </a:extLst>
          </p:cNvPr>
          <p:cNvSpPr/>
          <p:nvPr/>
        </p:nvSpPr>
        <p:spPr bwMode="auto">
          <a:xfrm>
            <a:off x="6672080" y="970757"/>
            <a:ext cx="1080150" cy="29794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9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1657-01F1-4482-BF05-31E1F44B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– Load </a:t>
            </a:r>
            <a:r>
              <a:rPr lang="en-US" altLang="ko-KR" dirty="0" err="1"/>
              <a:t>mnist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E76C9-98A9-4A16-A28A-71BE31E28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82"/>
          <a:stretch/>
        </p:blipFill>
        <p:spPr>
          <a:xfrm>
            <a:off x="215431" y="1268700"/>
            <a:ext cx="11209309" cy="15340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D84B93-A911-4E38-9E8B-3DC6C90B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2771956"/>
            <a:ext cx="10023228" cy="2564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6AA48A-E008-4024-B659-E8B893F6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0" y="5276744"/>
            <a:ext cx="6969012" cy="12486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D6676-7EE7-4B26-BC5D-5F3F7F02A533}"/>
              </a:ext>
            </a:extLst>
          </p:cNvPr>
          <p:cNvSpPr/>
          <p:nvPr/>
        </p:nvSpPr>
        <p:spPr bwMode="auto">
          <a:xfrm>
            <a:off x="6096000" y="970757"/>
            <a:ext cx="4334438" cy="6125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7784EC-34BC-4A13-A844-B842BE152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698" y="429166"/>
            <a:ext cx="1466850" cy="1381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3CBFBD-6CD6-49E6-8E57-2B8BB4474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624" y="422710"/>
            <a:ext cx="1381125" cy="13811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C4D9770-5183-4E55-B844-D6F13BCB55E0}"/>
              </a:ext>
            </a:extLst>
          </p:cNvPr>
          <p:cNvSpPr/>
          <p:nvPr/>
        </p:nvSpPr>
        <p:spPr bwMode="auto">
          <a:xfrm>
            <a:off x="6672080" y="970757"/>
            <a:ext cx="1080150" cy="297943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550284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테마1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테마1" id="{9ECB9E5E-DA0F-4445-99F5-F8C3C85A8224}" vid="{416D8A49-A7FF-4923-871D-ECAE04075246}"/>
    </a:ext>
  </a:extLst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연구실테마1</Template>
  <TotalTime>3259</TotalTime>
  <Pages>122</Pages>
  <Words>226</Words>
  <Characters>0</Characters>
  <Application>Microsoft Office PowerPoint</Application>
  <DocSecurity>0</DocSecurity>
  <PresentationFormat>와이드스크린</PresentationFormat>
  <Lines>0</Lines>
  <Paragraphs>68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함초롬돋움</vt:lpstr>
      <vt:lpstr>Arial</vt:lpstr>
      <vt:lpstr>Franklin Gothic Medium</vt:lpstr>
      <vt:lpstr>Tahoma</vt:lpstr>
      <vt:lpstr>Times New Roman</vt:lpstr>
      <vt:lpstr>Wingdings</vt:lpstr>
      <vt:lpstr>연구실테마1</vt:lpstr>
      <vt:lpstr>10 . Relu Funtion</vt:lpstr>
      <vt:lpstr>Problem of Sigmoid</vt:lpstr>
      <vt:lpstr>Problem of Sigmoid</vt:lpstr>
      <vt:lpstr>Problem of Sigmoid</vt:lpstr>
      <vt:lpstr>Relu</vt:lpstr>
      <vt:lpstr>Drop out</vt:lpstr>
      <vt:lpstr>Batch--normalization</vt:lpstr>
      <vt:lpstr>코드 – Load mnist</vt:lpstr>
      <vt:lpstr>코드 – Load mnist</vt:lpstr>
      <vt:lpstr>코드 – Load mnist</vt:lpstr>
      <vt:lpstr>코드 – Load mnist</vt:lpstr>
      <vt:lpstr>코드 – Load mnist</vt:lpstr>
      <vt:lpstr>코드 – Load mnist</vt:lpstr>
      <vt:lpstr>코드 – Load mnist</vt:lpstr>
      <vt:lpstr>코드 – Load mnist</vt:lpstr>
      <vt:lpstr>코드 – Load mnist</vt:lpstr>
      <vt:lpstr>코드 – create network</vt:lpstr>
      <vt:lpstr>코드 – create network</vt:lpstr>
      <vt:lpstr>코드 – create network</vt:lpstr>
      <vt:lpstr>코드 – create network</vt:lpstr>
      <vt:lpstr>코드 – create network</vt:lpstr>
      <vt:lpstr>코드 – Define loss</vt:lpstr>
      <vt:lpstr>코드 - parameters</vt:lpstr>
      <vt:lpstr>코드 - parameters</vt:lpstr>
      <vt:lpstr>코드 </vt:lpstr>
      <vt:lpstr>코드 – eager mode</vt:lpstr>
      <vt:lpstr>실행결과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백준 코딩 30-40-30</dc:title>
  <dc:creator>J_hoon</dc:creator>
  <cp:lastModifiedBy>uns</cp:lastModifiedBy>
  <cp:revision>146</cp:revision>
  <dcterms:modified xsi:type="dcterms:W3CDTF">2020-01-22T04:48:27Z</dcterms:modified>
</cp:coreProperties>
</file>