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DE58C-D6A9-498E-82B5-A27E9D6110B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D254-E434-41DB-90E5-0CD08540E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381750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77800"/>
            <a:ext cx="154781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 anchor="ctr" anchorCtr="0"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1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>
                <a:latin typeface="+mn-lt"/>
                <a:ea typeface="굴림" pitchFamily="50" charset="-127"/>
              </a:defRPr>
            </a:lvl1pPr>
          </a:lstStyle>
          <a:p>
            <a:fld id="{49766865-955B-4741-BF41-475A5E7B2321}" type="datetimeFigureOut">
              <a:rPr lang="ko-KR" altLang="en-US" smtClean="0"/>
              <a:t>2019-11-20</a:t>
            </a:fld>
            <a:endParaRPr lang="ko-KR" altLang="en-US"/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48425"/>
            <a:ext cx="936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146-A0F4-469C-8F27-49F56A759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1888802"/>
            <a:ext cx="6019800" cy="2209800"/>
          </a:xfrm>
        </p:spPr>
        <p:txBody>
          <a:bodyPr/>
          <a:lstStyle/>
          <a:p>
            <a:r>
              <a:rPr lang="en-US" altLang="ko-KR" dirty="0"/>
              <a:t>[ AI Study ] 2</a:t>
            </a:r>
            <a:r>
              <a:rPr lang="ko-KR" altLang="en-US" dirty="0"/>
              <a:t>주차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347FC0-C8E8-4232-B484-B5072A74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82" y="4604396"/>
            <a:ext cx="1233993" cy="1438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A556A-4FD8-4CBF-97FE-0A7D49E553F9}"/>
              </a:ext>
            </a:extLst>
          </p:cNvPr>
          <p:cNvSpPr txBox="1"/>
          <p:nvPr/>
        </p:nvSpPr>
        <p:spPr>
          <a:xfrm>
            <a:off x="7905750" y="595319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고명진 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BDAFDA-E3ED-40C9-B70A-188C317A7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4293762"/>
            <a:ext cx="8496300" cy="1752600"/>
          </a:xfrm>
        </p:spPr>
        <p:txBody>
          <a:bodyPr/>
          <a:lstStyle/>
          <a:p>
            <a:r>
              <a:rPr lang="en-US" altLang="ko-KR" dirty="0"/>
              <a:t>Lec3 – Gradient descent</a:t>
            </a:r>
          </a:p>
          <a:p>
            <a:r>
              <a:rPr lang="en-US" altLang="ko-KR" dirty="0"/>
              <a:t>Lec4 – multi-variable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71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BD44BCE-E22D-43B1-8863-8873536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325"/>
            <a:ext cx="8896350" cy="1027113"/>
          </a:xfrm>
        </p:spPr>
        <p:txBody>
          <a:bodyPr/>
          <a:lstStyle/>
          <a:p>
            <a:r>
              <a:rPr lang="en-US" altLang="ko-KR" dirty="0"/>
              <a:t>Lec4 – multi-variable linear regression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A04026-E1C6-4345-8711-3C16F192E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566862"/>
            <a:ext cx="65913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BD44BCE-E22D-43B1-8863-8873536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325"/>
            <a:ext cx="8896350" cy="1027113"/>
          </a:xfrm>
        </p:spPr>
        <p:txBody>
          <a:bodyPr/>
          <a:lstStyle/>
          <a:p>
            <a:r>
              <a:rPr lang="en-US" altLang="ko-KR" dirty="0"/>
              <a:t>Lec4 – multi-variable linear regression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F1DF37-6FCB-4556-A3EA-260CB131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766887"/>
            <a:ext cx="7118127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6B065-69DD-4466-9721-8EF59DF2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257175"/>
            <a:ext cx="8229600" cy="1027113"/>
          </a:xfrm>
        </p:spPr>
        <p:txBody>
          <a:bodyPr/>
          <a:lstStyle/>
          <a:p>
            <a:r>
              <a:rPr lang="en-US" altLang="ko-KR" dirty="0"/>
              <a:t>Lec3 – Gradient descent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88347D-01B8-4582-B5E0-BAB2A269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581275"/>
            <a:ext cx="5695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4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3677D6-D906-4067-9E77-C6FF06EA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649412"/>
            <a:ext cx="7639050" cy="44958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BFE755E-86BD-4DB7-87A8-6AB0987F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257175"/>
            <a:ext cx="8229600" cy="1027113"/>
          </a:xfrm>
        </p:spPr>
        <p:txBody>
          <a:bodyPr/>
          <a:lstStyle/>
          <a:p>
            <a:r>
              <a:rPr lang="en-US" altLang="ko-KR" dirty="0"/>
              <a:t>Lec3 –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61701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FE755E-86BD-4DB7-87A8-6AB0987F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257175"/>
            <a:ext cx="8229600" cy="1027113"/>
          </a:xfrm>
        </p:spPr>
        <p:txBody>
          <a:bodyPr/>
          <a:lstStyle/>
          <a:p>
            <a:r>
              <a:rPr lang="en-US" altLang="ko-KR" dirty="0"/>
              <a:t>Lec3 – Gradient descent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47EF55-BBEC-4459-8FF7-C1CCA9C3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43012"/>
            <a:ext cx="5638800" cy="4371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313C03-3FCB-41D8-8762-F85858B89512}"/>
              </a:ext>
            </a:extLst>
          </p:cNvPr>
          <p:cNvSpPr/>
          <p:nvPr/>
        </p:nvSpPr>
        <p:spPr>
          <a:xfrm rot="20411084">
            <a:off x="-21565" y="2891135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Gradient descent algorithm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3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11A3CC-9601-45DF-8A4B-62EC2789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6ACD71-3460-43C4-98EE-2BFB476B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333500"/>
            <a:ext cx="6972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0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16F0E6-8D77-4A66-9210-09774436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619250"/>
            <a:ext cx="5810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6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BD44BCE-E22D-43B1-8863-8873536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325"/>
            <a:ext cx="8896350" cy="1027113"/>
          </a:xfrm>
        </p:spPr>
        <p:txBody>
          <a:bodyPr/>
          <a:lstStyle/>
          <a:p>
            <a:r>
              <a:rPr lang="en-US" altLang="ko-KR" dirty="0"/>
              <a:t>Lec4 – multi-variable linear regression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B8663-AC6F-450A-A854-6C23C987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341438"/>
            <a:ext cx="87249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BD44BCE-E22D-43B1-8863-8873536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325"/>
            <a:ext cx="8896350" cy="1027113"/>
          </a:xfrm>
        </p:spPr>
        <p:txBody>
          <a:bodyPr/>
          <a:lstStyle/>
          <a:p>
            <a:r>
              <a:rPr lang="en-US" altLang="ko-KR" dirty="0"/>
              <a:t>Lec4 – multi-variable linear regression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EDE2FE-510B-4238-BD7A-7B76E0EC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933575"/>
            <a:ext cx="7105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11497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 PPT 테마" id="{43A6B3AB-AA6B-4B81-90A7-8DEF6AD6821C}" vid="{39E57417-DC0E-461A-9834-3C30D5D2F0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PPT 테마</Template>
  <TotalTime>87</TotalTime>
  <Words>51</Words>
  <Application>Microsoft Office PowerPoint</Application>
  <PresentationFormat>화면 슬라이드 쇼(4:3)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Franklin Gothic Medium</vt:lpstr>
      <vt:lpstr>Times New Roman</vt:lpstr>
      <vt:lpstr>Wingdings</vt:lpstr>
      <vt:lpstr>연구실 PPT 테마</vt:lpstr>
      <vt:lpstr>[ AI Study ] 2주차 </vt:lpstr>
      <vt:lpstr>Lec3 – Gradient descent</vt:lpstr>
      <vt:lpstr>Lec3 – Gradient descent</vt:lpstr>
      <vt:lpstr>Lec3 – Gradient descent</vt:lpstr>
      <vt:lpstr>PowerPoint 프레젠테이션</vt:lpstr>
      <vt:lpstr>PowerPoint 프레젠테이션</vt:lpstr>
      <vt:lpstr>PowerPoint 프레젠테이션</vt:lpstr>
      <vt:lpstr>Lec4 – multi-variable linear regression</vt:lpstr>
      <vt:lpstr>Lec4 – multi-variable linear regression</vt:lpstr>
      <vt:lpstr>Lec4 – multi-variable linear regression</vt:lpstr>
      <vt:lpstr>Lec4 – multi-variable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Genius</dc:creator>
  <cp:lastModifiedBy>고 명진</cp:lastModifiedBy>
  <cp:revision>11</cp:revision>
  <dcterms:created xsi:type="dcterms:W3CDTF">2019-09-04T11:31:15Z</dcterms:created>
  <dcterms:modified xsi:type="dcterms:W3CDTF">2019-11-20T08:26:39Z</dcterms:modified>
</cp:coreProperties>
</file>