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86" r:id="rId23"/>
    <p:sldId id="276" r:id="rId24"/>
    <p:sldId id="277" r:id="rId25"/>
    <p:sldId id="278" r:id="rId26"/>
    <p:sldId id="279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11</a:t>
            </a:r>
            <a:br>
              <a:rPr lang="en-US" altLang="ko-KR" dirty="0"/>
            </a:br>
            <a:r>
              <a:rPr lang="en-US" altLang="ko-KR" dirty="0"/>
              <a:t>CNN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4367-C26C-49C1-BE73-3A71FAF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(sampling)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D760-6B66-47E3-9DD1-217D84E2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Resizing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CBF88-3E17-4937-8BF9-9FF8A89C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86" y="2996940"/>
            <a:ext cx="2752725" cy="2886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9AA30D-7B4B-46B3-AB81-9122F247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4" y="3068950"/>
            <a:ext cx="1656167" cy="2356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C669E-FB8B-4444-B717-500F2A82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91" y="3856592"/>
            <a:ext cx="2190750" cy="78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9DE75A-A65C-4AD3-B089-DC2BFDE9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493" y="3933825"/>
            <a:ext cx="1076325" cy="10096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5DC9B2F-347C-4BF3-9E03-5C0B53D4A021}"/>
              </a:ext>
            </a:extLst>
          </p:cNvPr>
          <p:cNvSpPr/>
          <p:nvPr/>
        </p:nvSpPr>
        <p:spPr bwMode="auto">
          <a:xfrm>
            <a:off x="1849736" y="3933825"/>
            <a:ext cx="662132" cy="50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6DAA93-AFAD-463D-A5F3-090C7F9797E2}"/>
              </a:ext>
            </a:extLst>
          </p:cNvPr>
          <p:cNvSpPr/>
          <p:nvPr/>
        </p:nvSpPr>
        <p:spPr bwMode="auto">
          <a:xfrm>
            <a:off x="9311291" y="3995459"/>
            <a:ext cx="662132" cy="50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3EBCB-299A-4BD2-A2FF-898F388D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925" y="3847238"/>
            <a:ext cx="8667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Activation(feature) 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901BF-D7E5-45FB-81C1-773BF579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508115"/>
            <a:ext cx="6867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F13D5-AA00-44B6-A039-816930AC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715955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9FEB7-A7ED-41FE-B1A6-8AFEC2BD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844780"/>
            <a:ext cx="96297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EF4E05-A4AC-4353-BB99-E68C2F98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10" y="1207528"/>
            <a:ext cx="10149010" cy="481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8FB06-99ED-435C-9886-CB861AABEE64}"/>
              </a:ext>
            </a:extLst>
          </p:cNvPr>
          <p:cNvSpPr/>
          <p:nvPr/>
        </p:nvSpPr>
        <p:spPr bwMode="auto">
          <a:xfrm>
            <a:off x="8688360" y="1916790"/>
            <a:ext cx="2160300" cy="359183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AE586-8FFE-49AD-9331-F5000639E7E3}"/>
              </a:ext>
            </a:extLst>
          </p:cNvPr>
          <p:cNvSpPr txBox="1"/>
          <p:nvPr/>
        </p:nvSpPr>
        <p:spPr>
          <a:xfrm>
            <a:off x="8544340" y="52973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/>
              <a:t>label</a:t>
            </a:r>
            <a:r>
              <a:rPr lang="ko-KR" altLang="en-US" dirty="0"/>
              <a:t>을 나눔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카테고리에 대한 정수</a:t>
            </a:r>
          </a:p>
        </p:txBody>
      </p:sp>
    </p:spTree>
    <p:extLst>
      <p:ext uri="{BB962C8B-B14F-4D97-AF65-F5344CB8AC3E}">
        <p14:creationId xmlns:p14="http://schemas.microsoft.com/office/powerpoint/2010/main" val="90090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CD454-3A81-407B-BBEB-E09AB2AD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482189"/>
            <a:ext cx="7777080" cy="4880119"/>
          </a:xfrm>
          <a:prstGeom prst="rect">
            <a:avLst/>
          </a:prstGeom>
          <a:noFill/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532435E-A1AE-4E96-896F-E4874B87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/>
              <a:t>개수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09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805A5A-422D-4AC6-A5DE-DFE4BB0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328838"/>
            <a:ext cx="7417030" cy="53576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631F6E6-0F8F-4F4B-B8B8-EE2CBF76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개수 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7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776606-863A-4D2B-A307-7476FEC8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" y="2204830"/>
            <a:ext cx="5543550" cy="3170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DA9808-709C-440B-981B-09260BA4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16100" y="1851202"/>
            <a:ext cx="5257800" cy="35242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ED0E37-5C31-477D-9A88-B177D5C7EA58}"/>
              </a:ext>
            </a:extLst>
          </p:cNvPr>
          <p:cNvSpPr/>
          <p:nvPr/>
        </p:nvSpPr>
        <p:spPr bwMode="auto">
          <a:xfrm>
            <a:off x="5633444" y="3429000"/>
            <a:ext cx="1182656" cy="93613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1A1F4D-B0D2-4ABC-85BE-F97C8C9F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4D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6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– convolutional layer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EE212-655C-40F9-B2E1-EB723F8405FC}"/>
              </a:ext>
            </a:extLst>
          </p:cNvPr>
          <p:cNvSpPr txBox="1"/>
          <p:nvPr/>
        </p:nvSpPr>
        <p:spPr>
          <a:xfrm>
            <a:off x="3575650" y="44371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-&gt; filter -&gt; pooling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C8E04-89EB-4E0A-B432-71C72035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59" y="5074097"/>
            <a:ext cx="1038225" cy="1245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9204E5-A491-4900-87EB-34389C41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08" y="5420707"/>
            <a:ext cx="533400" cy="55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8E44CD-78E7-43B1-93CD-043537B4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97" y="5066537"/>
            <a:ext cx="702845" cy="1001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444B8-FFC2-435C-A210-E292A74406B7}"/>
              </a:ext>
            </a:extLst>
          </p:cNvPr>
          <p:cNvSpPr txBox="1"/>
          <p:nvPr/>
        </p:nvSpPr>
        <p:spPr>
          <a:xfrm>
            <a:off x="3979265" y="63805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28*28*1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9C459-990A-4A40-895B-B6F66C577834}"/>
              </a:ext>
            </a:extLst>
          </p:cNvPr>
          <p:cNvSpPr txBox="1"/>
          <p:nvPr/>
        </p:nvSpPr>
        <p:spPr>
          <a:xfrm>
            <a:off x="5650525" y="63767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3*3*1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FE0F1-0FE5-439F-8376-AC81BCC2F895}"/>
              </a:ext>
            </a:extLst>
          </p:cNvPr>
          <p:cNvSpPr txBox="1"/>
          <p:nvPr/>
        </p:nvSpPr>
        <p:spPr>
          <a:xfrm>
            <a:off x="6854565" y="63667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14*14*1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A73BFF-C387-404E-AE9C-1A100EEC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10" y="5231428"/>
            <a:ext cx="533400" cy="760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E6DE4-C90C-4091-88DE-982EB5D2284F}"/>
              </a:ext>
            </a:extLst>
          </p:cNvPr>
          <p:cNvSpPr txBox="1"/>
          <p:nvPr/>
        </p:nvSpPr>
        <p:spPr>
          <a:xfrm>
            <a:off x="8327930" y="636670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7*7*1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1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72168-E342-4FD7-AA78-ACE024A1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389A0-88E7-4B7B-B667-2ADC80A8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1904"/>
            <a:ext cx="9794466" cy="771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7EE507-5E77-4AEB-982C-14D74597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92185"/>
            <a:ext cx="10289767" cy="400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9A409E-7239-4B29-8A7F-90359DC91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3" y="4438566"/>
            <a:ext cx="7703712" cy="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C9210-1A0F-4950-B857-9B0273A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 vs Convolution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BE6C-A489-4882-A8E0-95055123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Fully connected =&gt; </a:t>
            </a:r>
            <a:r>
              <a:rPr lang="ko-KR" altLang="en-US" dirty="0"/>
              <a:t>이전 노드의 모든 요소와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6E773-A779-4B2E-86AC-5291FC70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73" y="2541133"/>
            <a:ext cx="2163527" cy="3355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C8D57C-B47A-48E1-A88A-CBB8144A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13" y="2185987"/>
            <a:ext cx="2163527" cy="3739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4BD2AA-7333-492C-A802-67E3D579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400" y="2260052"/>
            <a:ext cx="2313608" cy="3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A54F2-3805-47A9-8F2F-250B470A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EB1AB2-9B90-4767-8EA8-34E6BA98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944"/>
            <a:ext cx="3433370" cy="460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D6E38D-4D72-47E1-9AC4-F06509A7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7" y="2702219"/>
            <a:ext cx="10130850" cy="2026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DA77A6-8CC7-4535-8C07-33CAF6F4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60" y="457201"/>
            <a:ext cx="2505075" cy="2409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7B0AB-7E68-413C-9482-4FA291044BDD}"/>
              </a:ext>
            </a:extLst>
          </p:cNvPr>
          <p:cNvSpPr txBox="1"/>
          <p:nvPr/>
        </p:nvSpPr>
        <p:spPr>
          <a:xfrm>
            <a:off x="944752" y="2165609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batch_size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height, width, channel]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92FFC-DAF7-4FF8-AA7F-76830BB3711B}"/>
              </a:ext>
            </a:extLst>
          </p:cNvPr>
          <p:cNvSpPr txBox="1"/>
          <p:nvPr/>
        </p:nvSpPr>
        <p:spPr>
          <a:xfrm>
            <a:off x="5345027" y="4067808"/>
            <a:ext cx="45448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batch_size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height, width,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output_channel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0373D-9FB8-4049-89AA-C15AF35C1EDC}"/>
              </a:ext>
            </a:extLst>
          </p:cNvPr>
          <p:cNvSpPr txBox="1"/>
          <p:nvPr/>
        </p:nvSpPr>
        <p:spPr>
          <a:xfrm>
            <a:off x="5087860" y="4895667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[(28(N) – 3(F) ) / 2(stride) +1 = 14]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03F459-6869-40CE-99D1-AD94C093E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01" y="5488324"/>
            <a:ext cx="2038917" cy="4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1CF00-098F-4D98-8954-24E2E6CD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844780"/>
            <a:ext cx="11256108" cy="327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FF24B-C1F6-4517-8777-09BFDB5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2" y="3022124"/>
            <a:ext cx="11291959" cy="1145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E9C1B-57D1-4A78-9824-9D0CBE874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3" y="4266453"/>
            <a:ext cx="6012480" cy="1503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0C213-C24F-43CF-A47A-6D1714B99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675" y="2663764"/>
            <a:ext cx="2142659" cy="51015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8B1EA76-A1FF-4B7D-BB36-BD7D22D702A5}"/>
              </a:ext>
            </a:extLst>
          </p:cNvPr>
          <p:cNvSpPr/>
          <p:nvPr/>
        </p:nvSpPr>
        <p:spPr bwMode="auto">
          <a:xfrm>
            <a:off x="8400320" y="2663764"/>
            <a:ext cx="936130" cy="51015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619501-2A05-49E4-A0D6-30C2257DB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346" y="2663764"/>
            <a:ext cx="2038917" cy="4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– convolutional layer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EE212-655C-40F9-B2E1-EB723F8405FC}"/>
              </a:ext>
            </a:extLst>
          </p:cNvPr>
          <p:cNvSpPr txBox="1"/>
          <p:nvPr/>
        </p:nvSpPr>
        <p:spPr>
          <a:xfrm>
            <a:off x="3575650" y="44371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-&gt; filter -&gt; pooling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C8E04-89EB-4E0A-B432-71C72035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5120694"/>
            <a:ext cx="1038225" cy="1245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8E44CD-78E7-43B1-93CD-043537B4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60" y="5231428"/>
            <a:ext cx="702845" cy="1001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444B8-FFC2-435C-A210-E292A74406B7}"/>
              </a:ext>
            </a:extLst>
          </p:cNvPr>
          <p:cNvSpPr txBox="1"/>
          <p:nvPr/>
        </p:nvSpPr>
        <p:spPr>
          <a:xfrm>
            <a:off x="584052" y="63805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28*28*1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FE0F1-0FE5-439F-8376-AC81BCC2F895}"/>
              </a:ext>
            </a:extLst>
          </p:cNvPr>
          <p:cNvSpPr txBox="1"/>
          <p:nvPr/>
        </p:nvSpPr>
        <p:spPr>
          <a:xfrm>
            <a:off x="2056180" y="636081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14*14*32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A73BFF-C387-404E-AE9C-1A100EEC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25" y="5205012"/>
            <a:ext cx="702844" cy="1001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E6DE4-C90C-4091-88DE-982EB5D2284F}"/>
              </a:ext>
            </a:extLst>
          </p:cNvPr>
          <p:cNvSpPr txBox="1"/>
          <p:nvPr/>
        </p:nvSpPr>
        <p:spPr>
          <a:xfrm>
            <a:off x="7272756" y="63359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AE1495-6FCA-4468-B7FE-FBC08DE6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68" y="5205011"/>
            <a:ext cx="702844" cy="1001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6B1BE3-B475-417B-9D66-BDE206B7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56" y="5231428"/>
            <a:ext cx="702844" cy="10018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7A6AE3-4F89-4578-A40F-8BE5DD0EF9BD}"/>
              </a:ext>
            </a:extLst>
          </p:cNvPr>
          <p:cNvSpPr txBox="1"/>
          <p:nvPr/>
        </p:nvSpPr>
        <p:spPr>
          <a:xfrm>
            <a:off x="3522156" y="630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7*7*64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0741-63AB-4DFE-A8ED-9E16BDF43D0D}"/>
              </a:ext>
            </a:extLst>
          </p:cNvPr>
          <p:cNvSpPr txBox="1"/>
          <p:nvPr/>
        </p:nvSpPr>
        <p:spPr>
          <a:xfrm>
            <a:off x="5394416" y="63814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4*4*128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06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D0936F-B094-41AC-923A-78C613CC2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93" y="1494313"/>
            <a:ext cx="10892809" cy="36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9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331C1C-AF8E-4632-B732-4CF4CF1D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80" y="1556532"/>
            <a:ext cx="11359639" cy="3744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1CD57D-3DCF-409E-B6B3-AA8E473A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5" y="5382584"/>
            <a:ext cx="2849924" cy="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5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E72D2E-0838-4572-A81B-B58939316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21" y="1455971"/>
            <a:ext cx="9433310" cy="1687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FC3DB6-0B33-45F8-8956-D6052E30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1" y="3143840"/>
            <a:ext cx="6840949" cy="1407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972CA1-13DD-487B-A2B6-466828044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1" y="4573354"/>
            <a:ext cx="10297803" cy="16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F43DB1-780E-4A6A-B012-EB4EAF0A8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09" y="1292871"/>
            <a:ext cx="9273821" cy="484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6A9B7-0F65-4A91-B531-2B30E14C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0871"/>
            <a:ext cx="4550270" cy="325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08121A-E23A-47C7-A3B6-9747A14F7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18" y="2492869"/>
            <a:ext cx="5883366" cy="39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9E10D5-13B5-4E67-A513-56CC8A71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40710"/>
            <a:ext cx="9583631" cy="28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AF73C9-5C31-4AED-9AF2-7B9ECB11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50" y="1916790"/>
            <a:ext cx="7842173" cy="36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98BFA-0C8E-4E48-B34F-CD3A49F8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0" y="1428134"/>
            <a:ext cx="1895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CF2DDA-5B36-417C-AE44-791FDD5C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940"/>
            <a:ext cx="4029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90AC3-DAAB-43EA-AC4E-C3E2AAEF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" y="1600593"/>
            <a:ext cx="4191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</p:spTree>
    <p:extLst>
      <p:ext uri="{BB962C8B-B14F-4D97-AF65-F5344CB8AC3E}">
        <p14:creationId xmlns:p14="http://schemas.microsoft.com/office/powerpoint/2010/main" val="31972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E9AA-EF99-458D-A0D4-73F9A29DFE35}"/>
              </a:ext>
            </a:extLst>
          </p:cNvPr>
          <p:cNvSpPr txBox="1"/>
          <p:nvPr/>
        </p:nvSpPr>
        <p:spPr>
          <a:xfrm>
            <a:off x="4799820" y="4797190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  (N-F)/stride + 1</a:t>
            </a:r>
          </a:p>
          <a:p>
            <a:endParaRPr lang="en-US" altLang="ko-KR" dirty="0"/>
          </a:p>
          <a:p>
            <a:r>
              <a:rPr lang="en-US" altLang="ko-KR" dirty="0"/>
              <a:t>Ex) (32 – 5) / 1 + 1 = 28</a:t>
            </a:r>
          </a:p>
          <a:p>
            <a:endParaRPr lang="en-US" altLang="ko-KR" dirty="0"/>
          </a:p>
          <a:p>
            <a:r>
              <a:rPr lang="en-US" altLang="ko-KR" dirty="0"/>
              <a:t>Output : 28 * 28 * 1  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6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E9AA-EF99-458D-A0D4-73F9A29DFE35}"/>
              </a:ext>
            </a:extLst>
          </p:cNvPr>
          <p:cNvSpPr txBox="1"/>
          <p:nvPr/>
        </p:nvSpPr>
        <p:spPr>
          <a:xfrm>
            <a:off x="4799820" y="4797190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  (N-F)/stride + 1</a:t>
            </a:r>
          </a:p>
          <a:p>
            <a:endParaRPr lang="en-US" altLang="ko-KR" dirty="0"/>
          </a:p>
          <a:p>
            <a:r>
              <a:rPr lang="en-US" altLang="ko-KR" dirty="0"/>
              <a:t>Ex) (32 – 5) / 1 + 1 = 28</a:t>
            </a:r>
          </a:p>
          <a:p>
            <a:endParaRPr lang="en-US" altLang="ko-KR" dirty="0"/>
          </a:p>
          <a:p>
            <a:r>
              <a:rPr lang="en-US" altLang="ko-KR" dirty="0"/>
              <a:t>Output : 28 * 28 * 1  feature map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2056F3-3F06-4CFB-BC77-D0DB2C59DAF2}"/>
              </a:ext>
            </a:extLst>
          </p:cNvPr>
          <p:cNvSpPr/>
          <p:nvPr/>
        </p:nvSpPr>
        <p:spPr bwMode="auto">
          <a:xfrm>
            <a:off x="4799820" y="4725180"/>
            <a:ext cx="3506088" cy="16756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DBB95-7CEA-4842-A0D3-C4B4685361C0}"/>
              </a:ext>
            </a:extLst>
          </p:cNvPr>
          <p:cNvSpPr txBox="1"/>
          <p:nvPr/>
        </p:nvSpPr>
        <p:spPr>
          <a:xfrm>
            <a:off x="6452297" y="4259707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Output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 가 작아질 수록 이미지 크기 </a:t>
            </a:r>
            <a:r>
              <a:rPr lang="ko-KR" altLang="en-US" dirty="0" err="1">
                <a:solidFill>
                  <a:srgbClr val="FF0000"/>
                </a:solidFill>
              </a:rPr>
              <a:t>작아짐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			=&gt; padding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4367-C26C-49C1-BE73-3A71FAF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D760-6B66-47E3-9DD1-217D84E2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모서리를 </a:t>
            </a:r>
            <a:r>
              <a:rPr lang="en-US" altLang="ko-KR" dirty="0"/>
              <a:t>0 </a:t>
            </a:r>
            <a:r>
              <a:rPr lang="ko-KR" altLang="en-US" dirty="0"/>
              <a:t>으로 채워서 </a:t>
            </a:r>
            <a:r>
              <a:rPr lang="en-US" altLang="ko-KR" dirty="0"/>
              <a:t>input </a:t>
            </a:r>
            <a:r>
              <a:rPr lang="ko-KR" altLang="en-US" dirty="0"/>
              <a:t>이미지와 </a:t>
            </a:r>
            <a:r>
              <a:rPr lang="en-US" altLang="ko-KR" dirty="0"/>
              <a:t>output </a:t>
            </a:r>
            <a:r>
              <a:rPr lang="ko-KR" altLang="en-US" dirty="0"/>
              <a:t>이미지 사이즈를 같게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A423A-0C44-4DD4-8D02-7D85E1C4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80" y="2658438"/>
            <a:ext cx="2864216" cy="365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22D41-691E-43AB-85FE-25509C099FA8}"/>
              </a:ext>
            </a:extLst>
          </p:cNvPr>
          <p:cNvSpPr txBox="1"/>
          <p:nvPr/>
        </p:nvSpPr>
        <p:spPr>
          <a:xfrm>
            <a:off x="6507515" y="3732235"/>
            <a:ext cx="189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</a:p>
          <a:p>
            <a:r>
              <a:rPr lang="en-US" altLang="ko-KR" dirty="0"/>
              <a:t>Filter : 3 * 3</a:t>
            </a:r>
          </a:p>
          <a:p>
            <a:endParaRPr lang="en-US" altLang="ko-KR" dirty="0"/>
          </a:p>
          <a:p>
            <a:r>
              <a:rPr lang="en-US" altLang="ko-KR" dirty="0"/>
              <a:t>Padding : 1 pixel</a:t>
            </a:r>
          </a:p>
          <a:p>
            <a:endParaRPr lang="en-US" altLang="ko-KR" dirty="0"/>
          </a:p>
          <a:p>
            <a:r>
              <a:rPr lang="en-US" altLang="ko-KR" dirty="0"/>
              <a:t>Output : 7 *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028579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342</Words>
  <Application>Microsoft Office PowerPoint</Application>
  <PresentationFormat>와이드스크린</PresentationFormat>
  <Paragraphs>77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11 CNN</vt:lpstr>
      <vt:lpstr>Fully Connected Layer vs 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padding</vt:lpstr>
      <vt:lpstr>Pooling (sampling)</vt:lpstr>
      <vt:lpstr>Activation(feature) map</vt:lpstr>
      <vt:lpstr>Convolution layer</vt:lpstr>
      <vt:lpstr>Convolution layer</vt:lpstr>
      <vt:lpstr>PowerPoint 프레젠테이션</vt:lpstr>
      <vt:lpstr>Filter 개수 : 1</vt:lpstr>
      <vt:lpstr>Filter 개수 : 2</vt:lpstr>
      <vt:lpstr>4D tensor</vt:lpstr>
      <vt:lpstr>Code – convolutional layer</vt:lpstr>
      <vt:lpstr>코드</vt:lpstr>
      <vt:lpstr>코드</vt:lpstr>
      <vt:lpstr>코드</vt:lpstr>
      <vt:lpstr>Code – convolutional layer</vt:lpstr>
      <vt:lpstr>코드</vt:lpstr>
      <vt:lpstr>코드</vt:lpstr>
      <vt:lpstr>코드</vt:lpstr>
      <vt:lpstr>코드</vt:lpstr>
      <vt:lpstr>코드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텐서플로우 lab 11 CNN</dc:title>
  <dc:creator>uns</dc:creator>
  <cp:lastModifiedBy>uns</cp:lastModifiedBy>
  <cp:revision>21</cp:revision>
  <dcterms:created xsi:type="dcterms:W3CDTF">2020-01-30T02:17:45Z</dcterms:created>
  <dcterms:modified xsi:type="dcterms:W3CDTF">2020-01-30T03:28:07Z</dcterms:modified>
</cp:coreProperties>
</file>