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ser" initials="e" lastIdx="1" clrIdx="0">
    <p:extLst>
      <p:ext uri="{19B8F6BF-5375-455C-9EA6-DF929625EA0E}">
        <p15:presenceInfo xmlns:p15="http://schemas.microsoft.com/office/powerpoint/2012/main" userId="er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86" d="100"/>
          <a:sy n="86" d="100"/>
        </p:scale>
        <p:origin x="562" y="53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14:19:54.7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Lab.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lab 03~ 04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F3434-AB60-4CD4-8BC5-3DCD1B61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FCBBA-8A61-4370-AF6F-3C278861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0" y="2420858"/>
            <a:ext cx="2914650" cy="320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71F6A-FBB5-499A-A776-27D21CAA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40" y="2020695"/>
            <a:ext cx="3352800" cy="3933825"/>
          </a:xfrm>
          <a:prstGeom prst="rect">
            <a:avLst/>
          </a:prstGeom>
        </p:spPr>
      </p:pic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1F6F76C3-2EF7-4123-9A5F-AD6D1A7781D0}"/>
              </a:ext>
            </a:extLst>
          </p:cNvPr>
          <p:cNvSpPr/>
          <p:nvPr/>
        </p:nvSpPr>
        <p:spPr>
          <a:xfrm>
            <a:off x="4823331" y="3717040"/>
            <a:ext cx="2019300" cy="88900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13B3D-DD5F-495F-B2BE-B81F521F6A34}"/>
              </a:ext>
            </a:extLst>
          </p:cNvPr>
          <p:cNvSpPr txBox="1"/>
          <p:nvPr/>
        </p:nvSpPr>
        <p:spPr>
          <a:xfrm>
            <a:off x="2351480" y="1516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공부시간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7DD7A-E427-48A9-80FE-309D95E481F1}"/>
              </a:ext>
            </a:extLst>
          </p:cNvPr>
          <p:cNvSpPr txBox="1"/>
          <p:nvPr/>
        </p:nvSpPr>
        <p:spPr>
          <a:xfrm>
            <a:off x="6891081" y="1490920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2400" dirty="0"/>
              <a:t>공부시간</a:t>
            </a:r>
            <a:r>
              <a:rPr lang="en-US" altLang="ko-KR" sz="2400" dirty="0"/>
              <a:t>,</a:t>
            </a:r>
            <a:r>
              <a:rPr lang="ko-KR" altLang="en-US" sz="2400" dirty="0"/>
              <a:t>전 시험 성적</a:t>
            </a:r>
            <a:r>
              <a:rPr lang="en-US" altLang="ko-KR" sz="2400" dirty="0"/>
              <a:t>, </a:t>
            </a:r>
            <a:r>
              <a:rPr lang="ko-KR" altLang="en-US" sz="2400" dirty="0"/>
              <a:t>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2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157B1B-AC11-492D-A2B7-F5D82A3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F060A-E627-4B7B-AA85-79D65F38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4442496"/>
            <a:ext cx="6315075" cy="64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965AB8-D375-4718-86A8-0A59C0242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36" r="26257" b="53341"/>
          <a:stretch/>
        </p:blipFill>
        <p:spPr>
          <a:xfrm>
            <a:off x="4044700" y="1858803"/>
            <a:ext cx="3621929" cy="1035506"/>
          </a:xfrm>
          <a:prstGeom prst="rect">
            <a:avLst/>
          </a:prstGeom>
        </p:spPr>
      </p:pic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5F0C6F54-ED5C-4966-B60F-1E62C16E3A91}"/>
              </a:ext>
            </a:extLst>
          </p:cNvPr>
          <p:cNvSpPr/>
          <p:nvPr/>
        </p:nvSpPr>
        <p:spPr>
          <a:xfrm rot="5400000">
            <a:off x="5274511" y="3061585"/>
            <a:ext cx="1162309" cy="88900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1A31F-16DA-49AE-87DD-266B5AEDDAFF}"/>
              </a:ext>
            </a:extLst>
          </p:cNvPr>
          <p:cNvSpPr txBox="1"/>
          <p:nvPr/>
        </p:nvSpPr>
        <p:spPr>
          <a:xfrm>
            <a:off x="7176150" y="2950213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늘어난 </a:t>
            </a:r>
            <a:r>
              <a:rPr lang="en-US" altLang="ko-KR" sz="2400" b="1" dirty="0"/>
              <a:t>x </a:t>
            </a:r>
            <a:r>
              <a:rPr lang="ko-KR" altLang="en-US" sz="2400" b="1" dirty="0"/>
              <a:t>개수만큼 </a:t>
            </a:r>
            <a:endParaRPr lang="en-US" altLang="ko-KR" sz="2400" b="1" dirty="0"/>
          </a:p>
          <a:p>
            <a:r>
              <a:rPr lang="ko-KR" altLang="en-US" sz="2400" b="1" dirty="0"/>
              <a:t>가중치 </a:t>
            </a:r>
            <a:r>
              <a:rPr lang="en-US" altLang="ko-KR" sz="2400" b="1" dirty="0"/>
              <a:t>w</a:t>
            </a:r>
            <a:r>
              <a:rPr lang="ko-KR" altLang="en-US" sz="2400" b="1" dirty="0"/>
              <a:t>의 개수도 늘어남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086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432882C-6964-41A1-90E5-6A4D470D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F8B88-B346-4CD2-97B2-D8A67DFB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60" y="3212970"/>
            <a:ext cx="7405298" cy="2232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AAD8B5-7515-485C-8107-ADFE7FE6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0" y="1880981"/>
            <a:ext cx="4104570" cy="53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A717F6-2463-4C12-8A3F-48E9AE0B5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90" y="5321228"/>
            <a:ext cx="3695700" cy="1047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510F70-EBA9-491D-9028-0A5993670232}"/>
              </a:ext>
            </a:extLst>
          </p:cNvPr>
          <p:cNvSpPr/>
          <p:nvPr/>
        </p:nvSpPr>
        <p:spPr bwMode="auto">
          <a:xfrm>
            <a:off x="2783540" y="1880981"/>
            <a:ext cx="2376330" cy="53988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B42B34-2183-4937-B435-AF34CA6F8CF9}"/>
              </a:ext>
            </a:extLst>
          </p:cNvPr>
          <p:cNvCxnSpPr/>
          <p:nvPr/>
        </p:nvCxnSpPr>
        <p:spPr bwMode="auto">
          <a:xfrm>
            <a:off x="4151730" y="2420861"/>
            <a:ext cx="576080" cy="93654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339C8B-C8B8-4865-99C4-760C967A7BBF}"/>
              </a:ext>
            </a:extLst>
          </p:cNvPr>
          <p:cNvSpPr txBox="1"/>
          <p:nvPr/>
        </p:nvSpPr>
        <p:spPr>
          <a:xfrm>
            <a:off x="6749100" y="3212970"/>
            <a:ext cx="21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매트릭스 곱</a:t>
            </a:r>
          </a:p>
        </p:txBody>
      </p:sp>
    </p:spTree>
    <p:extLst>
      <p:ext uri="{BB962C8B-B14F-4D97-AF65-F5344CB8AC3E}">
        <p14:creationId xmlns:p14="http://schemas.microsoft.com/office/powerpoint/2010/main" val="292512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B25EB-C167-403B-B25B-28B97415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1772770"/>
            <a:ext cx="3762375" cy="2736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38B11A-8764-430C-BA56-4AFD3FCD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00" y="1482578"/>
            <a:ext cx="54006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B25EB-C167-403B-B25B-28B97415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0" y="1859832"/>
            <a:ext cx="3762375" cy="3744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46B7A-4152-4B2C-9E49-1C2617B1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30" y="1750127"/>
            <a:ext cx="3600500" cy="39338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0867E2-6E37-45EB-8771-32E117562909}"/>
              </a:ext>
            </a:extLst>
          </p:cNvPr>
          <p:cNvSpPr/>
          <p:nvPr/>
        </p:nvSpPr>
        <p:spPr bwMode="auto">
          <a:xfrm>
            <a:off x="1703390" y="1859832"/>
            <a:ext cx="3384470" cy="26493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B3F32F24-9693-47E6-8085-4FB003A11A60}"/>
              </a:ext>
            </a:extLst>
          </p:cNvPr>
          <p:cNvSpPr/>
          <p:nvPr/>
        </p:nvSpPr>
        <p:spPr>
          <a:xfrm>
            <a:off x="5255390" y="2780910"/>
            <a:ext cx="1056640" cy="288040"/>
          </a:xfrm>
          <a:prstGeom prst="chevron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7AFA6-7E0D-4CE0-A099-A525C538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90" y="1310122"/>
            <a:ext cx="1857375" cy="361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B9CD19-5C1C-4F74-9390-400E307CE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80" y="1283387"/>
            <a:ext cx="2000250" cy="3619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CF09C-52A2-4DEA-B7ED-F540EB9FFF99}"/>
              </a:ext>
            </a:extLst>
          </p:cNvPr>
          <p:cNvSpPr/>
          <p:nvPr/>
        </p:nvSpPr>
        <p:spPr bwMode="auto">
          <a:xfrm>
            <a:off x="6334370" y="1776861"/>
            <a:ext cx="2642030" cy="393382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DF26FE-47E4-4F6E-BAD9-5A84AA701C27}"/>
              </a:ext>
            </a:extLst>
          </p:cNvPr>
          <p:cNvSpPr/>
          <p:nvPr/>
        </p:nvSpPr>
        <p:spPr bwMode="auto">
          <a:xfrm>
            <a:off x="8976400" y="1772770"/>
            <a:ext cx="872500" cy="393382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7A33DF-AF09-46B0-818D-75DC49C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113"/>
          </a:xfrm>
        </p:spPr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8B11A-8764-430C-BA56-4AFD3FCD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1412720"/>
            <a:ext cx="5400675" cy="4895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E52E7C-AAD0-4DE7-82CD-9AB04202F67A}"/>
              </a:ext>
            </a:extLst>
          </p:cNvPr>
          <p:cNvSpPr/>
          <p:nvPr/>
        </p:nvSpPr>
        <p:spPr bwMode="auto">
          <a:xfrm>
            <a:off x="1055300" y="1412720"/>
            <a:ext cx="4032560" cy="27298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8F98C-42FA-4347-B90A-C66EF44C737B}"/>
              </a:ext>
            </a:extLst>
          </p:cNvPr>
          <p:cNvSpPr/>
          <p:nvPr/>
        </p:nvSpPr>
        <p:spPr bwMode="auto">
          <a:xfrm>
            <a:off x="1199320" y="2780910"/>
            <a:ext cx="3029723" cy="27298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8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0124-7515-409D-B935-F2158CC1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44E6-469A-49B9-94B0-39490850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regression </a:t>
            </a:r>
            <a:r>
              <a:rPr lang="ko-KR" altLang="en-US" dirty="0"/>
              <a:t>에서 얼마나 원본 데이터 값과 비슷한 지 측정하기 위해 </a:t>
            </a:r>
            <a:r>
              <a:rPr lang="en-US" altLang="ko-KR" dirty="0"/>
              <a:t>hypothesis </a:t>
            </a:r>
            <a:r>
              <a:rPr lang="ko-KR" altLang="en-US" dirty="0"/>
              <a:t>함수와 </a:t>
            </a:r>
            <a:r>
              <a:rPr lang="en-US" altLang="ko-KR" dirty="0"/>
              <a:t>cost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r>
              <a:rPr lang="en-US" altLang="ko-KR" dirty="0"/>
              <a:t>cost </a:t>
            </a:r>
            <a:r>
              <a:rPr lang="ko-KR" altLang="en-US" dirty="0"/>
              <a:t>함수의 목표는 </a:t>
            </a:r>
            <a:r>
              <a:rPr lang="en-US" altLang="ko-KR" dirty="0"/>
              <a:t>H(</a:t>
            </a:r>
            <a:r>
              <a:rPr lang="en-US" altLang="ko-KR" dirty="0" err="1"/>
              <a:t>w,b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차이를 최소화하는 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C8CB3-8C5E-45B8-96B7-30019C91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3326122"/>
            <a:ext cx="6819900" cy="2219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4D347-BA7C-46C2-A2E5-06313459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67" y="537080"/>
            <a:ext cx="1459846" cy="10194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9436E7-0B7A-4234-AFDD-B2CA7C983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40270" y="1196690"/>
            <a:ext cx="648090" cy="3598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7B82ED-16F0-4100-9FF2-44FAEC1C47FF}"/>
              </a:ext>
            </a:extLst>
          </p:cNvPr>
          <p:cNvSpPr txBox="1"/>
          <p:nvPr/>
        </p:nvSpPr>
        <p:spPr>
          <a:xfrm>
            <a:off x="1631380" y="5366743"/>
            <a:ext cx="260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H(</a:t>
            </a:r>
            <a:r>
              <a:rPr lang="en-US" altLang="ko-KR" dirty="0" err="1">
                <a:solidFill>
                  <a:srgbClr val="FF0000"/>
                </a:solidFill>
              </a:rPr>
              <a:t>w,b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의 차이의 제곱의 합의 평균</a:t>
            </a:r>
          </a:p>
        </p:txBody>
      </p:sp>
    </p:spTree>
    <p:extLst>
      <p:ext uri="{BB962C8B-B14F-4D97-AF65-F5344CB8AC3E}">
        <p14:creationId xmlns:p14="http://schemas.microsoft.com/office/powerpoint/2010/main" val="11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BE5F9E-EF85-47D0-BD04-35D8ACF7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8" y="1052670"/>
            <a:ext cx="5629275" cy="468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97E7-0760-4289-8319-687D3B9C2218}"/>
              </a:ext>
            </a:extLst>
          </p:cNvPr>
          <p:cNvSpPr txBox="1"/>
          <p:nvPr/>
        </p:nvSpPr>
        <p:spPr>
          <a:xfrm>
            <a:off x="6528060" y="2288693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 </a:t>
            </a:r>
            <a:r>
              <a:rPr lang="ko-KR" altLang="en-US" dirty="0"/>
              <a:t>가 최소가 되는 </a:t>
            </a:r>
            <a:r>
              <a:rPr lang="en-US" altLang="ko-KR" dirty="0"/>
              <a:t>W</a:t>
            </a:r>
            <a:r>
              <a:rPr lang="ko-KR" altLang="en-US" dirty="0"/>
              <a:t>를 찾는 알고리즘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01B0F-D835-410A-86FD-012BD7609DA5}"/>
              </a:ext>
            </a:extLst>
          </p:cNvPr>
          <p:cNvSpPr/>
          <p:nvPr/>
        </p:nvSpPr>
        <p:spPr>
          <a:xfrm>
            <a:off x="6528060" y="3635277"/>
            <a:ext cx="4859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8B222E-6B22-43A6-B6C6-8E28E6E87264}"/>
              </a:ext>
            </a:extLst>
          </p:cNvPr>
          <p:cNvCxnSpPr>
            <a:cxnSpLocks/>
          </p:cNvCxnSpPr>
          <p:nvPr/>
        </p:nvCxnSpPr>
        <p:spPr bwMode="auto">
          <a:xfrm>
            <a:off x="8472330" y="2708900"/>
            <a:ext cx="0" cy="926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77939D-5BBD-4BAF-A000-4EB0B860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420" y="1772770"/>
            <a:ext cx="8156142" cy="45370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A8B3D9-5264-469E-B648-C5CA87BAA1E0}"/>
              </a:ext>
            </a:extLst>
          </p:cNvPr>
          <p:cNvSpPr/>
          <p:nvPr/>
        </p:nvSpPr>
        <p:spPr bwMode="auto">
          <a:xfrm>
            <a:off x="5714204" y="5301260"/>
            <a:ext cx="566574" cy="43250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07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EB88-35C6-4281-9858-6987D6CC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E9B771-08FF-4115-AA33-800FB89B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46" y="2833947"/>
            <a:ext cx="8802307" cy="8641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B0EFF7-ABEB-4E0C-BDE1-5FEC37A7720F}"/>
              </a:ext>
            </a:extLst>
          </p:cNvPr>
          <p:cNvCxnSpPr>
            <a:cxnSpLocks/>
          </p:cNvCxnSpPr>
          <p:nvPr/>
        </p:nvCxnSpPr>
        <p:spPr bwMode="auto">
          <a:xfrm flipH="1">
            <a:off x="4583790" y="3501010"/>
            <a:ext cx="72010" cy="8641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FF8E85-5AF2-4472-AF29-3DB167A9AF3D}"/>
              </a:ext>
            </a:extLst>
          </p:cNvPr>
          <p:cNvSpPr txBox="1"/>
          <p:nvPr/>
        </p:nvSpPr>
        <p:spPr>
          <a:xfrm>
            <a:off x="3838909" y="4420395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반영비율을 </a:t>
            </a:r>
            <a:endParaRPr lang="en-US" altLang="ko-KR" dirty="0"/>
          </a:p>
          <a:p>
            <a:r>
              <a:rPr lang="ko-KR" altLang="en-US" dirty="0"/>
              <a:t>조정해주는 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E699D-2AA0-40C4-8D51-361618833B9C}"/>
              </a:ext>
            </a:extLst>
          </p:cNvPr>
          <p:cNvSpPr/>
          <p:nvPr/>
        </p:nvSpPr>
        <p:spPr bwMode="auto">
          <a:xfrm>
            <a:off x="4875892" y="2692155"/>
            <a:ext cx="5625323" cy="1027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206E19-99D5-4E71-AA7F-9C1CF085FF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47660" y="2330991"/>
            <a:ext cx="191249" cy="5071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86217A-3475-4F8B-8A6E-AB04B9879F9E}"/>
              </a:ext>
            </a:extLst>
          </p:cNvPr>
          <p:cNvSpPr txBox="1"/>
          <p:nvPr/>
        </p:nvSpPr>
        <p:spPr>
          <a:xfrm>
            <a:off x="3359620" y="191878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</a:t>
            </a:r>
            <a:r>
              <a:rPr lang="en-US" altLang="ko-KR" dirty="0"/>
              <a:t>w </a:t>
            </a:r>
            <a:r>
              <a:rPr lang="ko-KR" altLang="en-US" dirty="0"/>
              <a:t>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59F3D-8E40-460F-9D48-CBD4641246E4}"/>
              </a:ext>
            </a:extLst>
          </p:cNvPr>
          <p:cNvSpPr txBox="1"/>
          <p:nvPr/>
        </p:nvSpPr>
        <p:spPr>
          <a:xfrm>
            <a:off x="8040270" y="228526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Cost(W</a:t>
            </a:r>
            <a:r>
              <a:rPr lang="en-US" altLang="ko-KR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미분값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77939D-5BBD-4BAF-A000-4EB0B860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0760"/>
            <a:ext cx="8156142" cy="45370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6A8B3D9-5264-469E-B648-C5CA87BAA1E0}"/>
              </a:ext>
            </a:extLst>
          </p:cNvPr>
          <p:cNvSpPr/>
          <p:nvPr/>
        </p:nvSpPr>
        <p:spPr bwMode="auto">
          <a:xfrm>
            <a:off x="4346014" y="5301260"/>
            <a:ext cx="566574" cy="43250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E1C3C-700F-4BEB-AE2A-56A98446778E}"/>
              </a:ext>
            </a:extLst>
          </p:cNvPr>
          <p:cNvSpPr txBox="1"/>
          <p:nvPr/>
        </p:nvSpPr>
        <p:spPr>
          <a:xfrm>
            <a:off x="7349777" y="2852920"/>
            <a:ext cx="48542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양수</a:t>
            </a: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음수</a:t>
            </a: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일 때 </a:t>
            </a:r>
            <a:r>
              <a:rPr lang="ko-KR" alt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미분값을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빼면 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점점 가운데로 수렴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Min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값으로 갈 수록 경사가 완만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값이 적어져 수렴</a:t>
            </a:r>
            <a:endParaRPr lang="en-US" altLang="ko-K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1263-F853-4C0A-A815-42F3A08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Gradient descent algorithm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74CD7A-E368-45E6-AC98-3863EB36A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50" y="1515124"/>
            <a:ext cx="6858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6E29D9-9F14-48BE-A7B2-0A046E1A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1546950"/>
            <a:ext cx="7781925" cy="469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6AF6DA-F020-47A8-A766-3BCB63EC031C}"/>
              </a:ext>
            </a:extLst>
          </p:cNvPr>
          <p:cNvSpPr/>
          <p:nvPr/>
        </p:nvSpPr>
        <p:spPr bwMode="auto">
          <a:xfrm>
            <a:off x="4223740" y="3501010"/>
            <a:ext cx="57608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95085F-C57A-440D-8082-B54A9A73979A}"/>
              </a:ext>
            </a:extLst>
          </p:cNvPr>
          <p:cNvSpPr/>
          <p:nvPr/>
        </p:nvSpPr>
        <p:spPr bwMode="auto">
          <a:xfrm>
            <a:off x="4223740" y="5229250"/>
            <a:ext cx="57608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15F5B-CBC0-4A93-8B89-F6C5544E1F17}"/>
              </a:ext>
            </a:extLst>
          </p:cNvPr>
          <p:cNvSpPr/>
          <p:nvPr/>
        </p:nvSpPr>
        <p:spPr bwMode="auto">
          <a:xfrm>
            <a:off x="983290" y="1556740"/>
            <a:ext cx="2752915" cy="26547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78A646-318B-495E-91A3-4D161676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en-US" altLang="ko-KR" dirty="0" err="1"/>
              <a:t>set_random_seed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4CA0D6-80C8-4293-94D8-5573D55CC4EA}"/>
              </a:ext>
            </a:extLst>
          </p:cNvPr>
          <p:cNvSpPr/>
          <p:nvPr/>
        </p:nvSpPr>
        <p:spPr bwMode="auto">
          <a:xfrm>
            <a:off x="2999570" y="3251795"/>
            <a:ext cx="576080" cy="3212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B9DBF-A562-443E-9DB8-DD727E8060B9}"/>
              </a:ext>
            </a:extLst>
          </p:cNvPr>
          <p:cNvSpPr/>
          <p:nvPr/>
        </p:nvSpPr>
        <p:spPr bwMode="auto">
          <a:xfrm>
            <a:off x="2999570" y="4980035"/>
            <a:ext cx="576080" cy="32122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5B852-91EE-46F3-8A42-F2A9D4A57601}"/>
              </a:ext>
            </a:extLst>
          </p:cNvPr>
          <p:cNvSpPr txBox="1"/>
          <p:nvPr/>
        </p:nvSpPr>
        <p:spPr>
          <a:xfrm>
            <a:off x="5303890" y="43651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연산 시퀀스</a:t>
            </a:r>
          </a:p>
        </p:txBody>
      </p:sp>
    </p:spTree>
    <p:extLst>
      <p:ext uri="{BB962C8B-B14F-4D97-AF65-F5344CB8AC3E}">
        <p14:creationId xmlns:p14="http://schemas.microsoft.com/office/powerpoint/2010/main" val="3543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lab04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D98A71-EE24-42B8-9E38-D09C6C32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Multi-variable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31443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166</TotalTime>
  <Pages>122</Pages>
  <Words>161</Words>
  <Characters>0</Characters>
  <Application>Microsoft Office PowerPoint</Application>
  <DocSecurity>0</DocSecurity>
  <PresentationFormat>와이드스크린</PresentationFormat>
  <Lines>0</Lines>
  <Paragraphs>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Neue</vt:lpstr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텐서플로우 lab 03~ 04</vt:lpstr>
      <vt:lpstr>지난 시간 정리</vt:lpstr>
      <vt:lpstr>PowerPoint 프레젠테이션</vt:lpstr>
      <vt:lpstr>Gradient descent algorithm</vt:lpstr>
      <vt:lpstr>Gradient descent algorithm</vt:lpstr>
      <vt:lpstr>Gradient descent algorithm</vt:lpstr>
      <vt:lpstr>Gradient descent algorithm </vt:lpstr>
      <vt:lpstr>set_random_seed()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eraser</cp:lastModifiedBy>
  <cp:revision>116</cp:revision>
  <dcterms:modified xsi:type="dcterms:W3CDTF">2019-11-20T07:43:28Z</dcterms:modified>
</cp:coreProperties>
</file>