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0000"/>
  </p:normalViewPr>
  <p:slideViewPr>
    <p:cSldViewPr snapToObjects="1">
      <p:cViewPr>
        <p:scale>
          <a:sx n="48" d="100"/>
          <a:sy n="48" d="100"/>
        </p:scale>
        <p:origin x="234" y="1422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박지우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Lec06 </a:t>
            </a:r>
            <a:r>
              <a:rPr lang="en-US" altLang="ko-KR" dirty="0" err="1"/>
              <a:t>Softmax</a:t>
            </a:r>
            <a:r>
              <a:rPr lang="en-US" altLang="ko-KR" dirty="0"/>
              <a:t> Classification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4215-DD0E-44FC-8697-454383DA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4B887-20E4-44D2-BF91-76143422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17" y="3432343"/>
            <a:ext cx="2741563" cy="103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00314-9898-4DFC-8F5C-F232C3D89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80" y="2815857"/>
            <a:ext cx="4168073" cy="210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84186-E57C-43F1-BD19-64221A53BFC4}"/>
              </a:ext>
            </a:extLst>
          </p:cNvPr>
          <p:cNvSpPr txBox="1"/>
          <p:nvPr/>
        </p:nvSpPr>
        <p:spPr>
          <a:xfrm>
            <a:off x="1127310" y="2674182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0.7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0.2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61C45-FAF6-4A4F-AB67-1C63D09C53D2}"/>
              </a:ext>
            </a:extLst>
          </p:cNvPr>
          <p:cNvSpPr txBox="1"/>
          <p:nvPr/>
        </p:nvSpPr>
        <p:spPr>
          <a:xfrm>
            <a:off x="9955907" y="2590250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0.0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31C50-E5B6-4425-9496-5C4B9D38E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20" y="1772770"/>
            <a:ext cx="592114" cy="7554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3BA3DB-EA0C-49DC-BE91-4485B824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540" y="1635326"/>
            <a:ext cx="592114" cy="8575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622778-CC8A-4134-9DF3-36021E92AF1E}"/>
              </a:ext>
            </a:extLst>
          </p:cNvPr>
          <p:cNvSpPr/>
          <p:nvPr/>
        </p:nvSpPr>
        <p:spPr bwMode="auto">
          <a:xfrm>
            <a:off x="849333" y="2543592"/>
            <a:ext cx="1363007" cy="2901688"/>
          </a:xfrm>
          <a:prstGeom prst="rect">
            <a:avLst/>
          </a:prstGeom>
          <a:noFill/>
          <a:ln w="76200" cap="flat" cmpd="sng" algn="ctr">
            <a:solidFill>
              <a:srgbClr val="EFA2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18B31-CA93-4611-BE52-59B6BDA989BD}"/>
              </a:ext>
            </a:extLst>
          </p:cNvPr>
          <p:cNvSpPr/>
          <p:nvPr/>
        </p:nvSpPr>
        <p:spPr bwMode="auto">
          <a:xfrm>
            <a:off x="9651269" y="2543592"/>
            <a:ext cx="1363007" cy="2901688"/>
          </a:xfrm>
          <a:prstGeom prst="rect">
            <a:avLst/>
          </a:prstGeom>
          <a:noFill/>
          <a:ln w="76200" cap="flat" cmpd="sng" algn="ctr">
            <a:solidFill>
              <a:srgbClr val="62BAD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577261-E07C-4A58-8DD5-DDF5EFA51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105" y="4919191"/>
            <a:ext cx="2304320" cy="1938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7F1BD2-0F2C-4922-874E-F0D651DC420D}"/>
              </a:ext>
            </a:extLst>
          </p:cNvPr>
          <p:cNvSpPr txBox="1"/>
          <p:nvPr/>
        </p:nvSpPr>
        <p:spPr>
          <a:xfrm>
            <a:off x="1791434" y="1904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예측값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DE7F4-EA73-4F14-B63F-B0E77CA15144}"/>
              </a:ext>
            </a:extLst>
          </p:cNvPr>
          <p:cNvSpPr txBox="1"/>
          <p:nvPr/>
        </p:nvSpPr>
        <p:spPr>
          <a:xfrm>
            <a:off x="10576654" y="1769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실제값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53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2DB4F4-3F54-4C5B-A5EF-8D2A76A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C8EDB-CB3D-4005-B846-4387C14B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93" y="1966484"/>
            <a:ext cx="6572507" cy="1432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F0780D-0D7B-4F97-84A8-BB925304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67" y="1490454"/>
            <a:ext cx="3260047" cy="5176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2C5B74-A4D6-433D-ABAC-A1BA1640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14" y="3573020"/>
            <a:ext cx="7128796" cy="12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771F-BE16-4252-8EE4-6C59DC97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82FB9-7C66-4E9E-8254-548F073B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2942155"/>
            <a:ext cx="2476500" cy="209550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6D86F-119F-4C2D-856B-781E775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876CEE-44ED-4FF3-88B9-EEC18FC1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60" y="3267075"/>
            <a:ext cx="7015180" cy="13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A90C-A9C3-4FA3-9FB6-70A31036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B9CD3-569B-404B-A847-FB0118B0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90" y="4678533"/>
            <a:ext cx="2741563" cy="103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BAEE14-8FC9-4359-8998-815D504D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53" y="4062047"/>
            <a:ext cx="4168073" cy="2103333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ACDF4A-38F4-4AD4-AAB4-5D109B61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6792" y="1548349"/>
            <a:ext cx="9543220" cy="24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2633F-3969-4EA1-916E-925B01E3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03DCC67-3171-42CD-A9CB-8E4B5844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546"/>
          <a:stretch/>
        </p:blipFill>
        <p:spPr>
          <a:xfrm>
            <a:off x="609600" y="2312844"/>
            <a:ext cx="9684470" cy="26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42BD-243C-419A-A5B6-8B7CD30C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6906D9-6EBA-42D1-B79C-1B5144A2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78" y="2021005"/>
            <a:ext cx="11393644" cy="28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5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86429-DF11-4913-8935-A70843C0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BCD78E-65E5-4BC1-9967-E4D2C705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340" y="1576386"/>
            <a:ext cx="4005567" cy="4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E355-715B-44DC-9094-C7F4F80E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시간에 다뤘던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4C0E7-B84D-47CB-902F-14758F54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Binary Classification ( Pass or Fail, Real or Fail 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“</a:t>
            </a:r>
            <a:r>
              <a:rPr lang="ko-KR" altLang="en-US" dirty="0"/>
              <a:t>분류</a:t>
            </a:r>
            <a:r>
              <a:rPr lang="en-US" altLang="ko-KR" dirty="0"/>
              <a:t>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[0,1] encoding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0D5F2-7CB4-4B08-8D66-F72AFA51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0" y="2150270"/>
            <a:ext cx="6515100" cy="2314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BE13E9-1724-466F-B945-18FB8EBE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4262597"/>
            <a:ext cx="10199100" cy="18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53BD7-F0A8-4331-8DD4-B3FBF86D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CA6194-C202-430A-9403-98B459FB7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120" y="2487611"/>
            <a:ext cx="4752660" cy="34735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264BA2-3CDA-4BFD-B61C-7097B599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0" y="2780910"/>
            <a:ext cx="65151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00701-1B8E-4D7B-A816-E1106D4E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classification </a:t>
            </a:r>
            <a:r>
              <a:rPr lang="ko-KR" altLang="en-US" dirty="0"/>
              <a:t>에서 연산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BE896-F906-432E-91B1-BBC5E10F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4" y="3031602"/>
            <a:ext cx="5631154" cy="1495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C56AB-C801-4397-87AF-28803230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13" y="3031603"/>
            <a:ext cx="4386580" cy="14954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E1D9442-49BE-4620-A4DB-94206026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724C42-3EB4-4BCE-BCF8-9A8F7456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28" y="2109476"/>
            <a:ext cx="6278422" cy="42736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7DD410-6782-44EB-988C-EFB0E4F5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00" y="2276840"/>
            <a:ext cx="3096430" cy="317843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93FD831-37F8-42F4-92E8-4C270CD2B35A}"/>
              </a:ext>
            </a:extLst>
          </p:cNvPr>
          <p:cNvSpPr txBox="1">
            <a:spLocks/>
          </p:cNvSpPr>
          <p:nvPr/>
        </p:nvSpPr>
        <p:spPr bwMode="auto">
          <a:xfrm>
            <a:off x="609600" y="474892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Multinomial classification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4575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3FD831-37F8-42F4-92E8-4C270CD2B35A}"/>
              </a:ext>
            </a:extLst>
          </p:cNvPr>
          <p:cNvSpPr txBox="1">
            <a:spLocks/>
          </p:cNvSpPr>
          <p:nvPr/>
        </p:nvSpPr>
        <p:spPr bwMode="auto">
          <a:xfrm>
            <a:off x="609600" y="474892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Multinomial classification</a:t>
            </a:r>
            <a:endParaRPr lang="ko-KR" altLang="en-US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79287-C008-4B1F-8FF6-30061F3B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492870"/>
            <a:ext cx="10275660" cy="28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3FD831-37F8-42F4-92E8-4C270CD2B35A}"/>
              </a:ext>
            </a:extLst>
          </p:cNvPr>
          <p:cNvSpPr txBox="1">
            <a:spLocks/>
          </p:cNvSpPr>
          <p:nvPr/>
        </p:nvSpPr>
        <p:spPr bwMode="auto">
          <a:xfrm>
            <a:off x="609600" y="474892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9pPr>
          </a:lstStyle>
          <a:p>
            <a:r>
              <a:rPr lang="en-US" altLang="ko-KR" kern="0" dirty="0" err="1"/>
              <a:t>Softmax</a:t>
            </a:r>
            <a:endParaRPr lang="ko-KR" altLang="en-US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79287-C008-4B1F-8FF6-30061F3B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98"/>
          <a:stretch/>
        </p:blipFill>
        <p:spPr>
          <a:xfrm>
            <a:off x="2135450" y="2480300"/>
            <a:ext cx="1274410" cy="2808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63912-C6D3-4424-8C33-11E2C16B954C}"/>
              </a:ext>
            </a:extLst>
          </p:cNvPr>
          <p:cNvSpPr txBox="1"/>
          <p:nvPr/>
        </p:nvSpPr>
        <p:spPr>
          <a:xfrm>
            <a:off x="3786889" y="2480300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1.0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95692-8882-4988-B505-EB3A0A0F2F9B}"/>
              </a:ext>
            </a:extLst>
          </p:cNvPr>
          <p:cNvSpPr txBox="1"/>
          <p:nvPr/>
        </p:nvSpPr>
        <p:spPr>
          <a:xfrm>
            <a:off x="8328310" y="2480299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0.7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0.2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DA5CA30-E6E9-4F69-BCC2-F544529FCF97}"/>
              </a:ext>
            </a:extLst>
          </p:cNvPr>
          <p:cNvSpPr/>
          <p:nvPr/>
        </p:nvSpPr>
        <p:spPr bwMode="auto">
          <a:xfrm>
            <a:off x="4871830" y="2852920"/>
            <a:ext cx="3168440" cy="172824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3FD831-37F8-42F4-92E8-4C270CD2B35A}"/>
              </a:ext>
            </a:extLst>
          </p:cNvPr>
          <p:cNvSpPr txBox="1">
            <a:spLocks/>
          </p:cNvSpPr>
          <p:nvPr/>
        </p:nvSpPr>
        <p:spPr bwMode="auto">
          <a:xfrm>
            <a:off x="609600" y="474892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9pPr>
          </a:lstStyle>
          <a:p>
            <a:r>
              <a:rPr lang="en-US" altLang="ko-KR" kern="0" dirty="0" err="1"/>
              <a:t>Softmax</a:t>
            </a:r>
            <a:endParaRPr lang="ko-KR" altLang="en-US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79287-C008-4B1F-8FF6-30061F3B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98"/>
          <a:stretch/>
        </p:blipFill>
        <p:spPr>
          <a:xfrm>
            <a:off x="2135450" y="2480300"/>
            <a:ext cx="1274410" cy="2808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63912-C6D3-4424-8C33-11E2C16B954C}"/>
              </a:ext>
            </a:extLst>
          </p:cNvPr>
          <p:cNvSpPr txBox="1"/>
          <p:nvPr/>
        </p:nvSpPr>
        <p:spPr>
          <a:xfrm>
            <a:off x="3786889" y="2480300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1.0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95692-8882-4988-B505-EB3A0A0F2F9B}"/>
              </a:ext>
            </a:extLst>
          </p:cNvPr>
          <p:cNvSpPr txBox="1"/>
          <p:nvPr/>
        </p:nvSpPr>
        <p:spPr>
          <a:xfrm>
            <a:off x="9341241" y="2480299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0.7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0.2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7E65ED5-4318-48F0-9545-DE242D485FF0}"/>
              </a:ext>
            </a:extLst>
          </p:cNvPr>
          <p:cNvSpPr/>
          <p:nvPr/>
        </p:nvSpPr>
        <p:spPr bwMode="auto">
          <a:xfrm>
            <a:off x="4799820" y="3429000"/>
            <a:ext cx="753732" cy="6480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7CE069-0475-4655-8C3A-6665E2A7896C}"/>
              </a:ext>
            </a:extLst>
          </p:cNvPr>
          <p:cNvSpPr/>
          <p:nvPr/>
        </p:nvSpPr>
        <p:spPr bwMode="auto">
          <a:xfrm>
            <a:off x="8333230" y="3429000"/>
            <a:ext cx="753732" cy="6480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75551-A19E-4B63-B612-5B6067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235" y="2925102"/>
            <a:ext cx="2476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3FD831-37F8-42F4-92E8-4C270CD2B35A}"/>
              </a:ext>
            </a:extLst>
          </p:cNvPr>
          <p:cNvSpPr txBox="1">
            <a:spLocks/>
          </p:cNvSpPr>
          <p:nvPr/>
        </p:nvSpPr>
        <p:spPr bwMode="auto">
          <a:xfrm>
            <a:off x="609600" y="474892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ranklin Gothic Medium" pitchFamily="34" charset="0"/>
                <a:ea typeface="굴림" pitchFamily="50" charset="-127"/>
              </a:defRPr>
            </a:lvl9pPr>
          </a:lstStyle>
          <a:p>
            <a:r>
              <a:rPr lang="en-US" altLang="ko-KR" kern="0" dirty="0" err="1"/>
              <a:t>Softmax</a:t>
            </a:r>
            <a:endParaRPr lang="ko-KR" altLang="en-US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79287-C008-4B1F-8FF6-30061F3B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98"/>
          <a:stretch/>
        </p:blipFill>
        <p:spPr>
          <a:xfrm>
            <a:off x="983290" y="2480300"/>
            <a:ext cx="1274410" cy="2808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63912-C6D3-4424-8C33-11E2C16B954C}"/>
              </a:ext>
            </a:extLst>
          </p:cNvPr>
          <p:cNvSpPr txBox="1"/>
          <p:nvPr/>
        </p:nvSpPr>
        <p:spPr>
          <a:xfrm>
            <a:off x="2634729" y="2480300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1.0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95692-8882-4988-B505-EB3A0A0F2F9B}"/>
              </a:ext>
            </a:extLst>
          </p:cNvPr>
          <p:cNvSpPr txBox="1"/>
          <p:nvPr/>
        </p:nvSpPr>
        <p:spPr>
          <a:xfrm>
            <a:off x="8189081" y="2480299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0.7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0.2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0.1</a:t>
            </a:r>
            <a:endParaRPr lang="ko-KR" altLang="en-US" sz="32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7E65ED5-4318-48F0-9545-DE242D485FF0}"/>
              </a:ext>
            </a:extLst>
          </p:cNvPr>
          <p:cNvSpPr/>
          <p:nvPr/>
        </p:nvSpPr>
        <p:spPr bwMode="auto">
          <a:xfrm>
            <a:off x="3647660" y="3429000"/>
            <a:ext cx="753732" cy="6480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7CE069-0475-4655-8C3A-6665E2A7896C}"/>
              </a:ext>
            </a:extLst>
          </p:cNvPr>
          <p:cNvSpPr/>
          <p:nvPr/>
        </p:nvSpPr>
        <p:spPr bwMode="auto">
          <a:xfrm>
            <a:off x="7181070" y="3429000"/>
            <a:ext cx="753732" cy="6480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75551-A19E-4B63-B612-5B6067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75" y="2925102"/>
            <a:ext cx="2476500" cy="20955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242E9A8-D376-4FED-B666-A519BEF8B5B2}"/>
              </a:ext>
            </a:extLst>
          </p:cNvPr>
          <p:cNvSpPr/>
          <p:nvPr/>
        </p:nvSpPr>
        <p:spPr bwMode="auto">
          <a:xfrm>
            <a:off x="9319842" y="3439029"/>
            <a:ext cx="753732" cy="6480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48CD7-2C77-413C-AE75-D438B95A7B9E}"/>
              </a:ext>
            </a:extLst>
          </p:cNvPr>
          <p:cNvSpPr txBox="1"/>
          <p:nvPr/>
        </p:nvSpPr>
        <p:spPr>
          <a:xfrm>
            <a:off x="10332773" y="2480299"/>
            <a:ext cx="7537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0.0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2F568-99A9-4DBD-B4F4-A74F1A8E4927}"/>
              </a:ext>
            </a:extLst>
          </p:cNvPr>
          <p:cNvSpPr txBox="1"/>
          <p:nvPr/>
        </p:nvSpPr>
        <p:spPr>
          <a:xfrm>
            <a:off x="8189081" y="1502005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</a:rPr>
              <a:t>One hot encoding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4461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65</TotalTime>
  <Pages>122</Pages>
  <Words>76</Words>
  <Characters>0</Characters>
  <Application>Microsoft Office PowerPoint</Application>
  <DocSecurity>0</DocSecurity>
  <PresentationFormat>와이드스크린</PresentationFormat>
  <Lines>0</Lines>
  <Paragraphs>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Lec06 Softmax Classification</vt:lpstr>
      <vt:lpstr>지난 시간에 다뤘던 것</vt:lpstr>
      <vt:lpstr>Multinomial classification</vt:lpstr>
      <vt:lpstr>Multinomial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Cost function</vt:lpstr>
      <vt:lpstr>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uns</cp:lastModifiedBy>
  <cp:revision>89</cp:revision>
  <dcterms:modified xsi:type="dcterms:W3CDTF">2020-01-02T02:22:43Z</dcterms:modified>
</cp:coreProperties>
</file>