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 명진" initials="고명" lastIdx="1" clrIdx="0">
    <p:extLst>
      <p:ext uri="{19B8F6BF-5375-455C-9EA6-DF929625EA0E}">
        <p15:presenceInfo xmlns:p15="http://schemas.microsoft.com/office/powerpoint/2012/main" userId="cc3d0f14e2526c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82746" autoAdjust="0"/>
  </p:normalViewPr>
  <p:slideViewPr>
    <p:cSldViewPr snapToGrid="0">
      <p:cViewPr varScale="1">
        <p:scale>
          <a:sx n="88" d="100"/>
          <a:sy n="88" d="100"/>
        </p:scale>
        <p:origin x="48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0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DE58C-D6A9-498E-82B5-A27E9D6110B0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D254-E434-41DB-90E5-0CD08540E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11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6D254-E434-41DB-90E5-0CD08540EEA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03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</p:grpSp>
      <p:pic>
        <p:nvPicPr>
          <p:cNvPr id="18" name="Picture 25" descr="un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6381750"/>
            <a:ext cx="151288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5" descr="KGUlogo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177800"/>
            <a:ext cx="1547812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20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 anchor="ctr" anchorCtr="0"/>
          <a:lstStyle>
            <a:lvl1pPr>
              <a:defRPr/>
            </a:lvl1pPr>
          </a:lstStyle>
          <a:p>
            <a:fld id="{49766865-955B-4741-BF41-475A5E7B2321}" type="datetimeFigureOut">
              <a:rPr lang="ko-KR" altLang="en-US" smtClean="0"/>
              <a:t>2019-11-26</a:t>
            </a:fld>
            <a:endParaRPr lang="ko-KR" altLang="en-US" dirty="0"/>
          </a:p>
        </p:txBody>
      </p:sp>
      <p:sp>
        <p:nvSpPr>
          <p:cNvPr id="22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8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2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08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08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60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816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09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06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57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63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18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77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52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latin typeface="+mn-lt"/>
                <a:ea typeface="굴림" pitchFamily="50" charset="-127"/>
              </a:defRPr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>
                <a:latin typeface="+mn-lt"/>
                <a:ea typeface="굴림" pitchFamily="50" charset="-127"/>
              </a:defRPr>
            </a:lvl1pPr>
          </a:lstStyle>
          <a:p>
            <a:fld id="{49766865-955B-4741-BF41-475A5E7B2321}" type="datetimeFigureOut">
              <a:rPr lang="ko-KR" altLang="en-US" smtClean="0"/>
              <a:t>2019-11-26</a:t>
            </a:fld>
            <a:endParaRPr lang="ko-KR" altLang="en-US"/>
          </a:p>
        </p:txBody>
      </p:sp>
      <p:pic>
        <p:nvPicPr>
          <p:cNvPr id="1032" name="Picture 22" descr="uns short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448425"/>
            <a:ext cx="9366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3A556A-4FD8-4CBF-97FE-0A7D49E553F9}"/>
              </a:ext>
            </a:extLst>
          </p:cNvPr>
          <p:cNvSpPr txBox="1"/>
          <p:nvPr/>
        </p:nvSpPr>
        <p:spPr>
          <a:xfrm>
            <a:off x="7905750" y="5953190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고명진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4BA0549-3D20-46F4-B94A-794DC44E1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850" y="2346654"/>
            <a:ext cx="5467350" cy="1186543"/>
          </a:xfrm>
        </p:spPr>
        <p:txBody>
          <a:bodyPr/>
          <a:lstStyle/>
          <a:p>
            <a:r>
              <a:rPr lang="en-US" altLang="ko-KR" dirty="0"/>
              <a:t>Logistic Regression</a:t>
            </a:r>
            <a:br>
              <a:rPr lang="en-US" altLang="ko-KR" dirty="0"/>
            </a:br>
            <a:r>
              <a:rPr lang="en-US" altLang="ko-KR" dirty="0"/>
              <a:t>/ Sigmoid function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571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11103AA-DFB0-49C3-B0E1-87B0378BE95D}"/>
              </a:ext>
            </a:extLst>
          </p:cNvPr>
          <p:cNvSpPr/>
          <p:nvPr/>
        </p:nvSpPr>
        <p:spPr>
          <a:xfrm>
            <a:off x="348781" y="392277"/>
            <a:ext cx="36680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+mj-lt"/>
              </a:rPr>
              <a:t>Logistic Regression</a:t>
            </a:r>
            <a:endParaRPr lang="ko-KR" altLang="en-US" sz="3200" dirty="0">
              <a:latin typeface="+mj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32B7EA-FF1C-475E-89CF-82406414E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71" y="1963170"/>
            <a:ext cx="4354029" cy="2931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720482-D705-4F5F-9A78-23095B550DD7}"/>
              </a:ext>
            </a:extLst>
          </p:cNvPr>
          <p:cNvSpPr txBox="1"/>
          <p:nvPr/>
        </p:nvSpPr>
        <p:spPr>
          <a:xfrm>
            <a:off x="1224770" y="4894830"/>
            <a:ext cx="234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Linear Regression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2D3111-8DD7-49F0-8715-9E769F4E3B63}"/>
              </a:ext>
            </a:extLst>
          </p:cNvPr>
          <p:cNvSpPr txBox="1"/>
          <p:nvPr/>
        </p:nvSpPr>
        <p:spPr>
          <a:xfrm>
            <a:off x="4572000" y="3293889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이상태로는 </a:t>
            </a:r>
            <a:r>
              <a:rPr lang="ko-KR" altLang="en-US" dirty="0" err="1">
                <a:sym typeface="Wingdings" panose="05000000000000000000" pitchFamily="2" charset="2"/>
              </a:rPr>
              <a:t>입력값을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받았을때</a:t>
            </a:r>
            <a:r>
              <a:rPr lang="ko-KR" altLang="en-US" dirty="0">
                <a:sym typeface="Wingdings" panose="05000000000000000000" pitchFamily="2" charset="2"/>
              </a:rPr>
              <a:t> 참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거짓 구분 불가능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AE8FF5-2116-4684-8ED1-6A74BC7C3F48}"/>
              </a:ext>
            </a:extLst>
          </p:cNvPr>
          <p:cNvSpPr txBox="1"/>
          <p:nvPr/>
        </p:nvSpPr>
        <p:spPr>
          <a:xfrm>
            <a:off x="348781" y="1146945"/>
            <a:ext cx="626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Logistic Regression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/>
              <a:t>Classification</a:t>
            </a:r>
            <a:r>
              <a:rPr lang="ko-KR" altLang="en-US" dirty="0"/>
              <a:t> </a:t>
            </a:r>
            <a:r>
              <a:rPr lang="ko-KR" altLang="en-US" dirty="0" err="1"/>
              <a:t>할때</a:t>
            </a:r>
            <a:r>
              <a:rPr lang="ko-KR" altLang="en-US" dirty="0"/>
              <a:t> 자주 쓰인다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056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11103AA-DFB0-49C3-B0E1-87B0378BE95D}"/>
              </a:ext>
            </a:extLst>
          </p:cNvPr>
          <p:cNvSpPr/>
          <p:nvPr/>
        </p:nvSpPr>
        <p:spPr>
          <a:xfrm>
            <a:off x="348781" y="392277"/>
            <a:ext cx="36680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+mj-lt"/>
              </a:rPr>
              <a:t>Logistic Regression</a:t>
            </a:r>
            <a:endParaRPr lang="ko-KR" altLang="en-US" sz="3200" dirty="0">
              <a:latin typeface="+mj-l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98AA3BA-EB3E-44C3-BB46-FC75CD91E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977052"/>
            <a:ext cx="8105775" cy="1933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F54D9B-60C2-42DF-8CC1-29D1124CE2AC}"/>
              </a:ext>
            </a:extLst>
          </p:cNvPr>
          <p:cNvSpPr txBox="1"/>
          <p:nvPr/>
        </p:nvSpPr>
        <p:spPr>
          <a:xfrm>
            <a:off x="348781" y="3059668"/>
            <a:ext cx="893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가설의 결과를 </a:t>
            </a:r>
            <a:r>
              <a:rPr lang="en-US" altLang="ko-KR" dirty="0"/>
              <a:t>0</a:t>
            </a:r>
            <a:r>
              <a:rPr lang="ko-KR" altLang="en-US" dirty="0"/>
              <a:t>과</a:t>
            </a:r>
            <a:r>
              <a:rPr lang="en-US" altLang="ko-KR" dirty="0"/>
              <a:t>1</a:t>
            </a:r>
            <a:r>
              <a:rPr lang="ko-KR" altLang="en-US" dirty="0"/>
              <a:t>로 압축시키는 방법 </a:t>
            </a:r>
            <a:r>
              <a:rPr lang="en-US" altLang="ko-KR" dirty="0">
                <a:sym typeface="Wingdings" panose="05000000000000000000" pitchFamily="2" charset="2"/>
              </a:rPr>
              <a:t> Sigmoid Function ( </a:t>
            </a:r>
            <a:r>
              <a:rPr lang="ko-KR" altLang="en-US" dirty="0" err="1">
                <a:sym typeface="Wingdings" panose="05000000000000000000" pitchFamily="2" charset="2"/>
              </a:rPr>
              <a:t>시그모이드</a:t>
            </a:r>
            <a:r>
              <a:rPr lang="ko-KR" altLang="en-US" dirty="0">
                <a:sym typeface="Wingdings" panose="05000000000000000000" pitchFamily="2" charset="2"/>
              </a:rPr>
              <a:t> 함수 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CA616E-8A29-4966-9D35-A64FFCD5A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81" y="3916918"/>
            <a:ext cx="5343525" cy="21526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87F592-820D-473B-9ACE-EC4898DA3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9644" y="3578041"/>
            <a:ext cx="26955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0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11103AA-DFB0-49C3-B0E1-87B0378BE95D}"/>
              </a:ext>
            </a:extLst>
          </p:cNvPr>
          <p:cNvSpPr/>
          <p:nvPr/>
        </p:nvSpPr>
        <p:spPr>
          <a:xfrm>
            <a:off x="348781" y="392277"/>
            <a:ext cx="36680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+mj-lt"/>
              </a:rPr>
              <a:t>Logistic Regression</a:t>
            </a:r>
            <a:endParaRPr lang="ko-KR" altLang="en-US" sz="3200" dirty="0"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BB740A-8483-4101-9E31-849A71D3A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31" y="1114084"/>
            <a:ext cx="3646457" cy="22060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AED9AA-9899-4512-A39B-F79BA4DC225C}"/>
              </a:ext>
            </a:extLst>
          </p:cNvPr>
          <p:cNvSpPr txBox="1"/>
          <p:nvPr/>
        </p:nvSpPr>
        <p:spPr>
          <a:xfrm>
            <a:off x="993603" y="3429000"/>
            <a:ext cx="237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Linear Regression 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459497-DE5B-4AAF-9354-318D2E5A6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869" y="977052"/>
            <a:ext cx="3943350" cy="2702436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7CC1A2B-9577-4173-A261-406EE8190394}"/>
              </a:ext>
            </a:extLst>
          </p:cNvPr>
          <p:cNvCxnSpPr>
            <a:cxnSpLocks/>
          </p:cNvCxnSpPr>
          <p:nvPr/>
        </p:nvCxnSpPr>
        <p:spPr bwMode="auto">
          <a:xfrm>
            <a:off x="4091918" y="2080569"/>
            <a:ext cx="1073822" cy="1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3841897F-8B20-4DA7-BB94-949CB4CE7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31" y="3798332"/>
            <a:ext cx="4038600" cy="2457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CC7F94-F66E-4FDF-943E-14E16A036EB3}"/>
              </a:ext>
            </a:extLst>
          </p:cNvPr>
          <p:cNvSpPr txBox="1"/>
          <p:nvPr/>
        </p:nvSpPr>
        <p:spPr>
          <a:xfrm>
            <a:off x="977431" y="6310513"/>
            <a:ext cx="237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Logistic Regression 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35F083F-5098-4B8D-85C8-8B770BA0FDA0}"/>
              </a:ext>
            </a:extLst>
          </p:cNvPr>
          <p:cNvCxnSpPr>
            <a:cxnSpLocks/>
          </p:cNvCxnSpPr>
          <p:nvPr/>
        </p:nvCxnSpPr>
        <p:spPr bwMode="auto">
          <a:xfrm>
            <a:off x="4089868" y="5027057"/>
            <a:ext cx="1073822" cy="1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DEE0D975-984B-45C9-A997-CEDEC96097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4012" y="3679488"/>
            <a:ext cx="3551207" cy="27845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629CA7-2E98-4485-8EDF-146E6C5CBD2D}"/>
              </a:ext>
            </a:extLst>
          </p:cNvPr>
          <p:cNvSpPr txBox="1"/>
          <p:nvPr/>
        </p:nvSpPr>
        <p:spPr>
          <a:xfrm>
            <a:off x="6638144" y="3320115"/>
            <a:ext cx="291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Cost Function </a:t>
            </a:r>
            <a:r>
              <a:rPr lang="en-US" altLang="ko-KR" dirty="0"/>
              <a:t>(Convex)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17A6B4-E2E0-490A-98FA-963D07BDCAB7}"/>
              </a:ext>
            </a:extLst>
          </p:cNvPr>
          <p:cNvSpPr txBox="1"/>
          <p:nvPr/>
        </p:nvSpPr>
        <p:spPr>
          <a:xfrm>
            <a:off x="5905992" y="6381924"/>
            <a:ext cx="355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Cost Function </a:t>
            </a:r>
            <a:r>
              <a:rPr lang="en-US" altLang="ko-KR" dirty="0"/>
              <a:t>(Non- Convex)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163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11103AA-DFB0-49C3-B0E1-87B0378BE95D}"/>
              </a:ext>
            </a:extLst>
          </p:cNvPr>
          <p:cNvSpPr/>
          <p:nvPr/>
        </p:nvSpPr>
        <p:spPr>
          <a:xfrm>
            <a:off x="348781" y="392277"/>
            <a:ext cx="36680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+mj-lt"/>
              </a:rPr>
              <a:t>Logistic Regression</a:t>
            </a:r>
            <a:endParaRPr lang="ko-KR" altLang="en-US" sz="32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CC7F94-F66E-4FDF-943E-14E16A036EB3}"/>
              </a:ext>
            </a:extLst>
          </p:cNvPr>
          <p:cNvSpPr txBox="1"/>
          <p:nvPr/>
        </p:nvSpPr>
        <p:spPr>
          <a:xfrm>
            <a:off x="977431" y="6310513"/>
            <a:ext cx="237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Logistic Regression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A4A4CE-4F4C-45C4-9C2D-9E890B369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18" y="2815998"/>
            <a:ext cx="4857750" cy="30765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3EF15B-B283-4BD3-8E78-F662DB597A45}"/>
              </a:ext>
            </a:extLst>
          </p:cNvPr>
          <p:cNvSpPr txBox="1"/>
          <p:nvPr/>
        </p:nvSpPr>
        <p:spPr>
          <a:xfrm>
            <a:off x="399255" y="1107332"/>
            <a:ext cx="237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Cost Function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E16658-09B9-4313-AAAA-EEA361D25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063" y="2815998"/>
            <a:ext cx="3228975" cy="240030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8644036-ADA4-4E1D-BC25-2D0516024A2F}"/>
              </a:ext>
            </a:extLst>
          </p:cNvPr>
          <p:cNvCxnSpPr>
            <a:cxnSpLocks/>
          </p:cNvCxnSpPr>
          <p:nvPr/>
        </p:nvCxnSpPr>
        <p:spPr bwMode="auto">
          <a:xfrm>
            <a:off x="5049734" y="4026353"/>
            <a:ext cx="707329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6CB3E6BB-88B3-474B-8EB0-63966D7E7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398" y="5351348"/>
            <a:ext cx="3684377" cy="37181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7D4A0B2-E80C-4135-8E5D-0648BD806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255" y="1606944"/>
            <a:ext cx="2719454" cy="79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73652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 PPT 테마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사용자 지정 1">
      <a:majorFont>
        <a:latin typeface="Franklin Gothic Medium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연구실 PPT 테마" id="{43A6B3AB-AA6B-4B81-90A7-8DEF6AD6821C}" vid="{39E57417-DC0E-461A-9834-3C30D5D2F0D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 PPT 테마</Template>
  <TotalTime>3696</TotalTime>
  <Words>65</Words>
  <Application>Microsoft Office PowerPoint</Application>
  <PresentationFormat>화면 슬라이드 쇼(4:3)</PresentationFormat>
  <Paragraphs>17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Franklin Gothic Medium</vt:lpstr>
      <vt:lpstr>Times New Roman</vt:lpstr>
      <vt:lpstr>Wingdings</vt:lpstr>
      <vt:lpstr>연구실 PPT 테마</vt:lpstr>
      <vt:lpstr>Logistic Regression / Sigmoid function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Genius</dc:creator>
  <cp:lastModifiedBy>고 명진</cp:lastModifiedBy>
  <cp:revision>71</cp:revision>
  <dcterms:created xsi:type="dcterms:W3CDTF">2019-09-04T11:31:15Z</dcterms:created>
  <dcterms:modified xsi:type="dcterms:W3CDTF">2019-11-26T07:24:54Z</dcterms:modified>
</cp:coreProperties>
</file>